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notesMasterIdLst>
    <p:notesMasterId r:id="rId38"/>
  </p:notesMasterIdLst>
  <p:sldIdLst>
    <p:sldId id="256" r:id="rId2"/>
    <p:sldId id="4906" r:id="rId3"/>
    <p:sldId id="5301" r:id="rId4"/>
    <p:sldId id="5302" r:id="rId5"/>
    <p:sldId id="5446" r:id="rId6"/>
    <p:sldId id="5441" r:id="rId7"/>
    <p:sldId id="5448" r:id="rId8"/>
    <p:sldId id="4907" r:id="rId9"/>
    <p:sldId id="264" r:id="rId10"/>
    <p:sldId id="4876" r:id="rId11"/>
    <p:sldId id="4895" r:id="rId12"/>
    <p:sldId id="4836" r:id="rId13"/>
    <p:sldId id="5449" r:id="rId14"/>
    <p:sldId id="1879" r:id="rId15"/>
    <p:sldId id="365" r:id="rId16"/>
    <p:sldId id="3834" r:id="rId17"/>
    <p:sldId id="4928" r:id="rId18"/>
    <p:sldId id="4935" r:id="rId19"/>
    <p:sldId id="4932" r:id="rId20"/>
    <p:sldId id="4892" r:id="rId21"/>
    <p:sldId id="4941" r:id="rId22"/>
    <p:sldId id="4942" r:id="rId23"/>
    <p:sldId id="5298" r:id="rId24"/>
    <p:sldId id="5442" r:id="rId25"/>
    <p:sldId id="5300" r:id="rId26"/>
    <p:sldId id="5447" r:id="rId27"/>
    <p:sldId id="4904" r:id="rId28"/>
    <p:sldId id="4925" r:id="rId29"/>
    <p:sldId id="5443" r:id="rId30"/>
    <p:sldId id="5444" r:id="rId31"/>
    <p:sldId id="4931" r:id="rId32"/>
    <p:sldId id="3166" r:id="rId33"/>
    <p:sldId id="3444" r:id="rId34"/>
    <p:sldId id="5296" r:id="rId35"/>
    <p:sldId id="5445" r:id="rId36"/>
    <p:sldId id="4345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1440" userDrawn="1">
          <p15:clr>
            <a:srgbClr val="A4A3A4"/>
          </p15:clr>
        </p15:guide>
        <p15:guide id="3" orient="horz" pos="792" userDrawn="1">
          <p15:clr>
            <a:srgbClr val="A4A3A4"/>
          </p15:clr>
        </p15:guide>
        <p15:guide id="4" orient="horz" pos="180" userDrawn="1">
          <p15:clr>
            <a:srgbClr val="A4A3A4"/>
          </p15:clr>
        </p15:guide>
        <p15:guide id="5" orient="horz" pos="3084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69"/>
    <p:restoredTop sz="94681"/>
  </p:normalViewPr>
  <p:slideViewPr>
    <p:cSldViewPr snapToGrid="0" showGuides="1">
      <p:cViewPr varScale="1">
        <p:scale>
          <a:sx n="130" d="100"/>
          <a:sy n="130" d="100"/>
        </p:scale>
        <p:origin x="400" y="480"/>
      </p:cViewPr>
      <p:guideLst>
        <p:guide orient="horz" pos="1620"/>
        <p:guide pos="1440"/>
        <p:guide orient="horz" pos="792"/>
        <p:guide orient="horz" pos="180"/>
        <p:guide orient="horz" pos="3084"/>
        <p:guide pos="288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allferguson/Documents/My%20Documents/EXCELWOR/Equities/Trump%20trade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allferguson/Documents/My%20Documents/EXCELWOR/General/Commodities/Gold%20price%20since%20198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allferguson/Documents/My%20Documents/EXCELWOR/General/War/war%20since%201945/US%20defense%20spending%20GDP%20since%20194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allferguson/Documents/My%20Documents/EXCELWOR/General/Debt/Ferguson's%20Law%20Mar.%202024,%20Jan.%20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allferguson/Downloads/a-millennium-of-macroeconomic-data-for-the-u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allferguson/Documents/My%20Documents/EXCELWOR/General/Output/EU,%20PRC,%20USA%20GDO%20WEO_Data%2020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allferguson/Documents/My%20Documents/EXCELWOR/General/INDUSTRY/API_NV.IND.MANF.CD_DS2_en_excel_v2_80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allferguson/Documents/My%20Documents/EXCELWOR/Equities/Trump%20trade%20202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allferguson/Documents/My%20Documents/EXCELWOR/General/Exchange%20rates/BIS%20EER%20narrow%20to%20202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allferguson/Documents/My%20Documents/EXCELWOR/General/Commodities/Gold%20price%20since%20198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Close 4/4/25 and 9/15/25 relative to 1/20/25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Sheet1!$R$3</c:f>
              <c:strCache>
                <c:ptCount val="1"/>
                <c:pt idx="0">
                  <c:v>4/4/25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(Sheet1!$A$4:$A$7,Sheet1!$A$9)</c:f>
              <c:strCache>
                <c:ptCount val="5"/>
                <c:pt idx="0">
                  <c:v>Nasdaq</c:v>
                </c:pt>
                <c:pt idx="1">
                  <c:v>S&amp;P 500</c:v>
                </c:pt>
                <c:pt idx="2">
                  <c:v>Dow Jones</c:v>
                </c:pt>
                <c:pt idx="3">
                  <c:v>Dollar (BUXX)</c:v>
                </c:pt>
                <c:pt idx="4">
                  <c:v>Oil (Nymex)</c:v>
                </c:pt>
              </c:strCache>
            </c:strRef>
          </c:cat>
          <c:val>
            <c:numRef>
              <c:f>(Sheet1!$R$4:$R$7,Sheet1!$R$9)</c:f>
              <c:numCache>
                <c:formatCode>0%</c:formatCode>
                <c:ptCount val="5"/>
                <c:pt idx="0">
                  <c:v>-0.21101566145900286</c:v>
                </c:pt>
                <c:pt idx="1">
                  <c:v>-0.16120372145922462</c:v>
                </c:pt>
                <c:pt idx="2">
                  <c:v>-0.12971822664932223</c:v>
                </c:pt>
                <c:pt idx="3">
                  <c:v>-3.0223004694835576E-2</c:v>
                </c:pt>
                <c:pt idx="4">
                  <c:v>-0.22422971447007578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6-4647-82F5-C57FC5C9E54E}"/>
            </c:ext>
          </c:extLst>
        </c:ser>
        <c:ser>
          <c:idx val="1"/>
          <c:order val="1"/>
          <c:tx>
            <c:strRef>
              <c:f>Sheet1!$Z$3</c:f>
              <c:strCache>
                <c:ptCount val="1"/>
                <c:pt idx="0">
                  <c:v>9/15/25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(Sheet1!$A$4:$A$7,Sheet1!$A$9)</c:f>
              <c:strCache>
                <c:ptCount val="5"/>
                <c:pt idx="0">
                  <c:v>Nasdaq</c:v>
                </c:pt>
                <c:pt idx="1">
                  <c:v>S&amp;P 500</c:v>
                </c:pt>
                <c:pt idx="2">
                  <c:v>Dow Jones</c:v>
                </c:pt>
                <c:pt idx="3">
                  <c:v>Dollar (BUXX)</c:v>
                </c:pt>
                <c:pt idx="4">
                  <c:v>Oil (Nymex)</c:v>
                </c:pt>
              </c:strCache>
            </c:strRef>
          </c:cat>
          <c:val>
            <c:numRef>
              <c:f>(Sheet1!$Z$4:$Z$7,Sheet1!$Z$9)</c:f>
              <c:numCache>
                <c:formatCode>0%</c:formatCode>
                <c:ptCount val="5"/>
                <c:pt idx="0">
                  <c:v>0.12964764501097861</c:v>
                </c:pt>
                <c:pt idx="1">
                  <c:v>9.2528978846929608E-2</c:v>
                </c:pt>
                <c:pt idx="2">
                  <c:v>4.1314401711178089E-2</c:v>
                </c:pt>
                <c:pt idx="3">
                  <c:v>-7.5019561815336477E-2</c:v>
                </c:pt>
                <c:pt idx="4">
                  <c:v>-0.16616154961127946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56-4647-82F5-C57FC5C9E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2896192"/>
        <c:axId val="1762768144"/>
      </c:barChart>
      <c:catAx>
        <c:axId val="176289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2768144"/>
        <c:crosses val="autoZero"/>
        <c:auto val="1"/>
        <c:lblAlgn val="ctr"/>
        <c:lblOffset val="100"/>
        <c:noMultiLvlLbl val="0"/>
      </c:catAx>
      <c:valAx>
        <c:axId val="176276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289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Sheet2!$G$6</c:f>
              <c:strCache>
                <c:ptCount val="1"/>
                <c:pt idx="0">
                  <c:v>X-fold change in AUX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Sheet2!$E$7:$E$12</c:f>
              <c:strCache>
                <c:ptCount val="6"/>
                <c:pt idx="0">
                  <c:v>Jan-70-Dec-79</c:v>
                </c:pt>
                <c:pt idx="1">
                  <c:v>Jan-80-Dec-89</c:v>
                </c:pt>
                <c:pt idx="2">
                  <c:v>Jan-90-Dec-99</c:v>
                </c:pt>
                <c:pt idx="3">
                  <c:v>Jan-00-Dec-09</c:v>
                </c:pt>
                <c:pt idx="4">
                  <c:v>Jan-10-Dec-19</c:v>
                </c:pt>
                <c:pt idx="5">
                  <c:v>Jan-20-Sep-25</c:v>
                </c:pt>
              </c:strCache>
            </c:strRef>
          </c:cat>
          <c:val>
            <c:numRef>
              <c:f>Sheet2!$G$7:$G$12</c:f>
              <c:numCache>
                <c:formatCode>0.0</c:formatCode>
                <c:ptCount val="6"/>
                <c:pt idx="0">
                  <c:v>14.653692043503149</c:v>
                </c:pt>
                <c:pt idx="1">
                  <c:v>0.60755269755360231</c:v>
                </c:pt>
                <c:pt idx="2">
                  <c:v>0.69043306750235356</c:v>
                </c:pt>
                <c:pt idx="3">
                  <c:v>3.9945828862979327</c:v>
                </c:pt>
                <c:pt idx="4">
                  <c:v>1.3202987080912323</c:v>
                </c:pt>
                <c:pt idx="5">
                  <c:v>2.3932628120740471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B-8141-923D-A1937240B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1702991"/>
        <c:axId val="1427292607"/>
      </c:barChart>
      <c:catAx>
        <c:axId val="135170299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92607"/>
        <c:crosses val="autoZero"/>
        <c:auto val="1"/>
        <c:lblAlgn val="ctr"/>
        <c:lblOffset val="100"/>
        <c:noMultiLvlLbl val="0"/>
      </c:catAx>
      <c:valAx>
        <c:axId val="1427292607"/>
        <c:scaling>
          <c:orientation val="minMax"/>
          <c:max val="15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1702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b="1"/>
              <a:t>U.S. defense spending and interest payments as percentages of GDP, 1947-2024 (quarterly)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def quarterly'!$B$2</c:f>
              <c:strCache>
                <c:ptCount val="1"/>
                <c:pt idx="0">
                  <c:v>Defense/GDP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def quarterly'!$A$3:$A$314</c:f>
              <c:numCache>
                <c:formatCode>yyyy\-mm\-dd</c:formatCode>
                <c:ptCount val="312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  <c:pt idx="298">
                  <c:v>44378</c:v>
                </c:pt>
                <c:pt idx="299">
                  <c:v>44470</c:v>
                </c:pt>
                <c:pt idx="300">
                  <c:v>44562</c:v>
                </c:pt>
                <c:pt idx="301">
                  <c:v>44652</c:v>
                </c:pt>
                <c:pt idx="302">
                  <c:v>44743</c:v>
                </c:pt>
                <c:pt idx="303">
                  <c:v>44835</c:v>
                </c:pt>
                <c:pt idx="304">
                  <c:v>44927</c:v>
                </c:pt>
                <c:pt idx="305">
                  <c:v>45017</c:v>
                </c:pt>
                <c:pt idx="306">
                  <c:v>45108</c:v>
                </c:pt>
                <c:pt idx="307">
                  <c:v>45200</c:v>
                </c:pt>
                <c:pt idx="308">
                  <c:v>45292</c:v>
                </c:pt>
                <c:pt idx="309">
                  <c:v>45383</c:v>
                </c:pt>
                <c:pt idx="310">
                  <c:v>45474</c:v>
                </c:pt>
                <c:pt idx="311">
                  <c:v>45566</c:v>
                </c:pt>
              </c:numCache>
            </c:numRef>
          </c:cat>
          <c:val>
            <c:numRef>
              <c:f>'FRED def quarterly'!$B$3:$B$314</c:f>
              <c:numCache>
                <c:formatCode>0.0</c:formatCode>
                <c:ptCount val="312"/>
                <c:pt idx="0">
                  <c:v>9.4</c:v>
                </c:pt>
                <c:pt idx="1">
                  <c:v>8.6</c:v>
                </c:pt>
                <c:pt idx="2">
                  <c:v>8</c:v>
                </c:pt>
                <c:pt idx="3">
                  <c:v>7.9</c:v>
                </c:pt>
                <c:pt idx="4">
                  <c:v>7.8</c:v>
                </c:pt>
                <c:pt idx="5">
                  <c:v>7.5</c:v>
                </c:pt>
                <c:pt idx="6">
                  <c:v>7.4</c:v>
                </c:pt>
                <c:pt idx="7">
                  <c:v>7.7</c:v>
                </c:pt>
                <c:pt idx="8">
                  <c:v>8.1999999999999993</c:v>
                </c:pt>
                <c:pt idx="9">
                  <c:v>8.4</c:v>
                </c:pt>
                <c:pt idx="10">
                  <c:v>8.3000000000000007</c:v>
                </c:pt>
                <c:pt idx="11">
                  <c:v>8</c:v>
                </c:pt>
                <c:pt idx="12">
                  <c:v>7.4</c:v>
                </c:pt>
                <c:pt idx="13">
                  <c:v>7.2</c:v>
                </c:pt>
                <c:pt idx="14">
                  <c:v>7.4</c:v>
                </c:pt>
                <c:pt idx="15">
                  <c:v>8.1</c:v>
                </c:pt>
                <c:pt idx="16">
                  <c:v>10</c:v>
                </c:pt>
                <c:pt idx="17">
                  <c:v>11.7</c:v>
                </c:pt>
                <c:pt idx="18">
                  <c:v>13.7</c:v>
                </c:pt>
                <c:pt idx="19">
                  <c:v>14.8</c:v>
                </c:pt>
                <c:pt idx="20">
                  <c:v>14.9</c:v>
                </c:pt>
                <c:pt idx="21">
                  <c:v>15.8</c:v>
                </c:pt>
                <c:pt idx="22">
                  <c:v>16</c:v>
                </c:pt>
                <c:pt idx="23">
                  <c:v>15.9</c:v>
                </c:pt>
                <c:pt idx="24">
                  <c:v>15.8</c:v>
                </c:pt>
                <c:pt idx="25">
                  <c:v>15.8</c:v>
                </c:pt>
                <c:pt idx="26">
                  <c:v>15.6</c:v>
                </c:pt>
                <c:pt idx="27">
                  <c:v>15.6</c:v>
                </c:pt>
                <c:pt idx="28">
                  <c:v>14.9</c:v>
                </c:pt>
                <c:pt idx="29">
                  <c:v>14.3</c:v>
                </c:pt>
                <c:pt idx="30">
                  <c:v>13.6</c:v>
                </c:pt>
                <c:pt idx="31">
                  <c:v>13</c:v>
                </c:pt>
                <c:pt idx="32">
                  <c:v>12.7</c:v>
                </c:pt>
                <c:pt idx="33">
                  <c:v>12.3</c:v>
                </c:pt>
                <c:pt idx="34">
                  <c:v>12.3</c:v>
                </c:pt>
                <c:pt idx="35">
                  <c:v>11.9</c:v>
                </c:pt>
                <c:pt idx="36">
                  <c:v>12</c:v>
                </c:pt>
                <c:pt idx="37">
                  <c:v>12.3</c:v>
                </c:pt>
                <c:pt idx="38">
                  <c:v>12.2</c:v>
                </c:pt>
                <c:pt idx="39">
                  <c:v>12.4</c:v>
                </c:pt>
                <c:pt idx="40">
                  <c:v>12.5</c:v>
                </c:pt>
                <c:pt idx="41">
                  <c:v>12.6</c:v>
                </c:pt>
                <c:pt idx="42">
                  <c:v>12.7</c:v>
                </c:pt>
                <c:pt idx="43">
                  <c:v>12.8</c:v>
                </c:pt>
                <c:pt idx="44">
                  <c:v>13</c:v>
                </c:pt>
                <c:pt idx="45">
                  <c:v>13.1</c:v>
                </c:pt>
                <c:pt idx="46">
                  <c:v>12.9</c:v>
                </c:pt>
                <c:pt idx="47">
                  <c:v>12.7</c:v>
                </c:pt>
                <c:pt idx="48">
                  <c:v>12</c:v>
                </c:pt>
                <c:pt idx="49">
                  <c:v>11.5</c:v>
                </c:pt>
                <c:pt idx="50">
                  <c:v>11.7</c:v>
                </c:pt>
                <c:pt idx="51">
                  <c:v>11.5</c:v>
                </c:pt>
                <c:pt idx="52">
                  <c:v>11.1</c:v>
                </c:pt>
                <c:pt idx="53">
                  <c:v>11</c:v>
                </c:pt>
                <c:pt idx="54">
                  <c:v>11.4</c:v>
                </c:pt>
                <c:pt idx="55">
                  <c:v>11.5</c:v>
                </c:pt>
                <c:pt idx="56">
                  <c:v>11.6</c:v>
                </c:pt>
                <c:pt idx="57">
                  <c:v>11.4</c:v>
                </c:pt>
                <c:pt idx="58">
                  <c:v>11.4</c:v>
                </c:pt>
                <c:pt idx="59">
                  <c:v>11.4</c:v>
                </c:pt>
                <c:pt idx="60">
                  <c:v>11.6</c:v>
                </c:pt>
                <c:pt idx="61">
                  <c:v>11.5</c:v>
                </c:pt>
                <c:pt idx="62">
                  <c:v>11.6</c:v>
                </c:pt>
                <c:pt idx="63">
                  <c:v>11.5</c:v>
                </c:pt>
                <c:pt idx="64">
                  <c:v>11.2</c:v>
                </c:pt>
                <c:pt idx="65">
                  <c:v>10.9</c:v>
                </c:pt>
                <c:pt idx="66">
                  <c:v>11</c:v>
                </c:pt>
                <c:pt idx="67">
                  <c:v>10.8</c:v>
                </c:pt>
                <c:pt idx="68">
                  <c:v>10.5</c:v>
                </c:pt>
                <c:pt idx="69">
                  <c:v>10.199999999999999</c:v>
                </c:pt>
                <c:pt idx="70">
                  <c:v>10.1</c:v>
                </c:pt>
                <c:pt idx="71">
                  <c:v>9.9</c:v>
                </c:pt>
                <c:pt idx="72">
                  <c:v>9.5</c:v>
                </c:pt>
                <c:pt idx="73">
                  <c:v>9.3000000000000007</c:v>
                </c:pt>
                <c:pt idx="74">
                  <c:v>9.5</c:v>
                </c:pt>
                <c:pt idx="75">
                  <c:v>9.6999999999999993</c:v>
                </c:pt>
                <c:pt idx="76">
                  <c:v>9.6999999999999993</c:v>
                </c:pt>
                <c:pt idx="77">
                  <c:v>9.8000000000000007</c:v>
                </c:pt>
                <c:pt idx="78">
                  <c:v>10.4</c:v>
                </c:pt>
                <c:pt idx="79">
                  <c:v>10.5</c:v>
                </c:pt>
                <c:pt idx="80">
                  <c:v>10.9</c:v>
                </c:pt>
                <c:pt idx="81">
                  <c:v>11</c:v>
                </c:pt>
                <c:pt idx="82">
                  <c:v>11.2</c:v>
                </c:pt>
                <c:pt idx="83">
                  <c:v>11.1</c:v>
                </c:pt>
                <c:pt idx="84">
                  <c:v>11</c:v>
                </c:pt>
                <c:pt idx="85">
                  <c:v>10.9</c:v>
                </c:pt>
                <c:pt idx="86">
                  <c:v>10.7</c:v>
                </c:pt>
                <c:pt idx="87">
                  <c:v>10.5</c:v>
                </c:pt>
                <c:pt idx="88">
                  <c:v>10.199999999999999</c:v>
                </c:pt>
                <c:pt idx="89">
                  <c:v>10</c:v>
                </c:pt>
                <c:pt idx="90">
                  <c:v>10</c:v>
                </c:pt>
                <c:pt idx="91">
                  <c:v>9.9</c:v>
                </c:pt>
                <c:pt idx="92">
                  <c:v>9.8000000000000007</c:v>
                </c:pt>
                <c:pt idx="93">
                  <c:v>9.3000000000000007</c:v>
                </c:pt>
                <c:pt idx="94">
                  <c:v>9.1999999999999993</c:v>
                </c:pt>
                <c:pt idx="95">
                  <c:v>9.1999999999999993</c:v>
                </c:pt>
                <c:pt idx="96">
                  <c:v>8.8000000000000007</c:v>
                </c:pt>
                <c:pt idx="97">
                  <c:v>8.5</c:v>
                </c:pt>
                <c:pt idx="98">
                  <c:v>8.3000000000000007</c:v>
                </c:pt>
                <c:pt idx="99">
                  <c:v>8.1999999999999993</c:v>
                </c:pt>
                <c:pt idx="100">
                  <c:v>8.1999999999999993</c:v>
                </c:pt>
                <c:pt idx="101">
                  <c:v>8.1999999999999993</c:v>
                </c:pt>
                <c:pt idx="102">
                  <c:v>7.6</c:v>
                </c:pt>
                <c:pt idx="103">
                  <c:v>7.6</c:v>
                </c:pt>
                <c:pt idx="104">
                  <c:v>7.5</c:v>
                </c:pt>
                <c:pt idx="105">
                  <c:v>7.3</c:v>
                </c:pt>
                <c:pt idx="106">
                  <c:v>7</c:v>
                </c:pt>
                <c:pt idx="107">
                  <c:v>7</c:v>
                </c:pt>
                <c:pt idx="108">
                  <c:v>7.1</c:v>
                </c:pt>
                <c:pt idx="109">
                  <c:v>7.1</c:v>
                </c:pt>
                <c:pt idx="110">
                  <c:v>7.1</c:v>
                </c:pt>
                <c:pt idx="111">
                  <c:v>7.1</c:v>
                </c:pt>
                <c:pt idx="112">
                  <c:v>7.1</c:v>
                </c:pt>
                <c:pt idx="113">
                  <c:v>6.9</c:v>
                </c:pt>
                <c:pt idx="114">
                  <c:v>7</c:v>
                </c:pt>
                <c:pt idx="115">
                  <c:v>7</c:v>
                </c:pt>
                <c:pt idx="116">
                  <c:v>6.8</c:v>
                </c:pt>
                <c:pt idx="117">
                  <c:v>6.7</c:v>
                </c:pt>
                <c:pt idx="118">
                  <c:v>6.6</c:v>
                </c:pt>
                <c:pt idx="119">
                  <c:v>6.6</c:v>
                </c:pt>
                <c:pt idx="120">
                  <c:v>6.6</c:v>
                </c:pt>
                <c:pt idx="121">
                  <c:v>6.5</c:v>
                </c:pt>
                <c:pt idx="122">
                  <c:v>6.4</c:v>
                </c:pt>
                <c:pt idx="123">
                  <c:v>6.3</c:v>
                </c:pt>
                <c:pt idx="124">
                  <c:v>6.3</c:v>
                </c:pt>
                <c:pt idx="125">
                  <c:v>6.2</c:v>
                </c:pt>
                <c:pt idx="126">
                  <c:v>6.2</c:v>
                </c:pt>
                <c:pt idx="127">
                  <c:v>6.1</c:v>
                </c:pt>
                <c:pt idx="128">
                  <c:v>6.1</c:v>
                </c:pt>
                <c:pt idx="129">
                  <c:v>6.1</c:v>
                </c:pt>
                <c:pt idx="130">
                  <c:v>6.1</c:v>
                </c:pt>
                <c:pt idx="131">
                  <c:v>6.1</c:v>
                </c:pt>
                <c:pt idx="132">
                  <c:v>6.3</c:v>
                </c:pt>
                <c:pt idx="133">
                  <c:v>6.5</c:v>
                </c:pt>
                <c:pt idx="134">
                  <c:v>6.4</c:v>
                </c:pt>
                <c:pt idx="135">
                  <c:v>6.5</c:v>
                </c:pt>
                <c:pt idx="136">
                  <c:v>6.4</c:v>
                </c:pt>
                <c:pt idx="137">
                  <c:v>6.6</c:v>
                </c:pt>
                <c:pt idx="138">
                  <c:v>6.6</c:v>
                </c:pt>
                <c:pt idx="139">
                  <c:v>6.9</c:v>
                </c:pt>
                <c:pt idx="140">
                  <c:v>7.1</c:v>
                </c:pt>
                <c:pt idx="141">
                  <c:v>7.3</c:v>
                </c:pt>
                <c:pt idx="142">
                  <c:v>7.4</c:v>
                </c:pt>
                <c:pt idx="143">
                  <c:v>7.6</c:v>
                </c:pt>
                <c:pt idx="144">
                  <c:v>7.5</c:v>
                </c:pt>
                <c:pt idx="145">
                  <c:v>7.5</c:v>
                </c:pt>
                <c:pt idx="146">
                  <c:v>7.4</c:v>
                </c:pt>
                <c:pt idx="147">
                  <c:v>7.5</c:v>
                </c:pt>
                <c:pt idx="148">
                  <c:v>7.4</c:v>
                </c:pt>
                <c:pt idx="149">
                  <c:v>7.3</c:v>
                </c:pt>
                <c:pt idx="150">
                  <c:v>7.3</c:v>
                </c:pt>
                <c:pt idx="151">
                  <c:v>7.6</c:v>
                </c:pt>
                <c:pt idx="152">
                  <c:v>7.4</c:v>
                </c:pt>
                <c:pt idx="153">
                  <c:v>7.5</c:v>
                </c:pt>
                <c:pt idx="154">
                  <c:v>7.7</c:v>
                </c:pt>
                <c:pt idx="155">
                  <c:v>7.7</c:v>
                </c:pt>
                <c:pt idx="156">
                  <c:v>7.5</c:v>
                </c:pt>
                <c:pt idx="157">
                  <c:v>7.7</c:v>
                </c:pt>
                <c:pt idx="158">
                  <c:v>7.9</c:v>
                </c:pt>
                <c:pt idx="159">
                  <c:v>7.6</c:v>
                </c:pt>
                <c:pt idx="160">
                  <c:v>7.7</c:v>
                </c:pt>
                <c:pt idx="161">
                  <c:v>7.7</c:v>
                </c:pt>
                <c:pt idx="162">
                  <c:v>7.7</c:v>
                </c:pt>
                <c:pt idx="163">
                  <c:v>7.6</c:v>
                </c:pt>
                <c:pt idx="164">
                  <c:v>7.5</c:v>
                </c:pt>
                <c:pt idx="165">
                  <c:v>7.3</c:v>
                </c:pt>
                <c:pt idx="166">
                  <c:v>7.2</c:v>
                </c:pt>
                <c:pt idx="167">
                  <c:v>7.2</c:v>
                </c:pt>
                <c:pt idx="168">
                  <c:v>6.9</c:v>
                </c:pt>
                <c:pt idx="169">
                  <c:v>7</c:v>
                </c:pt>
                <c:pt idx="170">
                  <c:v>7</c:v>
                </c:pt>
                <c:pt idx="171">
                  <c:v>6.9</c:v>
                </c:pt>
                <c:pt idx="172">
                  <c:v>6.8</c:v>
                </c:pt>
                <c:pt idx="173">
                  <c:v>6.8</c:v>
                </c:pt>
                <c:pt idx="174">
                  <c:v>6.7</c:v>
                </c:pt>
                <c:pt idx="175">
                  <c:v>6.8</c:v>
                </c:pt>
                <c:pt idx="176">
                  <c:v>6.9</c:v>
                </c:pt>
                <c:pt idx="177">
                  <c:v>6.8</c:v>
                </c:pt>
                <c:pt idx="178">
                  <c:v>6.7</c:v>
                </c:pt>
                <c:pt idx="179">
                  <c:v>6.4</c:v>
                </c:pt>
                <c:pt idx="180">
                  <c:v>6.3</c:v>
                </c:pt>
                <c:pt idx="181">
                  <c:v>6.2</c:v>
                </c:pt>
                <c:pt idx="182">
                  <c:v>6.3</c:v>
                </c:pt>
                <c:pt idx="183">
                  <c:v>6.1</c:v>
                </c:pt>
                <c:pt idx="184">
                  <c:v>5.8</c:v>
                </c:pt>
                <c:pt idx="185">
                  <c:v>5.7</c:v>
                </c:pt>
                <c:pt idx="186">
                  <c:v>5.7</c:v>
                </c:pt>
                <c:pt idx="187">
                  <c:v>5.6</c:v>
                </c:pt>
                <c:pt idx="188">
                  <c:v>5.3</c:v>
                </c:pt>
                <c:pt idx="189">
                  <c:v>5.2</c:v>
                </c:pt>
                <c:pt idx="190">
                  <c:v>5.4</c:v>
                </c:pt>
                <c:pt idx="191">
                  <c:v>5.0999999999999996</c:v>
                </c:pt>
                <c:pt idx="192">
                  <c:v>5.0999999999999996</c:v>
                </c:pt>
                <c:pt idx="193">
                  <c:v>5</c:v>
                </c:pt>
                <c:pt idx="194">
                  <c:v>4.9000000000000004</c:v>
                </c:pt>
                <c:pt idx="195">
                  <c:v>4.7</c:v>
                </c:pt>
                <c:pt idx="196">
                  <c:v>4.8</c:v>
                </c:pt>
                <c:pt idx="197">
                  <c:v>4.7</c:v>
                </c:pt>
                <c:pt idx="198">
                  <c:v>4.5999999999999996</c:v>
                </c:pt>
                <c:pt idx="199">
                  <c:v>4.5</c:v>
                </c:pt>
                <c:pt idx="200">
                  <c:v>4.3</c:v>
                </c:pt>
                <c:pt idx="201">
                  <c:v>4.4000000000000004</c:v>
                </c:pt>
                <c:pt idx="202">
                  <c:v>4.3</c:v>
                </c:pt>
                <c:pt idx="203">
                  <c:v>4.3</c:v>
                </c:pt>
                <c:pt idx="204">
                  <c:v>4</c:v>
                </c:pt>
                <c:pt idx="205">
                  <c:v>4.0999999999999996</c:v>
                </c:pt>
                <c:pt idx="206">
                  <c:v>4.0999999999999996</c:v>
                </c:pt>
                <c:pt idx="207">
                  <c:v>4</c:v>
                </c:pt>
                <c:pt idx="208">
                  <c:v>4</c:v>
                </c:pt>
                <c:pt idx="209">
                  <c:v>3.9</c:v>
                </c:pt>
                <c:pt idx="210">
                  <c:v>4</c:v>
                </c:pt>
                <c:pt idx="211">
                  <c:v>4</c:v>
                </c:pt>
                <c:pt idx="212">
                  <c:v>3.8</c:v>
                </c:pt>
                <c:pt idx="213">
                  <c:v>3.9</c:v>
                </c:pt>
                <c:pt idx="214">
                  <c:v>3.8</c:v>
                </c:pt>
                <c:pt idx="215">
                  <c:v>3.8</c:v>
                </c:pt>
                <c:pt idx="216">
                  <c:v>3.9</c:v>
                </c:pt>
                <c:pt idx="217">
                  <c:v>3.9</c:v>
                </c:pt>
                <c:pt idx="218">
                  <c:v>3.9</c:v>
                </c:pt>
                <c:pt idx="219">
                  <c:v>4</c:v>
                </c:pt>
                <c:pt idx="220">
                  <c:v>4.0999999999999996</c:v>
                </c:pt>
                <c:pt idx="221">
                  <c:v>4.2</c:v>
                </c:pt>
                <c:pt idx="222">
                  <c:v>4.2</c:v>
                </c:pt>
                <c:pt idx="223">
                  <c:v>4.4000000000000004</c:v>
                </c:pt>
                <c:pt idx="224">
                  <c:v>4.4000000000000004</c:v>
                </c:pt>
                <c:pt idx="225">
                  <c:v>4.5999999999999996</c:v>
                </c:pt>
                <c:pt idx="226">
                  <c:v>4.5</c:v>
                </c:pt>
                <c:pt idx="227">
                  <c:v>4.5999999999999996</c:v>
                </c:pt>
                <c:pt idx="228">
                  <c:v>4.7</c:v>
                </c:pt>
                <c:pt idx="229">
                  <c:v>4.5999999999999996</c:v>
                </c:pt>
                <c:pt idx="230">
                  <c:v>4.7</c:v>
                </c:pt>
                <c:pt idx="231">
                  <c:v>4.5999999999999996</c:v>
                </c:pt>
                <c:pt idx="232">
                  <c:v>4.7</c:v>
                </c:pt>
                <c:pt idx="233">
                  <c:v>4.7</c:v>
                </c:pt>
                <c:pt idx="234">
                  <c:v>4.7</c:v>
                </c:pt>
                <c:pt idx="235">
                  <c:v>4.5999999999999996</c:v>
                </c:pt>
                <c:pt idx="236">
                  <c:v>4.7</c:v>
                </c:pt>
                <c:pt idx="237">
                  <c:v>4.7</c:v>
                </c:pt>
                <c:pt idx="238">
                  <c:v>4.5999999999999996</c:v>
                </c:pt>
                <c:pt idx="239">
                  <c:v>4.7</c:v>
                </c:pt>
                <c:pt idx="240">
                  <c:v>4.5999999999999996</c:v>
                </c:pt>
                <c:pt idx="241">
                  <c:v>4.7</c:v>
                </c:pt>
                <c:pt idx="242">
                  <c:v>4.7</c:v>
                </c:pt>
                <c:pt idx="243">
                  <c:v>4.8</c:v>
                </c:pt>
                <c:pt idx="244">
                  <c:v>4.9000000000000004</c:v>
                </c:pt>
                <c:pt idx="245">
                  <c:v>5</c:v>
                </c:pt>
                <c:pt idx="246">
                  <c:v>5.0999999999999996</c:v>
                </c:pt>
                <c:pt idx="247">
                  <c:v>5.3</c:v>
                </c:pt>
                <c:pt idx="248">
                  <c:v>5.3</c:v>
                </c:pt>
                <c:pt idx="249">
                  <c:v>5.4</c:v>
                </c:pt>
                <c:pt idx="250">
                  <c:v>5.5</c:v>
                </c:pt>
                <c:pt idx="251">
                  <c:v>5.5</c:v>
                </c:pt>
                <c:pt idx="252">
                  <c:v>5.5</c:v>
                </c:pt>
                <c:pt idx="253">
                  <c:v>5.5</c:v>
                </c:pt>
                <c:pt idx="254">
                  <c:v>5.5</c:v>
                </c:pt>
                <c:pt idx="255">
                  <c:v>5.5</c:v>
                </c:pt>
                <c:pt idx="256">
                  <c:v>5.4</c:v>
                </c:pt>
                <c:pt idx="257">
                  <c:v>5.4</c:v>
                </c:pt>
                <c:pt idx="258">
                  <c:v>5.3</c:v>
                </c:pt>
                <c:pt idx="259">
                  <c:v>5.2</c:v>
                </c:pt>
                <c:pt idx="260">
                  <c:v>5.0999999999999996</c:v>
                </c:pt>
                <c:pt idx="261">
                  <c:v>5</c:v>
                </c:pt>
                <c:pt idx="262">
                  <c:v>5</c:v>
                </c:pt>
                <c:pt idx="263">
                  <c:v>4.9000000000000004</c:v>
                </c:pt>
                <c:pt idx="264">
                  <c:v>4.7</c:v>
                </c:pt>
                <c:pt idx="265">
                  <c:v>4.5999999999999996</c:v>
                </c:pt>
                <c:pt idx="266">
                  <c:v>4.5</c:v>
                </c:pt>
                <c:pt idx="267">
                  <c:v>4.4000000000000004</c:v>
                </c:pt>
                <c:pt idx="268">
                  <c:v>4.3</c:v>
                </c:pt>
                <c:pt idx="269">
                  <c:v>4.2</c:v>
                </c:pt>
                <c:pt idx="270">
                  <c:v>4.2</c:v>
                </c:pt>
                <c:pt idx="271">
                  <c:v>4.0999999999999996</c:v>
                </c:pt>
                <c:pt idx="272">
                  <c:v>4</c:v>
                </c:pt>
                <c:pt idx="273">
                  <c:v>4</c:v>
                </c:pt>
                <c:pt idx="274">
                  <c:v>3.9</c:v>
                </c:pt>
                <c:pt idx="275">
                  <c:v>4</c:v>
                </c:pt>
                <c:pt idx="276">
                  <c:v>3.9</c:v>
                </c:pt>
                <c:pt idx="277">
                  <c:v>3.9</c:v>
                </c:pt>
                <c:pt idx="278">
                  <c:v>3.9</c:v>
                </c:pt>
                <c:pt idx="279">
                  <c:v>3.8</c:v>
                </c:pt>
                <c:pt idx="280">
                  <c:v>3.8</c:v>
                </c:pt>
                <c:pt idx="281">
                  <c:v>3.8</c:v>
                </c:pt>
                <c:pt idx="282">
                  <c:v>3.8</c:v>
                </c:pt>
                <c:pt idx="283">
                  <c:v>3.8</c:v>
                </c:pt>
                <c:pt idx="284">
                  <c:v>3.8</c:v>
                </c:pt>
                <c:pt idx="285">
                  <c:v>3.8</c:v>
                </c:pt>
                <c:pt idx="286">
                  <c:v>3.9</c:v>
                </c:pt>
                <c:pt idx="287">
                  <c:v>3.9</c:v>
                </c:pt>
                <c:pt idx="288">
                  <c:v>4</c:v>
                </c:pt>
                <c:pt idx="289">
                  <c:v>3.9</c:v>
                </c:pt>
                <c:pt idx="290">
                  <c:v>3.9</c:v>
                </c:pt>
                <c:pt idx="291">
                  <c:v>3.9</c:v>
                </c:pt>
                <c:pt idx="292">
                  <c:v>4</c:v>
                </c:pt>
                <c:pt idx="293">
                  <c:v>4.4000000000000004</c:v>
                </c:pt>
                <c:pt idx="294">
                  <c:v>4.0999999999999996</c:v>
                </c:pt>
                <c:pt idx="295">
                  <c:v>4.0999999999999996</c:v>
                </c:pt>
                <c:pt idx="296">
                  <c:v>4</c:v>
                </c:pt>
                <c:pt idx="297">
                  <c:v>3.9</c:v>
                </c:pt>
                <c:pt idx="298">
                  <c:v>3.8</c:v>
                </c:pt>
                <c:pt idx="299">
                  <c:v>3.7</c:v>
                </c:pt>
                <c:pt idx="300">
                  <c:v>3.6</c:v>
                </c:pt>
                <c:pt idx="301">
                  <c:v>3.6</c:v>
                </c:pt>
                <c:pt idx="302">
                  <c:v>3.5</c:v>
                </c:pt>
                <c:pt idx="303">
                  <c:v>3.6</c:v>
                </c:pt>
                <c:pt idx="304">
                  <c:v>3.6</c:v>
                </c:pt>
                <c:pt idx="305">
                  <c:v>3.6</c:v>
                </c:pt>
                <c:pt idx="306">
                  <c:v>3.6</c:v>
                </c:pt>
                <c:pt idx="307">
                  <c:v>3.6</c:v>
                </c:pt>
                <c:pt idx="308">
                  <c:v>3.6</c:v>
                </c:pt>
                <c:pt idx="309">
                  <c:v>3.6</c:v>
                </c:pt>
                <c:pt idx="310">
                  <c:v>3.7</c:v>
                </c:pt>
                <c:pt idx="311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C4-BC4A-A01F-C824E7EAE923}"/>
            </c:ext>
          </c:extLst>
        </c:ser>
        <c:ser>
          <c:idx val="1"/>
          <c:order val="1"/>
          <c:tx>
            <c:strRef>
              <c:f>'FRED def quarterly'!$C$2</c:f>
              <c:strCache>
                <c:ptCount val="1"/>
                <c:pt idx="0">
                  <c:v>Interest/GDP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def quarterly'!$A$3:$A$314</c:f>
              <c:numCache>
                <c:formatCode>yyyy\-mm\-dd</c:formatCode>
                <c:ptCount val="312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  <c:pt idx="298">
                  <c:v>44378</c:v>
                </c:pt>
                <c:pt idx="299">
                  <c:v>44470</c:v>
                </c:pt>
                <c:pt idx="300">
                  <c:v>44562</c:v>
                </c:pt>
                <c:pt idx="301">
                  <c:v>44652</c:v>
                </c:pt>
                <c:pt idx="302">
                  <c:v>44743</c:v>
                </c:pt>
                <c:pt idx="303">
                  <c:v>44835</c:v>
                </c:pt>
                <c:pt idx="304">
                  <c:v>44927</c:v>
                </c:pt>
                <c:pt idx="305">
                  <c:v>45017</c:v>
                </c:pt>
                <c:pt idx="306">
                  <c:v>45108</c:v>
                </c:pt>
                <c:pt idx="307">
                  <c:v>45200</c:v>
                </c:pt>
                <c:pt idx="308">
                  <c:v>45292</c:v>
                </c:pt>
                <c:pt idx="309">
                  <c:v>45383</c:v>
                </c:pt>
                <c:pt idx="310">
                  <c:v>45474</c:v>
                </c:pt>
                <c:pt idx="311">
                  <c:v>45566</c:v>
                </c:pt>
              </c:numCache>
            </c:numRef>
          </c:cat>
          <c:val>
            <c:numRef>
              <c:f>'FRED def quarterly'!$C$3:$C$314</c:f>
              <c:numCache>
                <c:formatCode>0.0</c:formatCode>
                <c:ptCount val="312"/>
                <c:pt idx="0">
                  <c:v>2.2009836982448063</c:v>
                </c:pt>
                <c:pt idx="1">
                  <c:v>2.179145254667274</c:v>
                </c:pt>
                <c:pt idx="2">
                  <c:v>2.1459622974137069</c:v>
                </c:pt>
                <c:pt idx="3">
                  <c:v>2.0943617778975536</c:v>
                </c:pt>
                <c:pt idx="4">
                  <c:v>2.060645287534526</c:v>
                </c:pt>
                <c:pt idx="5">
                  <c:v>2.0222550785678384</c:v>
                </c:pt>
                <c:pt idx="6">
                  <c:v>1.9885671714494475</c:v>
                </c:pt>
                <c:pt idx="7">
                  <c:v>2.0244965509369899</c:v>
                </c:pt>
                <c:pt idx="8">
                  <c:v>2.1030127184275398</c:v>
                </c:pt>
                <c:pt idx="9">
                  <c:v>2.1551422327538869</c:v>
                </c:pt>
                <c:pt idx="10">
                  <c:v>2.1620512369498224</c:v>
                </c:pt>
                <c:pt idx="11">
                  <c:v>2.2096834388290896</c:v>
                </c:pt>
                <c:pt idx="12">
                  <c:v>2.1550557636702892</c:v>
                </c:pt>
                <c:pt idx="13">
                  <c:v>2.1116938663764753</c:v>
                </c:pt>
                <c:pt idx="14">
                  <c:v>2.0236700600026607</c:v>
                </c:pt>
                <c:pt idx="15">
                  <c:v>1.9778399412399006</c:v>
                </c:pt>
                <c:pt idx="16">
                  <c:v>1.9142857142857146</c:v>
                </c:pt>
                <c:pt idx="17">
                  <c:v>1.879740765497399</c:v>
                </c:pt>
                <c:pt idx="18">
                  <c:v>1.8646214266402945</c:v>
                </c:pt>
                <c:pt idx="19">
                  <c:v>1.8765897949901453</c:v>
                </c:pt>
                <c:pt idx="20">
                  <c:v>1.8698238007892836</c:v>
                </c:pt>
                <c:pt idx="21">
                  <c:v>1.8713126332991721</c:v>
                </c:pt>
                <c:pt idx="22">
                  <c:v>1.8634705915948013</c:v>
                </c:pt>
                <c:pt idx="23">
                  <c:v>1.8308246588868</c:v>
                </c:pt>
                <c:pt idx="24">
                  <c:v>1.8279292747048814</c:v>
                </c:pt>
                <c:pt idx="25">
                  <c:v>1.8277009003213791</c:v>
                </c:pt>
                <c:pt idx="26">
                  <c:v>1.861078658694024</c:v>
                </c:pt>
                <c:pt idx="27">
                  <c:v>1.9131020545638262</c:v>
                </c:pt>
                <c:pt idx="28">
                  <c:v>1.9494219465673615</c:v>
                </c:pt>
                <c:pt idx="29">
                  <c:v>1.9714027468073481</c:v>
                </c:pt>
                <c:pt idx="30">
                  <c:v>1.9703526378786484</c:v>
                </c:pt>
                <c:pt idx="31">
                  <c:v>1.9402902930448749</c:v>
                </c:pt>
                <c:pt idx="32">
                  <c:v>1.8766658677763979</c:v>
                </c:pt>
                <c:pt idx="33">
                  <c:v>1.8342616930624487</c:v>
                </c:pt>
                <c:pt idx="34">
                  <c:v>1.8520713772688921</c:v>
                </c:pt>
                <c:pt idx="35">
                  <c:v>1.8833563643351969</c:v>
                </c:pt>
                <c:pt idx="36">
                  <c:v>1.8883628276323152</c:v>
                </c:pt>
                <c:pt idx="37">
                  <c:v>1.9389699782516086</c:v>
                </c:pt>
                <c:pt idx="38">
                  <c:v>1.9761032467402941</c:v>
                </c:pt>
                <c:pt idx="39">
                  <c:v>2.0657468678265136</c:v>
                </c:pt>
                <c:pt idx="40">
                  <c:v>2.0137128309268828</c:v>
                </c:pt>
                <c:pt idx="41">
                  <c:v>2.0719241565595041</c:v>
                </c:pt>
                <c:pt idx="42">
                  <c:v>2.0813781309307804</c:v>
                </c:pt>
                <c:pt idx="43">
                  <c:v>2.1842043195525456</c:v>
                </c:pt>
                <c:pt idx="44">
                  <c:v>2.1174658852718484</c:v>
                </c:pt>
                <c:pt idx="45">
                  <c:v>2.0839954404654453</c:v>
                </c:pt>
                <c:pt idx="46">
                  <c:v>2.0665197050063702</c:v>
                </c:pt>
                <c:pt idx="47">
                  <c:v>2.0826535616698862</c:v>
                </c:pt>
                <c:pt idx="48">
                  <c:v>2.2197401681265063</c:v>
                </c:pt>
                <c:pt idx="49">
                  <c:v>2.0977589337476297</c:v>
                </c:pt>
                <c:pt idx="50">
                  <c:v>2.1910961956749468</c:v>
                </c:pt>
                <c:pt idx="51">
                  <c:v>2.2640938327657962</c:v>
                </c:pt>
                <c:pt idx="52">
                  <c:v>2.5740443160206983</c:v>
                </c:pt>
                <c:pt idx="53">
                  <c:v>2.5815036593479705</c:v>
                </c:pt>
                <c:pt idx="54">
                  <c:v>2.5344388970755345</c:v>
                </c:pt>
                <c:pt idx="55">
                  <c:v>2.5449974731440563</c:v>
                </c:pt>
                <c:pt idx="56">
                  <c:v>2.5122106058882459</c:v>
                </c:pt>
                <c:pt idx="57">
                  <c:v>2.4746870190533619</c:v>
                </c:pt>
                <c:pt idx="58">
                  <c:v>2.4620197863524904</c:v>
                </c:pt>
                <c:pt idx="59">
                  <c:v>2.4436284472246528</c:v>
                </c:pt>
                <c:pt idx="60">
                  <c:v>2.4443909476728622</c:v>
                </c:pt>
                <c:pt idx="61">
                  <c:v>2.4938121079474853</c:v>
                </c:pt>
                <c:pt idx="62">
                  <c:v>2.5154878190950485</c:v>
                </c:pt>
                <c:pt idx="63">
                  <c:v>2.5504671065525577</c:v>
                </c:pt>
                <c:pt idx="64">
                  <c:v>2.5415331557477256</c:v>
                </c:pt>
                <c:pt idx="65">
                  <c:v>2.550210241491889</c:v>
                </c:pt>
                <c:pt idx="66">
                  <c:v>2.5454500313448496</c:v>
                </c:pt>
                <c:pt idx="67">
                  <c:v>2.561710743220305</c:v>
                </c:pt>
                <c:pt idx="68">
                  <c:v>2.5517226964775714</c:v>
                </c:pt>
                <c:pt idx="69">
                  <c:v>2.5538034461317216</c:v>
                </c:pt>
                <c:pt idx="70">
                  <c:v>2.5536428281392021</c:v>
                </c:pt>
                <c:pt idx="71">
                  <c:v>2.5623853645175307</c:v>
                </c:pt>
                <c:pt idx="72">
                  <c:v>2.5294306134106077</c:v>
                </c:pt>
                <c:pt idx="73">
                  <c:v>2.530844669408415</c:v>
                </c:pt>
                <c:pt idx="74">
                  <c:v>2.4918493093098704</c:v>
                </c:pt>
                <c:pt idx="75">
                  <c:v>2.469369326183477</c:v>
                </c:pt>
                <c:pt idx="76">
                  <c:v>2.4430274438442998</c:v>
                </c:pt>
                <c:pt idx="77">
                  <c:v>2.485524503062805</c:v>
                </c:pt>
                <c:pt idx="78">
                  <c:v>2.4996400850131399</c:v>
                </c:pt>
                <c:pt idx="79">
                  <c:v>2.534495297023168</c:v>
                </c:pt>
                <c:pt idx="80">
                  <c:v>2.5525664261937759</c:v>
                </c:pt>
                <c:pt idx="81">
                  <c:v>2.5470474673815611</c:v>
                </c:pt>
                <c:pt idx="82">
                  <c:v>2.5320347235946854</c:v>
                </c:pt>
                <c:pt idx="83">
                  <c:v>2.5689809504684953</c:v>
                </c:pt>
                <c:pt idx="84">
                  <c:v>2.5845981963674438</c:v>
                </c:pt>
                <c:pt idx="85">
                  <c:v>2.6084611235262387</c:v>
                </c:pt>
                <c:pt idx="86">
                  <c:v>2.6259301133226409</c:v>
                </c:pt>
                <c:pt idx="87">
                  <c:v>2.620166730369927</c:v>
                </c:pt>
                <c:pt idx="88">
                  <c:v>2.5832119411639756</c:v>
                </c:pt>
                <c:pt idx="89">
                  <c:v>2.6425640720699297</c:v>
                </c:pt>
                <c:pt idx="90">
                  <c:v>2.7014746261005329</c:v>
                </c:pt>
                <c:pt idx="91">
                  <c:v>2.8616371284606132</c:v>
                </c:pt>
                <c:pt idx="92">
                  <c:v>2.9988584474885847</c:v>
                </c:pt>
                <c:pt idx="93">
                  <c:v>3.0804543857594568</c:v>
                </c:pt>
                <c:pt idx="94">
                  <c:v>3.1556296665282457</c:v>
                </c:pt>
                <c:pt idx="95">
                  <c:v>3.1824127693347837</c:v>
                </c:pt>
                <c:pt idx="96">
                  <c:v>3.060724693346113</c:v>
                </c:pt>
                <c:pt idx="97">
                  <c:v>3.0058697312308276</c:v>
                </c:pt>
                <c:pt idx="98">
                  <c:v>3.0066019912114972</c:v>
                </c:pt>
                <c:pt idx="99">
                  <c:v>3.0271436456615444</c:v>
                </c:pt>
                <c:pt idx="100">
                  <c:v>2.9682864337900994</c:v>
                </c:pt>
                <c:pt idx="101">
                  <c:v>2.9362689705765064</c:v>
                </c:pt>
                <c:pt idx="102">
                  <c:v>2.9360761092419918</c:v>
                </c:pt>
                <c:pt idx="103">
                  <c:v>2.928428238608658</c:v>
                </c:pt>
                <c:pt idx="104">
                  <c:v>2.9723627757733273</c:v>
                </c:pt>
                <c:pt idx="105">
                  <c:v>3.0160826148058506</c:v>
                </c:pt>
                <c:pt idx="106">
                  <c:v>3.0823565842166269</c:v>
                </c:pt>
                <c:pt idx="107">
                  <c:v>3.0739238726292752</c:v>
                </c:pt>
                <c:pt idx="108">
                  <c:v>3.0970843121252618</c:v>
                </c:pt>
                <c:pt idx="109">
                  <c:v>3.096357257512143</c:v>
                </c:pt>
                <c:pt idx="110">
                  <c:v>3.1319990820665806</c:v>
                </c:pt>
                <c:pt idx="111">
                  <c:v>3.0953710088086419</c:v>
                </c:pt>
                <c:pt idx="112">
                  <c:v>3.1119053335280391</c:v>
                </c:pt>
                <c:pt idx="113">
                  <c:v>3.1157736190811169</c:v>
                </c:pt>
                <c:pt idx="114">
                  <c:v>3.1018469780444726</c:v>
                </c:pt>
                <c:pt idx="115">
                  <c:v>3.125838970934216</c:v>
                </c:pt>
                <c:pt idx="116">
                  <c:v>3.1239992375666508</c:v>
                </c:pt>
                <c:pt idx="117">
                  <c:v>3.1361548577684779</c:v>
                </c:pt>
                <c:pt idx="118">
                  <c:v>3.150711507411911</c:v>
                </c:pt>
                <c:pt idx="119">
                  <c:v>3.1629454580609875</c:v>
                </c:pt>
                <c:pt idx="120">
                  <c:v>3.1199086012205277</c:v>
                </c:pt>
                <c:pt idx="121">
                  <c:v>3.1020828256503572</c:v>
                </c:pt>
                <c:pt idx="122">
                  <c:v>3.1050667155068772</c:v>
                </c:pt>
                <c:pt idx="123">
                  <c:v>3.2086569605455884</c:v>
                </c:pt>
                <c:pt idx="124">
                  <c:v>3.3576059125823963</c:v>
                </c:pt>
                <c:pt idx="125">
                  <c:v>3.3169885655246776</c:v>
                </c:pt>
                <c:pt idx="126">
                  <c:v>3.379632935054047</c:v>
                </c:pt>
                <c:pt idx="127">
                  <c:v>3.3995047940026217</c:v>
                </c:pt>
                <c:pt idx="128">
                  <c:v>3.4656713936856098</c:v>
                </c:pt>
                <c:pt idx="129">
                  <c:v>3.4698351797416462</c:v>
                </c:pt>
                <c:pt idx="130">
                  <c:v>3.4591846871585132</c:v>
                </c:pt>
                <c:pt idx="131">
                  <c:v>3.5270237378037166</c:v>
                </c:pt>
                <c:pt idx="132">
                  <c:v>3.6651537972401305</c:v>
                </c:pt>
                <c:pt idx="133">
                  <c:v>3.8344834686517824</c:v>
                </c:pt>
                <c:pt idx="134">
                  <c:v>3.7832537424518189</c:v>
                </c:pt>
                <c:pt idx="135">
                  <c:v>3.7692129140391559</c:v>
                </c:pt>
                <c:pt idx="136">
                  <c:v>4.0340489711625924</c:v>
                </c:pt>
                <c:pt idx="137">
                  <c:v>4.0959585547276678</c:v>
                </c:pt>
                <c:pt idx="138">
                  <c:v>4.1631486633325245</c:v>
                </c:pt>
                <c:pt idx="139">
                  <c:v>4.3405028867800652</c:v>
                </c:pt>
                <c:pt idx="140">
                  <c:v>4.4833982937432157</c:v>
                </c:pt>
                <c:pt idx="141">
                  <c:v>4.529089680225403</c:v>
                </c:pt>
                <c:pt idx="142">
                  <c:v>4.6321177831473044</c:v>
                </c:pt>
                <c:pt idx="143">
                  <c:v>4.6166402306968193</c:v>
                </c:pt>
                <c:pt idx="144">
                  <c:v>4.5744056350338989</c:v>
                </c:pt>
                <c:pt idx="145">
                  <c:v>4.5583383256288057</c:v>
                </c:pt>
                <c:pt idx="146">
                  <c:v>4.6094808628152766</c:v>
                </c:pt>
                <c:pt idx="147">
                  <c:v>4.6329807895526027</c:v>
                </c:pt>
                <c:pt idx="148">
                  <c:v>4.6775198090916863</c:v>
                </c:pt>
                <c:pt idx="149">
                  <c:v>4.6990211744260835</c:v>
                </c:pt>
                <c:pt idx="150">
                  <c:v>4.867184917671544</c:v>
                </c:pt>
                <c:pt idx="151">
                  <c:v>4.9489086671466733</c:v>
                </c:pt>
                <c:pt idx="152">
                  <c:v>4.9232087236251605</c:v>
                </c:pt>
                <c:pt idx="153">
                  <c:v>4.9627382513206992</c:v>
                </c:pt>
                <c:pt idx="154">
                  <c:v>4.8901550182788123</c:v>
                </c:pt>
                <c:pt idx="155">
                  <c:v>4.9288786420809281</c:v>
                </c:pt>
                <c:pt idx="156">
                  <c:v>4.9372944439243689</c:v>
                </c:pt>
                <c:pt idx="157">
                  <c:v>4.9341963417478123</c:v>
                </c:pt>
                <c:pt idx="158">
                  <c:v>4.876826004645733</c:v>
                </c:pt>
                <c:pt idx="159">
                  <c:v>4.8364542716709602</c:v>
                </c:pt>
                <c:pt idx="160">
                  <c:v>4.8068721151948397</c:v>
                </c:pt>
                <c:pt idx="161">
                  <c:v>4.7675483129983185</c:v>
                </c:pt>
                <c:pt idx="162">
                  <c:v>4.7732495590693516</c:v>
                </c:pt>
                <c:pt idx="163">
                  <c:v>4.7920185207889636</c:v>
                </c:pt>
                <c:pt idx="164">
                  <c:v>4.8118687137469909</c:v>
                </c:pt>
                <c:pt idx="165">
                  <c:v>4.7130308922712674</c:v>
                </c:pt>
                <c:pt idx="166">
                  <c:v>4.7107282358809242</c:v>
                </c:pt>
                <c:pt idx="167">
                  <c:v>4.705390804978749</c:v>
                </c:pt>
                <c:pt idx="168">
                  <c:v>4.7763367060085971</c:v>
                </c:pt>
                <c:pt idx="169">
                  <c:v>4.7975371953454307</c:v>
                </c:pt>
                <c:pt idx="170">
                  <c:v>4.7650677349037327</c:v>
                </c:pt>
                <c:pt idx="171">
                  <c:v>4.7806624296161786</c:v>
                </c:pt>
                <c:pt idx="172">
                  <c:v>4.7732040163461411</c:v>
                </c:pt>
                <c:pt idx="173">
                  <c:v>4.7821251846467838</c:v>
                </c:pt>
                <c:pt idx="174">
                  <c:v>4.8745859597720136</c:v>
                </c:pt>
                <c:pt idx="175">
                  <c:v>4.9567566118260373</c:v>
                </c:pt>
                <c:pt idx="176">
                  <c:v>4.9855033273252261</c:v>
                </c:pt>
                <c:pt idx="177">
                  <c:v>4.9637808065531752</c:v>
                </c:pt>
                <c:pt idx="178">
                  <c:v>4.9046582329147075</c:v>
                </c:pt>
                <c:pt idx="179">
                  <c:v>4.9172644759232123</c:v>
                </c:pt>
                <c:pt idx="180">
                  <c:v>4.8158272490367118</c:v>
                </c:pt>
                <c:pt idx="181">
                  <c:v>4.7585114769309271</c:v>
                </c:pt>
                <c:pt idx="182">
                  <c:v>4.6854396334442532</c:v>
                </c:pt>
                <c:pt idx="183">
                  <c:v>4.5731628368625747</c:v>
                </c:pt>
                <c:pt idx="184">
                  <c:v>4.6179640889408802</c:v>
                </c:pt>
                <c:pt idx="185">
                  <c:v>4.5800380940407894</c:v>
                </c:pt>
                <c:pt idx="186">
                  <c:v>4.5408246148194928</c:v>
                </c:pt>
                <c:pt idx="187">
                  <c:v>4.4289649827239055</c:v>
                </c:pt>
                <c:pt idx="188">
                  <c:v>4.3458561492327057</c:v>
                </c:pt>
                <c:pt idx="189">
                  <c:v>4.3690770617244734</c:v>
                </c:pt>
                <c:pt idx="190">
                  <c:v>4.4194337119726645</c:v>
                </c:pt>
                <c:pt idx="191">
                  <c:v>4.4734422063909536</c:v>
                </c:pt>
                <c:pt idx="192">
                  <c:v>4.5778086962625339</c:v>
                </c:pt>
                <c:pt idx="193">
                  <c:v>4.643716387171767</c:v>
                </c:pt>
                <c:pt idx="194">
                  <c:v>4.6287415602375335</c:v>
                </c:pt>
                <c:pt idx="195">
                  <c:v>4.5966168788611661</c:v>
                </c:pt>
                <c:pt idx="196">
                  <c:v>4.5640904938547129</c:v>
                </c:pt>
                <c:pt idx="197">
                  <c:v>4.4469452895862487</c:v>
                </c:pt>
                <c:pt idx="198">
                  <c:v>4.4416907871305931</c:v>
                </c:pt>
                <c:pt idx="199">
                  <c:v>4.3880151156733032</c:v>
                </c:pt>
                <c:pt idx="200">
                  <c:v>4.3309690522926036</c:v>
                </c:pt>
                <c:pt idx="201">
                  <c:v>4.2819050749369776</c:v>
                </c:pt>
                <c:pt idx="202">
                  <c:v>4.2373715819889197</c:v>
                </c:pt>
                <c:pt idx="203">
                  <c:v>4.2023261255224362</c:v>
                </c:pt>
                <c:pt idx="204">
                  <c:v>4.1542528714890237</c:v>
                </c:pt>
                <c:pt idx="205">
                  <c:v>4.0987774506145636</c:v>
                </c:pt>
                <c:pt idx="206">
                  <c:v>4.0149118028237174</c:v>
                </c:pt>
                <c:pt idx="207">
                  <c:v>3.8744173520288543</c:v>
                </c:pt>
                <c:pt idx="208">
                  <c:v>3.7463654211861384</c:v>
                </c:pt>
                <c:pt idx="209">
                  <c:v>3.6965487848787717</c:v>
                </c:pt>
                <c:pt idx="210">
                  <c:v>3.6243063374182096</c:v>
                </c:pt>
                <c:pt idx="211">
                  <c:v>3.5648381355914229</c:v>
                </c:pt>
                <c:pt idx="212">
                  <c:v>3.5474470112962382</c:v>
                </c:pt>
                <c:pt idx="213">
                  <c:v>3.4554905871745132</c:v>
                </c:pt>
                <c:pt idx="214">
                  <c:v>3.41995887834707</c:v>
                </c:pt>
                <c:pt idx="215">
                  <c:v>3.3836111732905674</c:v>
                </c:pt>
                <c:pt idx="216">
                  <c:v>3.2996311160661116</c:v>
                </c:pt>
                <c:pt idx="217">
                  <c:v>3.1585621285026892</c:v>
                </c:pt>
                <c:pt idx="218">
                  <c:v>3.0838401890164393</c:v>
                </c:pt>
                <c:pt idx="219">
                  <c:v>2.9813052244906766</c:v>
                </c:pt>
                <c:pt idx="220">
                  <c:v>2.827755366995873</c:v>
                </c:pt>
                <c:pt idx="221">
                  <c:v>2.773447617717999</c:v>
                </c:pt>
                <c:pt idx="222">
                  <c:v>2.7329652841759495</c:v>
                </c:pt>
                <c:pt idx="223">
                  <c:v>2.6940993992369702</c:v>
                </c:pt>
                <c:pt idx="224">
                  <c:v>2.602386279950768</c:v>
                </c:pt>
                <c:pt idx="225">
                  <c:v>2.5663219764291068</c:v>
                </c:pt>
                <c:pt idx="226">
                  <c:v>2.5215470417628447</c:v>
                </c:pt>
                <c:pt idx="227">
                  <c:v>2.4983193504308527</c:v>
                </c:pt>
                <c:pt idx="228">
                  <c:v>2.4982876176662669</c:v>
                </c:pt>
                <c:pt idx="229">
                  <c:v>2.4739170869859732</c:v>
                </c:pt>
                <c:pt idx="230">
                  <c:v>2.5042772195768865</c:v>
                </c:pt>
                <c:pt idx="231">
                  <c:v>2.5415547303654269</c:v>
                </c:pt>
                <c:pt idx="232">
                  <c:v>2.5800863237496205</c:v>
                </c:pt>
                <c:pt idx="233">
                  <c:v>2.6587568376036628</c:v>
                </c:pt>
                <c:pt idx="234">
                  <c:v>2.6572130626399169</c:v>
                </c:pt>
                <c:pt idx="235">
                  <c:v>2.6664407119554761</c:v>
                </c:pt>
                <c:pt idx="236">
                  <c:v>2.6340523973539542</c:v>
                </c:pt>
                <c:pt idx="237">
                  <c:v>2.6714438528180331</c:v>
                </c:pt>
                <c:pt idx="238">
                  <c:v>2.7130057645938175</c:v>
                </c:pt>
                <c:pt idx="239">
                  <c:v>2.7559624375692686</c:v>
                </c:pt>
                <c:pt idx="240">
                  <c:v>2.7857253951999805</c:v>
                </c:pt>
                <c:pt idx="241">
                  <c:v>2.8323266038896322</c:v>
                </c:pt>
                <c:pt idx="242">
                  <c:v>2.8437288714447981</c:v>
                </c:pt>
                <c:pt idx="243">
                  <c:v>2.8122553101727492</c:v>
                </c:pt>
                <c:pt idx="244">
                  <c:v>2.7434940840597561</c:v>
                </c:pt>
                <c:pt idx="245">
                  <c:v>2.6123961460007843</c:v>
                </c:pt>
                <c:pt idx="246">
                  <c:v>2.5649508399859617</c:v>
                </c:pt>
                <c:pt idx="247">
                  <c:v>2.5986347813068664</c:v>
                </c:pt>
                <c:pt idx="248">
                  <c:v>2.5075979311618917</c:v>
                </c:pt>
                <c:pt idx="249">
                  <c:v>2.4485656170304138</c:v>
                </c:pt>
                <c:pt idx="250">
                  <c:v>2.424526686563016</c:v>
                </c:pt>
                <c:pt idx="251">
                  <c:v>2.4148862666930304</c:v>
                </c:pt>
                <c:pt idx="252">
                  <c:v>2.4400102677957629</c:v>
                </c:pt>
                <c:pt idx="253">
                  <c:v>2.5161892106463517</c:v>
                </c:pt>
                <c:pt idx="254">
                  <c:v>2.5707112857968113</c:v>
                </c:pt>
                <c:pt idx="255">
                  <c:v>2.6095867173490088</c:v>
                </c:pt>
                <c:pt idx="256">
                  <c:v>2.6760016384122198</c:v>
                </c:pt>
                <c:pt idx="257">
                  <c:v>2.7317109730530005</c:v>
                </c:pt>
                <c:pt idx="258">
                  <c:v>2.7647868565819342</c:v>
                </c:pt>
                <c:pt idx="259">
                  <c:v>2.7354053484417848</c:v>
                </c:pt>
                <c:pt idx="260">
                  <c:v>2.6656804908641312</c:v>
                </c:pt>
                <c:pt idx="261">
                  <c:v>2.6182636453187382</c:v>
                </c:pt>
                <c:pt idx="262">
                  <c:v>2.5795700994286541</c:v>
                </c:pt>
                <c:pt idx="263">
                  <c:v>2.538510131806015</c:v>
                </c:pt>
                <c:pt idx="264">
                  <c:v>2.4690493362371129</c:v>
                </c:pt>
                <c:pt idx="265">
                  <c:v>2.4658719479897013</c:v>
                </c:pt>
                <c:pt idx="266">
                  <c:v>2.4580982783957239</c:v>
                </c:pt>
                <c:pt idx="267">
                  <c:v>2.4720831218253072</c:v>
                </c:pt>
                <c:pt idx="268">
                  <c:v>2.5116791522233912</c:v>
                </c:pt>
                <c:pt idx="269">
                  <c:v>2.511783537730496</c:v>
                </c:pt>
                <c:pt idx="270">
                  <c:v>2.4831573713839208</c:v>
                </c:pt>
                <c:pt idx="271">
                  <c:v>2.4691885291484033</c:v>
                </c:pt>
                <c:pt idx="272">
                  <c:v>2.3732295057073292</c:v>
                </c:pt>
                <c:pt idx="273">
                  <c:v>2.3297704174184992</c:v>
                </c:pt>
                <c:pt idx="274">
                  <c:v>2.3252347374085311</c:v>
                </c:pt>
                <c:pt idx="275">
                  <c:v>2.3578994829276292</c:v>
                </c:pt>
                <c:pt idx="276">
                  <c:v>2.4086506196476041</c:v>
                </c:pt>
                <c:pt idx="277">
                  <c:v>2.4225001018079486</c:v>
                </c:pt>
                <c:pt idx="278">
                  <c:v>2.4216521577530807</c:v>
                </c:pt>
                <c:pt idx="279">
                  <c:v>2.4106808293763775</c:v>
                </c:pt>
                <c:pt idx="280">
                  <c:v>2.3893516231568284</c:v>
                </c:pt>
                <c:pt idx="281">
                  <c:v>2.4241095430375466</c:v>
                </c:pt>
                <c:pt idx="282">
                  <c:v>2.4448631579535354</c:v>
                </c:pt>
                <c:pt idx="283">
                  <c:v>2.4626382835669531</c:v>
                </c:pt>
                <c:pt idx="284">
                  <c:v>2.4970739432363929</c:v>
                </c:pt>
                <c:pt idx="285">
                  <c:v>2.5838407938384851</c:v>
                </c:pt>
                <c:pt idx="286">
                  <c:v>2.6534841310022292</c:v>
                </c:pt>
                <c:pt idx="287">
                  <c:v>2.7308185868090664</c:v>
                </c:pt>
                <c:pt idx="288">
                  <c:v>2.7459500937873025</c:v>
                </c:pt>
                <c:pt idx="289">
                  <c:v>2.74049303255295</c:v>
                </c:pt>
                <c:pt idx="290">
                  <c:v>2.6626672507206397</c:v>
                </c:pt>
                <c:pt idx="291">
                  <c:v>2.5725410002554572</c:v>
                </c:pt>
                <c:pt idx="292">
                  <c:v>2.504296712710441</c:v>
                </c:pt>
                <c:pt idx="293">
                  <c:v>2.5822700512714944</c:v>
                </c:pt>
                <c:pt idx="294">
                  <c:v>2.3434425734708548</c:v>
                </c:pt>
                <c:pt idx="295">
                  <c:v>2.3427951366743778</c:v>
                </c:pt>
                <c:pt idx="296">
                  <c:v>2.357010544254873</c:v>
                </c:pt>
                <c:pt idx="297">
                  <c:v>2.401589020534634</c:v>
                </c:pt>
                <c:pt idx="298">
                  <c:v>2.4599206646302973</c:v>
                </c:pt>
                <c:pt idx="299">
                  <c:v>2.4726240481206836</c:v>
                </c:pt>
                <c:pt idx="300">
                  <c:v>2.5265936721200468</c:v>
                </c:pt>
                <c:pt idx="301">
                  <c:v>2.6542569456599874</c:v>
                </c:pt>
                <c:pt idx="302">
                  <c:v>2.8651403959902422</c:v>
                </c:pt>
                <c:pt idx="303">
                  <c:v>3.0843998511723361</c:v>
                </c:pt>
                <c:pt idx="304">
                  <c:v>3.1797105906309078</c:v>
                </c:pt>
                <c:pt idx="305">
                  <c:v>3.2660743142619708</c:v>
                </c:pt>
                <c:pt idx="306">
                  <c:v>3.4625017569376553</c:v>
                </c:pt>
                <c:pt idx="307">
                  <c:v>3.6425882674987746</c:v>
                </c:pt>
                <c:pt idx="308">
                  <c:v>3.7287116656964456</c:v>
                </c:pt>
                <c:pt idx="309">
                  <c:v>3.7798594286038036</c:v>
                </c:pt>
                <c:pt idx="310">
                  <c:v>3.8024281534917854</c:v>
                </c:pt>
                <c:pt idx="311" formatCode="General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C4-BC4A-A01F-C824E7EAE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6980623"/>
        <c:axId val="487157359"/>
      </c:lineChart>
      <c:dateAx>
        <c:axId val="48698062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87157359"/>
        <c:crosses val="autoZero"/>
        <c:auto val="1"/>
        <c:lblOffset val="100"/>
        <c:baseTimeUnit val="months"/>
        <c:majorUnit val="60"/>
        <c:majorTimeUnit val="months"/>
      </c:dateAx>
      <c:valAx>
        <c:axId val="487157359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86980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b="1"/>
              <a:t>U.S. net interest payments and defense spending as percentages of GDP, actual and projected, 1962-2054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Sheet1!$D$10</c:f>
              <c:strCache>
                <c:ptCount val="1"/>
                <c:pt idx="0">
                  <c:v>Net interest outlays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Sheet1!$A$11:$A$104</c:f>
              <c:numCache>
                <c:formatCode>General</c:formatCode>
                <c:ptCount val="94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  <c:pt idx="56">
                  <c:v>2018</c:v>
                </c:pt>
                <c:pt idx="57">
                  <c:v>2019</c:v>
                </c:pt>
                <c:pt idx="58">
                  <c:v>2020</c:v>
                </c:pt>
                <c:pt idx="59">
                  <c:v>2021</c:v>
                </c:pt>
                <c:pt idx="60">
                  <c:v>2022</c:v>
                </c:pt>
                <c:pt idx="61">
                  <c:v>2023</c:v>
                </c:pt>
                <c:pt idx="62">
                  <c:v>2024</c:v>
                </c:pt>
                <c:pt idx="63">
                  <c:v>2025</c:v>
                </c:pt>
                <c:pt idx="64">
                  <c:v>2026</c:v>
                </c:pt>
                <c:pt idx="65">
                  <c:v>2027</c:v>
                </c:pt>
                <c:pt idx="66">
                  <c:v>2028</c:v>
                </c:pt>
                <c:pt idx="67">
                  <c:v>2029</c:v>
                </c:pt>
                <c:pt idx="68">
                  <c:v>2030</c:v>
                </c:pt>
                <c:pt idx="69">
                  <c:v>2031</c:v>
                </c:pt>
                <c:pt idx="70">
                  <c:v>2032</c:v>
                </c:pt>
                <c:pt idx="71">
                  <c:v>2033</c:v>
                </c:pt>
                <c:pt idx="72">
                  <c:v>2034</c:v>
                </c:pt>
                <c:pt idx="73">
                  <c:v>2035</c:v>
                </c:pt>
                <c:pt idx="74">
                  <c:v>2036</c:v>
                </c:pt>
                <c:pt idx="75">
                  <c:v>2037</c:v>
                </c:pt>
                <c:pt idx="76">
                  <c:v>2038</c:v>
                </c:pt>
                <c:pt idx="77">
                  <c:v>2039</c:v>
                </c:pt>
                <c:pt idx="78">
                  <c:v>2040</c:v>
                </c:pt>
                <c:pt idx="79">
                  <c:v>2041</c:v>
                </c:pt>
                <c:pt idx="80">
                  <c:v>2042</c:v>
                </c:pt>
                <c:pt idx="81">
                  <c:v>2043</c:v>
                </c:pt>
                <c:pt idx="82">
                  <c:v>2044</c:v>
                </c:pt>
                <c:pt idx="83">
                  <c:v>2045</c:v>
                </c:pt>
                <c:pt idx="84">
                  <c:v>2046</c:v>
                </c:pt>
                <c:pt idx="85">
                  <c:v>2047</c:v>
                </c:pt>
                <c:pt idx="86">
                  <c:v>2048</c:v>
                </c:pt>
                <c:pt idx="87">
                  <c:v>2049</c:v>
                </c:pt>
                <c:pt idx="88">
                  <c:v>2050</c:v>
                </c:pt>
                <c:pt idx="89">
                  <c:v>2051</c:v>
                </c:pt>
                <c:pt idx="90">
                  <c:v>2052</c:v>
                </c:pt>
                <c:pt idx="91">
                  <c:v>2053</c:v>
                </c:pt>
                <c:pt idx="92">
                  <c:v>2054</c:v>
                </c:pt>
                <c:pt idx="93">
                  <c:v>2055</c:v>
                </c:pt>
              </c:numCache>
            </c:numRef>
          </c:cat>
          <c:val>
            <c:numRef>
              <c:f>Sheet1!$D$11:$D$104</c:f>
              <c:numCache>
                <c:formatCode>0.0</c:formatCode>
                <c:ptCount val="94"/>
                <c:pt idx="0">
                  <c:v>1.1759999999999999</c:v>
                </c:pt>
                <c:pt idx="1">
                  <c:v>1.252</c:v>
                </c:pt>
                <c:pt idx="2">
                  <c:v>1.2390000000000001</c:v>
                </c:pt>
                <c:pt idx="3">
                  <c:v>1.2110000000000001</c:v>
                </c:pt>
                <c:pt idx="4">
                  <c:v>1.2030000000000001</c:v>
                </c:pt>
                <c:pt idx="5">
                  <c:v>1.2270000000000001</c:v>
                </c:pt>
                <c:pt idx="6">
                  <c:v>1.236</c:v>
                </c:pt>
                <c:pt idx="7">
                  <c:v>1.2949999999999999</c:v>
                </c:pt>
                <c:pt idx="8">
                  <c:v>1.3740000000000001</c:v>
                </c:pt>
                <c:pt idx="9">
                  <c:v>1.329</c:v>
                </c:pt>
                <c:pt idx="10">
                  <c:v>1.2729999999999999</c:v>
                </c:pt>
                <c:pt idx="11">
                  <c:v>1.2829999999999999</c:v>
                </c:pt>
                <c:pt idx="12">
                  <c:v>1.446</c:v>
                </c:pt>
                <c:pt idx="13">
                  <c:v>1.446</c:v>
                </c:pt>
                <c:pt idx="14">
                  <c:v>1.496</c:v>
                </c:pt>
                <c:pt idx="15">
                  <c:v>1.4770000000000001</c:v>
                </c:pt>
                <c:pt idx="16">
                  <c:v>1.56</c:v>
                </c:pt>
                <c:pt idx="17">
                  <c:v>1.6619999999999999</c:v>
                </c:pt>
                <c:pt idx="18">
                  <c:v>1.8819999999999999</c:v>
                </c:pt>
                <c:pt idx="19">
                  <c:v>2.1949999999999998</c:v>
                </c:pt>
                <c:pt idx="20">
                  <c:v>2.5659999999999998</c:v>
                </c:pt>
                <c:pt idx="21">
                  <c:v>2.54</c:v>
                </c:pt>
                <c:pt idx="22">
                  <c:v>2.8130000000000002</c:v>
                </c:pt>
                <c:pt idx="23">
                  <c:v>3.036</c:v>
                </c:pt>
                <c:pt idx="24">
                  <c:v>3.0049999999999999</c:v>
                </c:pt>
                <c:pt idx="25">
                  <c:v>2.907</c:v>
                </c:pt>
                <c:pt idx="26">
                  <c:v>2.9540000000000002</c:v>
                </c:pt>
                <c:pt idx="27">
                  <c:v>3.0419999999999998</c:v>
                </c:pt>
                <c:pt idx="28">
                  <c:v>3.125</c:v>
                </c:pt>
                <c:pt idx="29">
                  <c:v>3.1909999999999998</c:v>
                </c:pt>
                <c:pt idx="30">
                  <c:v>3.1070000000000002</c:v>
                </c:pt>
                <c:pt idx="31">
                  <c:v>2.9329999999999998</c:v>
                </c:pt>
                <c:pt idx="32">
                  <c:v>2.8279999999999998</c:v>
                </c:pt>
                <c:pt idx="33">
                  <c:v>3.07</c:v>
                </c:pt>
                <c:pt idx="34">
                  <c:v>3.032</c:v>
                </c:pt>
                <c:pt idx="35">
                  <c:v>2.887</c:v>
                </c:pt>
                <c:pt idx="36">
                  <c:v>2.7</c:v>
                </c:pt>
                <c:pt idx="37">
                  <c:v>2.4239999999999999</c:v>
                </c:pt>
                <c:pt idx="38">
                  <c:v>2.2040000000000002</c:v>
                </c:pt>
                <c:pt idx="39">
                  <c:v>1.9590000000000001</c:v>
                </c:pt>
                <c:pt idx="40">
                  <c:v>1.579</c:v>
                </c:pt>
                <c:pt idx="41">
                  <c:v>1.357</c:v>
                </c:pt>
                <c:pt idx="42">
                  <c:v>1.3320000000000001</c:v>
                </c:pt>
                <c:pt idx="43">
                  <c:v>1.4330000000000001</c:v>
                </c:pt>
                <c:pt idx="44">
                  <c:v>1.6619999999999999</c:v>
                </c:pt>
                <c:pt idx="45">
                  <c:v>1.657</c:v>
                </c:pt>
                <c:pt idx="46">
                  <c:v>1.708</c:v>
                </c:pt>
                <c:pt idx="47">
                  <c:v>1.292</c:v>
                </c:pt>
                <c:pt idx="48">
                  <c:v>1.3180000000000001</c:v>
                </c:pt>
                <c:pt idx="49">
                  <c:v>1.4870000000000001</c:v>
                </c:pt>
                <c:pt idx="50">
                  <c:v>1.3680000000000001</c:v>
                </c:pt>
                <c:pt idx="51">
                  <c:v>1.3240000000000001</c:v>
                </c:pt>
                <c:pt idx="52">
                  <c:v>1.3140000000000001</c:v>
                </c:pt>
                <c:pt idx="53">
                  <c:v>1.2290000000000001</c:v>
                </c:pt>
                <c:pt idx="54">
                  <c:v>1.288</c:v>
                </c:pt>
                <c:pt idx="55">
                  <c:v>1.355</c:v>
                </c:pt>
                <c:pt idx="56">
                  <c:v>1.59</c:v>
                </c:pt>
                <c:pt idx="57">
                  <c:v>1.7629999999999999</c:v>
                </c:pt>
                <c:pt idx="58">
                  <c:v>1.623</c:v>
                </c:pt>
                <c:pt idx="59">
                  <c:v>1.536</c:v>
                </c:pt>
                <c:pt idx="60">
                  <c:v>1.881</c:v>
                </c:pt>
                <c:pt idx="61">
                  <c:v>2.4430000000000001</c:v>
                </c:pt>
                <c:pt idx="62">
                  <c:v>3.056</c:v>
                </c:pt>
                <c:pt idx="63">
                  <c:v>3.16</c:v>
                </c:pt>
                <c:pt idx="64">
                  <c:v>3.2229999999999999</c:v>
                </c:pt>
                <c:pt idx="65">
                  <c:v>3.3050000000000002</c:v>
                </c:pt>
                <c:pt idx="66">
                  <c:v>3.4489999999999998</c:v>
                </c:pt>
                <c:pt idx="67">
                  <c:v>3.5590000000000002</c:v>
                </c:pt>
                <c:pt idx="68">
                  <c:v>3.6480000000000001</c:v>
                </c:pt>
                <c:pt idx="69">
                  <c:v>3.7490000000000001</c:v>
                </c:pt>
                <c:pt idx="70">
                  <c:v>3.8570000000000002</c:v>
                </c:pt>
                <c:pt idx="71">
                  <c:v>3.9359999999999999</c:v>
                </c:pt>
                <c:pt idx="72">
                  <c:v>4.0010000000000003</c:v>
                </c:pt>
                <c:pt idx="73">
                  <c:v>4.0570000000000004</c:v>
                </c:pt>
                <c:pt idx="74">
                  <c:v>4.0979999999999999</c:v>
                </c:pt>
                <c:pt idx="75">
                  <c:v>4.1429999999999998</c:v>
                </c:pt>
                <c:pt idx="76">
                  <c:v>4.1870000000000003</c:v>
                </c:pt>
                <c:pt idx="77">
                  <c:v>4.2279999999999998</c:v>
                </c:pt>
                <c:pt idx="78">
                  <c:v>4.2770000000000001</c:v>
                </c:pt>
                <c:pt idx="79">
                  <c:v>4.335</c:v>
                </c:pt>
                <c:pt idx="80">
                  <c:v>4.4009999999999998</c:v>
                </c:pt>
                <c:pt idx="81">
                  <c:v>4.4669999999999996</c:v>
                </c:pt>
                <c:pt idx="82">
                  <c:v>4.5309999999999997</c:v>
                </c:pt>
                <c:pt idx="83">
                  <c:v>4.5960000000000001</c:v>
                </c:pt>
                <c:pt idx="84">
                  <c:v>4.6660000000000004</c:v>
                </c:pt>
                <c:pt idx="85">
                  <c:v>4.7380000000000004</c:v>
                </c:pt>
                <c:pt idx="86">
                  <c:v>4.8120000000000003</c:v>
                </c:pt>
                <c:pt idx="87">
                  <c:v>4.8849999999999998</c:v>
                </c:pt>
                <c:pt idx="88">
                  <c:v>4.9610000000000003</c:v>
                </c:pt>
                <c:pt idx="89">
                  <c:v>5.0430000000000001</c:v>
                </c:pt>
                <c:pt idx="90">
                  <c:v>5.1260000000000003</c:v>
                </c:pt>
                <c:pt idx="91">
                  <c:v>5.2039999999999997</c:v>
                </c:pt>
                <c:pt idx="92">
                  <c:v>5.2779999999999996</c:v>
                </c:pt>
                <c:pt idx="93">
                  <c:v>5.351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C3-8B47-9B81-520274FE4484}"/>
            </c:ext>
          </c:extLst>
        </c:ser>
        <c:ser>
          <c:idx val="1"/>
          <c:order val="1"/>
          <c:tx>
            <c:strRef>
              <c:f>Sheet1!$E$10</c:f>
              <c:strCache>
                <c:ptCount val="1"/>
                <c:pt idx="0">
                  <c:v>Defense*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Sheet1!$A$11:$A$104</c:f>
              <c:numCache>
                <c:formatCode>General</c:formatCode>
                <c:ptCount val="94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  <c:pt idx="56">
                  <c:v>2018</c:v>
                </c:pt>
                <c:pt idx="57">
                  <c:v>2019</c:v>
                </c:pt>
                <c:pt idx="58">
                  <c:v>2020</c:v>
                </c:pt>
                <c:pt idx="59">
                  <c:v>2021</c:v>
                </c:pt>
                <c:pt idx="60">
                  <c:v>2022</c:v>
                </c:pt>
                <c:pt idx="61">
                  <c:v>2023</c:v>
                </c:pt>
                <c:pt idx="62">
                  <c:v>2024</c:v>
                </c:pt>
                <c:pt idx="63">
                  <c:v>2025</c:v>
                </c:pt>
                <c:pt idx="64">
                  <c:v>2026</c:v>
                </c:pt>
                <c:pt idx="65">
                  <c:v>2027</c:v>
                </c:pt>
                <c:pt idx="66">
                  <c:v>2028</c:v>
                </c:pt>
                <c:pt idx="67">
                  <c:v>2029</c:v>
                </c:pt>
                <c:pt idx="68">
                  <c:v>2030</c:v>
                </c:pt>
                <c:pt idx="69">
                  <c:v>2031</c:v>
                </c:pt>
                <c:pt idx="70">
                  <c:v>2032</c:v>
                </c:pt>
                <c:pt idx="71">
                  <c:v>2033</c:v>
                </c:pt>
                <c:pt idx="72">
                  <c:v>2034</c:v>
                </c:pt>
                <c:pt idx="73">
                  <c:v>2035</c:v>
                </c:pt>
                <c:pt idx="74">
                  <c:v>2036</c:v>
                </c:pt>
                <c:pt idx="75">
                  <c:v>2037</c:v>
                </c:pt>
                <c:pt idx="76">
                  <c:v>2038</c:v>
                </c:pt>
                <c:pt idx="77">
                  <c:v>2039</c:v>
                </c:pt>
                <c:pt idx="78">
                  <c:v>2040</c:v>
                </c:pt>
                <c:pt idx="79">
                  <c:v>2041</c:v>
                </c:pt>
                <c:pt idx="80">
                  <c:v>2042</c:v>
                </c:pt>
                <c:pt idx="81">
                  <c:v>2043</c:v>
                </c:pt>
                <c:pt idx="82">
                  <c:v>2044</c:v>
                </c:pt>
                <c:pt idx="83">
                  <c:v>2045</c:v>
                </c:pt>
                <c:pt idx="84">
                  <c:v>2046</c:v>
                </c:pt>
                <c:pt idx="85">
                  <c:v>2047</c:v>
                </c:pt>
                <c:pt idx="86">
                  <c:v>2048</c:v>
                </c:pt>
                <c:pt idx="87">
                  <c:v>2049</c:v>
                </c:pt>
                <c:pt idx="88">
                  <c:v>2050</c:v>
                </c:pt>
                <c:pt idx="89">
                  <c:v>2051</c:v>
                </c:pt>
                <c:pt idx="90">
                  <c:v>2052</c:v>
                </c:pt>
                <c:pt idx="91">
                  <c:v>2053</c:v>
                </c:pt>
                <c:pt idx="92">
                  <c:v>2054</c:v>
                </c:pt>
                <c:pt idx="93">
                  <c:v>2055</c:v>
                </c:pt>
              </c:numCache>
            </c:numRef>
          </c:cat>
          <c:val>
            <c:numRef>
              <c:f>Sheet1!$E$11:$E$104</c:f>
              <c:numCache>
                <c:formatCode>#,##0.0</c:formatCode>
                <c:ptCount val="94"/>
                <c:pt idx="0">
                  <c:v>8.9730000000000008</c:v>
                </c:pt>
                <c:pt idx="1">
                  <c:v>8.6890000000000001</c:v>
                </c:pt>
                <c:pt idx="2">
                  <c:v>8.3179999999999996</c:v>
                </c:pt>
                <c:pt idx="3">
                  <c:v>7.1929999999999996</c:v>
                </c:pt>
                <c:pt idx="4">
                  <c:v>7.5590000000000002</c:v>
                </c:pt>
                <c:pt idx="5">
                  <c:v>8.6059999999999999</c:v>
                </c:pt>
                <c:pt idx="6">
                  <c:v>9.1530000000000005</c:v>
                </c:pt>
                <c:pt idx="7">
                  <c:v>8.4380000000000006</c:v>
                </c:pt>
                <c:pt idx="8">
                  <c:v>7.8259999999999996</c:v>
                </c:pt>
                <c:pt idx="9">
                  <c:v>7.0759999999999996</c:v>
                </c:pt>
                <c:pt idx="10">
                  <c:v>6.5229999999999997</c:v>
                </c:pt>
                <c:pt idx="11">
                  <c:v>5.6989999999999998</c:v>
                </c:pt>
                <c:pt idx="12">
                  <c:v>5.444</c:v>
                </c:pt>
                <c:pt idx="13">
                  <c:v>5.452</c:v>
                </c:pt>
                <c:pt idx="14">
                  <c:v>5.032</c:v>
                </c:pt>
                <c:pt idx="15">
                  <c:v>4.8170000000000002</c:v>
                </c:pt>
                <c:pt idx="16">
                  <c:v>4.6029999999999998</c:v>
                </c:pt>
                <c:pt idx="17">
                  <c:v>4.5519999999999996</c:v>
                </c:pt>
                <c:pt idx="18">
                  <c:v>4.8220000000000001</c:v>
                </c:pt>
                <c:pt idx="19">
                  <c:v>5.0419999999999998</c:v>
                </c:pt>
                <c:pt idx="20">
                  <c:v>5.6120000000000001</c:v>
                </c:pt>
                <c:pt idx="21">
                  <c:v>5.9359999999999999</c:v>
                </c:pt>
                <c:pt idx="22">
                  <c:v>5.774</c:v>
                </c:pt>
                <c:pt idx="23">
                  <c:v>5.9340000000000002</c:v>
                </c:pt>
                <c:pt idx="24">
                  <c:v>6.05</c:v>
                </c:pt>
                <c:pt idx="25">
                  <c:v>5.9260000000000002</c:v>
                </c:pt>
                <c:pt idx="26">
                  <c:v>5.6609999999999996</c:v>
                </c:pt>
                <c:pt idx="27">
                  <c:v>5.4729999999999999</c:v>
                </c:pt>
                <c:pt idx="28">
                  <c:v>5.0880000000000001</c:v>
                </c:pt>
                <c:pt idx="29">
                  <c:v>5.2469999999999999</c:v>
                </c:pt>
                <c:pt idx="30">
                  <c:v>4.7160000000000002</c:v>
                </c:pt>
                <c:pt idx="31">
                  <c:v>4.3159999999999998</c:v>
                </c:pt>
                <c:pt idx="32">
                  <c:v>3.9329999999999998</c:v>
                </c:pt>
                <c:pt idx="33">
                  <c:v>3.6179999999999999</c:v>
                </c:pt>
                <c:pt idx="34">
                  <c:v>3.3450000000000002</c:v>
                </c:pt>
                <c:pt idx="35">
                  <c:v>3.2149999999999999</c:v>
                </c:pt>
                <c:pt idx="36">
                  <c:v>3.0259999999999998</c:v>
                </c:pt>
                <c:pt idx="37">
                  <c:v>2.9060000000000001</c:v>
                </c:pt>
                <c:pt idx="38">
                  <c:v>2.9159999999999999</c:v>
                </c:pt>
                <c:pt idx="39">
                  <c:v>2.9079999999999999</c:v>
                </c:pt>
                <c:pt idx="40">
                  <c:v>3.222</c:v>
                </c:pt>
                <c:pt idx="41">
                  <c:v>3.59</c:v>
                </c:pt>
                <c:pt idx="42">
                  <c:v>3.7749999999999999</c:v>
                </c:pt>
                <c:pt idx="43">
                  <c:v>3.8439999999999999</c:v>
                </c:pt>
                <c:pt idx="44">
                  <c:v>3.8130000000000002</c:v>
                </c:pt>
                <c:pt idx="45">
                  <c:v>3.83</c:v>
                </c:pt>
                <c:pt idx="46">
                  <c:v>4.1390000000000002</c:v>
                </c:pt>
                <c:pt idx="47">
                  <c:v>4.5389999999999997</c:v>
                </c:pt>
                <c:pt idx="48">
                  <c:v>4.6280000000000001</c:v>
                </c:pt>
                <c:pt idx="49">
                  <c:v>4.5220000000000002</c:v>
                </c:pt>
                <c:pt idx="50">
                  <c:v>4.1619999999999999</c:v>
                </c:pt>
                <c:pt idx="51">
                  <c:v>3.75</c:v>
                </c:pt>
                <c:pt idx="52">
                  <c:v>3.4220000000000002</c:v>
                </c:pt>
                <c:pt idx="53">
                  <c:v>3.2120000000000002</c:v>
                </c:pt>
                <c:pt idx="54">
                  <c:v>3.137</c:v>
                </c:pt>
                <c:pt idx="55">
                  <c:v>3.0459999999999998</c:v>
                </c:pt>
                <c:pt idx="56">
                  <c:v>3.0470000000000002</c:v>
                </c:pt>
                <c:pt idx="57">
                  <c:v>3.1789999999999998</c:v>
                </c:pt>
                <c:pt idx="58">
                  <c:v>3.3519999999999999</c:v>
                </c:pt>
                <c:pt idx="59">
                  <c:v>3.2330000000000001</c:v>
                </c:pt>
                <c:pt idx="60">
                  <c:v>2.972</c:v>
                </c:pt>
                <c:pt idx="61">
                  <c:v>2.9849999999999999</c:v>
                </c:pt>
                <c:pt idx="62" formatCode="0.0">
                  <c:v>2.9</c:v>
                </c:pt>
                <c:pt idx="63" formatCode="0.0">
                  <c:v>2.9433599999999998</c:v>
                </c:pt>
                <c:pt idx="64" formatCode="0.0">
                  <c:v>2.90544</c:v>
                </c:pt>
                <c:pt idx="65" formatCode="0.0">
                  <c:v>2.8780800000000002</c:v>
                </c:pt>
                <c:pt idx="66" formatCode="0.0">
                  <c:v>2.8387199999999999</c:v>
                </c:pt>
                <c:pt idx="67" formatCode="0.0">
                  <c:v>2.7916799999999999</c:v>
                </c:pt>
                <c:pt idx="68" formatCode="0.0">
                  <c:v>2.75088</c:v>
                </c:pt>
                <c:pt idx="69" formatCode="0.0">
                  <c:v>2.7057599999999997</c:v>
                </c:pt>
                <c:pt idx="70" formatCode="0.0">
                  <c:v>2.6591999999999998</c:v>
                </c:pt>
                <c:pt idx="71" formatCode="0.0">
                  <c:v>2.6174400000000002</c:v>
                </c:pt>
                <c:pt idx="72" formatCode="0.0">
                  <c:v>2.5752000000000002</c:v>
                </c:pt>
                <c:pt idx="73" formatCode="0.0">
                  <c:v>2.5363199999999999</c:v>
                </c:pt>
                <c:pt idx="74" formatCode="0.0">
                  <c:v>2.50176</c:v>
                </c:pt>
                <c:pt idx="75" formatCode="0.0">
                  <c:v>2.4767999999999999</c:v>
                </c:pt>
                <c:pt idx="76" formatCode="0.0">
                  <c:v>2.46048</c:v>
                </c:pt>
                <c:pt idx="77" formatCode="0.0">
                  <c:v>2.4527999999999999</c:v>
                </c:pt>
                <c:pt idx="78" formatCode="0.0">
                  <c:v>2.4527999999999999</c:v>
                </c:pt>
                <c:pt idx="79" formatCode="0.0">
                  <c:v>2.4527999999999999</c:v>
                </c:pt>
                <c:pt idx="80" formatCode="0.0">
                  <c:v>2.4527999999999999</c:v>
                </c:pt>
                <c:pt idx="81" formatCode="0.0">
                  <c:v>2.4527999999999999</c:v>
                </c:pt>
                <c:pt idx="82" formatCode="0.0">
                  <c:v>2.4527999999999999</c:v>
                </c:pt>
                <c:pt idx="83" formatCode="0.0">
                  <c:v>2.4527999999999999</c:v>
                </c:pt>
                <c:pt idx="84" formatCode="0.0">
                  <c:v>2.4527999999999999</c:v>
                </c:pt>
                <c:pt idx="85" formatCode="0.0">
                  <c:v>2.4527999999999999</c:v>
                </c:pt>
                <c:pt idx="86" formatCode="0.0">
                  <c:v>2.4527999999999999</c:v>
                </c:pt>
                <c:pt idx="87" formatCode="0.0">
                  <c:v>2.4527999999999999</c:v>
                </c:pt>
                <c:pt idx="88" formatCode="0.0">
                  <c:v>2.4527999999999999</c:v>
                </c:pt>
                <c:pt idx="89" formatCode="0.0">
                  <c:v>2.4527999999999999</c:v>
                </c:pt>
                <c:pt idx="90" formatCode="0.0">
                  <c:v>2.4527999999999999</c:v>
                </c:pt>
                <c:pt idx="91" formatCode="0.0">
                  <c:v>2.4527999999999999</c:v>
                </c:pt>
                <c:pt idx="92" formatCode="0.0">
                  <c:v>2.4527999999999999</c:v>
                </c:pt>
                <c:pt idx="93" formatCode="0.0">
                  <c:v>2.4527999999999999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C3-8B47-9B81-520274FE4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070016"/>
        <c:axId val="2024094944"/>
      </c:lineChart>
      <c:catAx>
        <c:axId val="2707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024094944"/>
        <c:crosses val="autoZero"/>
        <c:auto val="1"/>
        <c:lblAlgn val="ctr"/>
        <c:lblOffset val="100"/>
        <c:tickLblSkip val="5"/>
        <c:noMultiLvlLbl val="0"/>
      </c:catAx>
      <c:valAx>
        <c:axId val="202409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707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$/£ exchange Rate, 1790-2016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'A33. Exchange rate data'!$B$2</c:f>
              <c:strCache>
                <c:ptCount val="1"/>
                <c:pt idx="0">
                  <c:v>$/£ Exchange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'A33. Exchange rate data'!$A$4:$A$230</c:f>
              <c:numCache>
                <c:formatCode>General</c:formatCode>
                <c:ptCount val="227"/>
                <c:pt idx="0">
                  <c:v>1790</c:v>
                </c:pt>
                <c:pt idx="1">
                  <c:v>1791</c:v>
                </c:pt>
                <c:pt idx="2">
                  <c:v>1792</c:v>
                </c:pt>
                <c:pt idx="3">
                  <c:v>1793</c:v>
                </c:pt>
                <c:pt idx="4">
                  <c:v>1794</c:v>
                </c:pt>
                <c:pt idx="5">
                  <c:v>1795</c:v>
                </c:pt>
                <c:pt idx="6">
                  <c:v>1796</c:v>
                </c:pt>
                <c:pt idx="7">
                  <c:v>1797</c:v>
                </c:pt>
                <c:pt idx="8">
                  <c:v>1798</c:v>
                </c:pt>
                <c:pt idx="9">
                  <c:v>1799</c:v>
                </c:pt>
                <c:pt idx="10">
                  <c:v>1800</c:v>
                </c:pt>
                <c:pt idx="11">
                  <c:v>1801</c:v>
                </c:pt>
                <c:pt idx="12">
                  <c:v>1802</c:v>
                </c:pt>
                <c:pt idx="13">
                  <c:v>1803</c:v>
                </c:pt>
                <c:pt idx="14">
                  <c:v>1804</c:v>
                </c:pt>
                <c:pt idx="15">
                  <c:v>1805</c:v>
                </c:pt>
                <c:pt idx="16">
                  <c:v>1806</c:v>
                </c:pt>
                <c:pt idx="17">
                  <c:v>1807</c:v>
                </c:pt>
                <c:pt idx="18">
                  <c:v>1808</c:v>
                </c:pt>
                <c:pt idx="19">
                  <c:v>1809</c:v>
                </c:pt>
                <c:pt idx="20">
                  <c:v>1810</c:v>
                </c:pt>
                <c:pt idx="21">
                  <c:v>1811</c:v>
                </c:pt>
                <c:pt idx="22">
                  <c:v>1812</c:v>
                </c:pt>
                <c:pt idx="23">
                  <c:v>1813</c:v>
                </c:pt>
                <c:pt idx="24">
                  <c:v>1814</c:v>
                </c:pt>
                <c:pt idx="25">
                  <c:v>1815</c:v>
                </c:pt>
                <c:pt idx="26">
                  <c:v>1816</c:v>
                </c:pt>
                <c:pt idx="27">
                  <c:v>1817</c:v>
                </c:pt>
                <c:pt idx="28">
                  <c:v>1818</c:v>
                </c:pt>
                <c:pt idx="29">
                  <c:v>1819</c:v>
                </c:pt>
                <c:pt idx="30">
                  <c:v>1820</c:v>
                </c:pt>
                <c:pt idx="31">
                  <c:v>1821</c:v>
                </c:pt>
                <c:pt idx="32">
                  <c:v>1822</c:v>
                </c:pt>
                <c:pt idx="33">
                  <c:v>1823</c:v>
                </c:pt>
                <c:pt idx="34">
                  <c:v>1824</c:v>
                </c:pt>
                <c:pt idx="35">
                  <c:v>1825</c:v>
                </c:pt>
                <c:pt idx="36">
                  <c:v>1826</c:v>
                </c:pt>
                <c:pt idx="37">
                  <c:v>1827</c:v>
                </c:pt>
                <c:pt idx="38">
                  <c:v>1828</c:v>
                </c:pt>
                <c:pt idx="39">
                  <c:v>1829</c:v>
                </c:pt>
                <c:pt idx="40">
                  <c:v>1830</c:v>
                </c:pt>
                <c:pt idx="41">
                  <c:v>1831</c:v>
                </c:pt>
                <c:pt idx="42">
                  <c:v>1832</c:v>
                </c:pt>
                <c:pt idx="43">
                  <c:v>1833</c:v>
                </c:pt>
                <c:pt idx="44">
                  <c:v>1834</c:v>
                </c:pt>
                <c:pt idx="45">
                  <c:v>1835</c:v>
                </c:pt>
                <c:pt idx="46">
                  <c:v>1836</c:v>
                </c:pt>
                <c:pt idx="47">
                  <c:v>1837</c:v>
                </c:pt>
                <c:pt idx="48">
                  <c:v>1838</c:v>
                </c:pt>
                <c:pt idx="49">
                  <c:v>1839</c:v>
                </c:pt>
                <c:pt idx="50">
                  <c:v>1840</c:v>
                </c:pt>
                <c:pt idx="51">
                  <c:v>1841</c:v>
                </c:pt>
                <c:pt idx="52">
                  <c:v>1842</c:v>
                </c:pt>
                <c:pt idx="53">
                  <c:v>1843</c:v>
                </c:pt>
                <c:pt idx="54">
                  <c:v>1844</c:v>
                </c:pt>
                <c:pt idx="55">
                  <c:v>1845</c:v>
                </c:pt>
                <c:pt idx="56">
                  <c:v>1846</c:v>
                </c:pt>
                <c:pt idx="57">
                  <c:v>1847</c:v>
                </c:pt>
                <c:pt idx="58">
                  <c:v>1848</c:v>
                </c:pt>
                <c:pt idx="59">
                  <c:v>1849</c:v>
                </c:pt>
                <c:pt idx="60">
                  <c:v>1850</c:v>
                </c:pt>
                <c:pt idx="61">
                  <c:v>1851</c:v>
                </c:pt>
                <c:pt idx="62">
                  <c:v>1852</c:v>
                </c:pt>
                <c:pt idx="63">
                  <c:v>1853</c:v>
                </c:pt>
                <c:pt idx="64">
                  <c:v>1854</c:v>
                </c:pt>
                <c:pt idx="65">
                  <c:v>1855</c:v>
                </c:pt>
                <c:pt idx="66">
                  <c:v>1856</c:v>
                </c:pt>
                <c:pt idx="67">
                  <c:v>1857</c:v>
                </c:pt>
                <c:pt idx="68">
                  <c:v>1858</c:v>
                </c:pt>
                <c:pt idx="69">
                  <c:v>1859</c:v>
                </c:pt>
                <c:pt idx="70">
                  <c:v>1860</c:v>
                </c:pt>
                <c:pt idx="71">
                  <c:v>1861</c:v>
                </c:pt>
                <c:pt idx="72">
                  <c:v>1862</c:v>
                </c:pt>
                <c:pt idx="73">
                  <c:v>1863</c:v>
                </c:pt>
                <c:pt idx="74">
                  <c:v>1864</c:v>
                </c:pt>
                <c:pt idx="75">
                  <c:v>1865</c:v>
                </c:pt>
                <c:pt idx="76">
                  <c:v>1866</c:v>
                </c:pt>
                <c:pt idx="77">
                  <c:v>1867</c:v>
                </c:pt>
                <c:pt idx="78">
                  <c:v>1868</c:v>
                </c:pt>
                <c:pt idx="79">
                  <c:v>1869</c:v>
                </c:pt>
                <c:pt idx="80">
                  <c:v>1870</c:v>
                </c:pt>
                <c:pt idx="81">
                  <c:v>1871</c:v>
                </c:pt>
                <c:pt idx="82">
                  <c:v>1872</c:v>
                </c:pt>
                <c:pt idx="83">
                  <c:v>1873</c:v>
                </c:pt>
                <c:pt idx="84">
                  <c:v>1874</c:v>
                </c:pt>
                <c:pt idx="85">
                  <c:v>1875</c:v>
                </c:pt>
                <c:pt idx="86">
                  <c:v>1876</c:v>
                </c:pt>
                <c:pt idx="87">
                  <c:v>1877</c:v>
                </c:pt>
                <c:pt idx="88">
                  <c:v>1878</c:v>
                </c:pt>
                <c:pt idx="89">
                  <c:v>1879</c:v>
                </c:pt>
                <c:pt idx="90">
                  <c:v>1880</c:v>
                </c:pt>
                <c:pt idx="91">
                  <c:v>1881</c:v>
                </c:pt>
                <c:pt idx="92">
                  <c:v>1882</c:v>
                </c:pt>
                <c:pt idx="93">
                  <c:v>1883</c:v>
                </c:pt>
                <c:pt idx="94">
                  <c:v>1884</c:v>
                </c:pt>
                <c:pt idx="95">
                  <c:v>1885</c:v>
                </c:pt>
                <c:pt idx="96">
                  <c:v>1886</c:v>
                </c:pt>
                <c:pt idx="97">
                  <c:v>1887</c:v>
                </c:pt>
                <c:pt idx="98">
                  <c:v>1888</c:v>
                </c:pt>
                <c:pt idx="99">
                  <c:v>1889</c:v>
                </c:pt>
                <c:pt idx="100">
                  <c:v>1890</c:v>
                </c:pt>
                <c:pt idx="101">
                  <c:v>1891</c:v>
                </c:pt>
                <c:pt idx="102">
                  <c:v>1892</c:v>
                </c:pt>
                <c:pt idx="103">
                  <c:v>1893</c:v>
                </c:pt>
                <c:pt idx="104">
                  <c:v>1894</c:v>
                </c:pt>
                <c:pt idx="105">
                  <c:v>1895</c:v>
                </c:pt>
                <c:pt idx="106">
                  <c:v>1896</c:v>
                </c:pt>
                <c:pt idx="107">
                  <c:v>1897</c:v>
                </c:pt>
                <c:pt idx="108">
                  <c:v>1898</c:v>
                </c:pt>
                <c:pt idx="109">
                  <c:v>1899</c:v>
                </c:pt>
                <c:pt idx="110">
                  <c:v>1900</c:v>
                </c:pt>
                <c:pt idx="111">
                  <c:v>1901</c:v>
                </c:pt>
                <c:pt idx="112">
                  <c:v>1902</c:v>
                </c:pt>
                <c:pt idx="113">
                  <c:v>1903</c:v>
                </c:pt>
                <c:pt idx="114">
                  <c:v>1904</c:v>
                </c:pt>
                <c:pt idx="115">
                  <c:v>1905</c:v>
                </c:pt>
                <c:pt idx="116">
                  <c:v>1906</c:v>
                </c:pt>
                <c:pt idx="117">
                  <c:v>1907</c:v>
                </c:pt>
                <c:pt idx="118">
                  <c:v>1908</c:v>
                </c:pt>
                <c:pt idx="119">
                  <c:v>1909</c:v>
                </c:pt>
                <c:pt idx="120">
                  <c:v>1910</c:v>
                </c:pt>
                <c:pt idx="121">
                  <c:v>1911</c:v>
                </c:pt>
                <c:pt idx="122">
                  <c:v>1912</c:v>
                </c:pt>
                <c:pt idx="123">
                  <c:v>1913</c:v>
                </c:pt>
                <c:pt idx="124">
                  <c:v>1914</c:v>
                </c:pt>
                <c:pt idx="125">
                  <c:v>1915</c:v>
                </c:pt>
                <c:pt idx="126">
                  <c:v>1916</c:v>
                </c:pt>
                <c:pt idx="127">
                  <c:v>1917</c:v>
                </c:pt>
                <c:pt idx="128">
                  <c:v>1918</c:v>
                </c:pt>
                <c:pt idx="129">
                  <c:v>1919</c:v>
                </c:pt>
                <c:pt idx="130">
                  <c:v>1920</c:v>
                </c:pt>
                <c:pt idx="131">
                  <c:v>1921</c:v>
                </c:pt>
                <c:pt idx="132">
                  <c:v>1922</c:v>
                </c:pt>
                <c:pt idx="133">
                  <c:v>1923</c:v>
                </c:pt>
                <c:pt idx="134">
                  <c:v>1924</c:v>
                </c:pt>
                <c:pt idx="135">
                  <c:v>1925</c:v>
                </c:pt>
                <c:pt idx="136">
                  <c:v>1926</c:v>
                </c:pt>
                <c:pt idx="137">
                  <c:v>1927</c:v>
                </c:pt>
                <c:pt idx="138">
                  <c:v>1928</c:v>
                </c:pt>
                <c:pt idx="139">
                  <c:v>1929</c:v>
                </c:pt>
                <c:pt idx="140">
                  <c:v>1930</c:v>
                </c:pt>
                <c:pt idx="141">
                  <c:v>1931</c:v>
                </c:pt>
                <c:pt idx="142">
                  <c:v>1932</c:v>
                </c:pt>
                <c:pt idx="143">
                  <c:v>1933</c:v>
                </c:pt>
                <c:pt idx="144">
                  <c:v>1934</c:v>
                </c:pt>
                <c:pt idx="145">
                  <c:v>1935</c:v>
                </c:pt>
                <c:pt idx="146">
                  <c:v>1936</c:v>
                </c:pt>
                <c:pt idx="147">
                  <c:v>1937</c:v>
                </c:pt>
                <c:pt idx="148">
                  <c:v>1938</c:v>
                </c:pt>
                <c:pt idx="149">
                  <c:v>1939</c:v>
                </c:pt>
                <c:pt idx="150">
                  <c:v>1940</c:v>
                </c:pt>
                <c:pt idx="151">
                  <c:v>1941</c:v>
                </c:pt>
                <c:pt idx="152">
                  <c:v>1942</c:v>
                </c:pt>
                <c:pt idx="153">
                  <c:v>1943</c:v>
                </c:pt>
                <c:pt idx="154">
                  <c:v>1944</c:v>
                </c:pt>
                <c:pt idx="155">
                  <c:v>1945</c:v>
                </c:pt>
                <c:pt idx="156">
                  <c:v>1946</c:v>
                </c:pt>
                <c:pt idx="157">
                  <c:v>1947</c:v>
                </c:pt>
                <c:pt idx="158">
                  <c:v>1948</c:v>
                </c:pt>
                <c:pt idx="159">
                  <c:v>1949</c:v>
                </c:pt>
                <c:pt idx="160">
                  <c:v>1950</c:v>
                </c:pt>
                <c:pt idx="161">
                  <c:v>1951</c:v>
                </c:pt>
                <c:pt idx="162">
                  <c:v>1952</c:v>
                </c:pt>
                <c:pt idx="163">
                  <c:v>1953</c:v>
                </c:pt>
                <c:pt idx="164">
                  <c:v>1954</c:v>
                </c:pt>
                <c:pt idx="165">
                  <c:v>1955</c:v>
                </c:pt>
                <c:pt idx="166">
                  <c:v>1956</c:v>
                </c:pt>
                <c:pt idx="167">
                  <c:v>1957</c:v>
                </c:pt>
                <c:pt idx="168">
                  <c:v>1958</c:v>
                </c:pt>
                <c:pt idx="169">
                  <c:v>1959</c:v>
                </c:pt>
                <c:pt idx="170">
                  <c:v>1960</c:v>
                </c:pt>
                <c:pt idx="171">
                  <c:v>1961</c:v>
                </c:pt>
                <c:pt idx="172">
                  <c:v>1962</c:v>
                </c:pt>
                <c:pt idx="173">
                  <c:v>1963</c:v>
                </c:pt>
                <c:pt idx="174">
                  <c:v>1964</c:v>
                </c:pt>
                <c:pt idx="175">
                  <c:v>1965</c:v>
                </c:pt>
                <c:pt idx="176">
                  <c:v>1966</c:v>
                </c:pt>
                <c:pt idx="177">
                  <c:v>1967</c:v>
                </c:pt>
                <c:pt idx="178">
                  <c:v>1968</c:v>
                </c:pt>
                <c:pt idx="179">
                  <c:v>1969</c:v>
                </c:pt>
                <c:pt idx="180">
                  <c:v>1970</c:v>
                </c:pt>
                <c:pt idx="181">
                  <c:v>1971</c:v>
                </c:pt>
                <c:pt idx="182">
                  <c:v>1972</c:v>
                </c:pt>
                <c:pt idx="183">
                  <c:v>1973</c:v>
                </c:pt>
                <c:pt idx="184">
                  <c:v>1974</c:v>
                </c:pt>
                <c:pt idx="185">
                  <c:v>1975</c:v>
                </c:pt>
                <c:pt idx="186">
                  <c:v>1976</c:v>
                </c:pt>
                <c:pt idx="187">
                  <c:v>1977</c:v>
                </c:pt>
                <c:pt idx="188">
                  <c:v>1978</c:v>
                </c:pt>
                <c:pt idx="189">
                  <c:v>1979</c:v>
                </c:pt>
                <c:pt idx="190">
                  <c:v>1980</c:v>
                </c:pt>
                <c:pt idx="191">
                  <c:v>1981</c:v>
                </c:pt>
                <c:pt idx="192">
                  <c:v>1982</c:v>
                </c:pt>
                <c:pt idx="193">
                  <c:v>1983</c:v>
                </c:pt>
                <c:pt idx="194">
                  <c:v>1984</c:v>
                </c:pt>
                <c:pt idx="195">
                  <c:v>1985</c:v>
                </c:pt>
                <c:pt idx="196">
                  <c:v>1986</c:v>
                </c:pt>
                <c:pt idx="197">
                  <c:v>1987</c:v>
                </c:pt>
                <c:pt idx="198">
                  <c:v>1988</c:v>
                </c:pt>
                <c:pt idx="199">
                  <c:v>1989</c:v>
                </c:pt>
                <c:pt idx="200">
                  <c:v>1990</c:v>
                </c:pt>
                <c:pt idx="201">
                  <c:v>1991</c:v>
                </c:pt>
                <c:pt idx="202">
                  <c:v>1992</c:v>
                </c:pt>
                <c:pt idx="203">
                  <c:v>1993</c:v>
                </c:pt>
                <c:pt idx="204">
                  <c:v>1994</c:v>
                </c:pt>
                <c:pt idx="205">
                  <c:v>1995</c:v>
                </c:pt>
                <c:pt idx="206">
                  <c:v>1996</c:v>
                </c:pt>
                <c:pt idx="207">
                  <c:v>1997</c:v>
                </c:pt>
                <c:pt idx="208">
                  <c:v>1998</c:v>
                </c:pt>
                <c:pt idx="209">
                  <c:v>1999</c:v>
                </c:pt>
                <c:pt idx="210">
                  <c:v>2000</c:v>
                </c:pt>
                <c:pt idx="211">
                  <c:v>2001</c:v>
                </c:pt>
                <c:pt idx="212">
                  <c:v>2002</c:v>
                </c:pt>
                <c:pt idx="213">
                  <c:v>2003</c:v>
                </c:pt>
                <c:pt idx="214">
                  <c:v>2004</c:v>
                </c:pt>
                <c:pt idx="215">
                  <c:v>2005</c:v>
                </c:pt>
                <c:pt idx="216">
                  <c:v>2006</c:v>
                </c:pt>
                <c:pt idx="217">
                  <c:v>2007</c:v>
                </c:pt>
                <c:pt idx="218">
                  <c:v>2008</c:v>
                </c:pt>
                <c:pt idx="219">
                  <c:v>2009</c:v>
                </c:pt>
                <c:pt idx="220">
                  <c:v>2010</c:v>
                </c:pt>
                <c:pt idx="221">
                  <c:v>2011</c:v>
                </c:pt>
                <c:pt idx="222">
                  <c:v>2012</c:v>
                </c:pt>
                <c:pt idx="223">
                  <c:v>2013</c:v>
                </c:pt>
                <c:pt idx="224">
                  <c:v>2014</c:v>
                </c:pt>
                <c:pt idx="225">
                  <c:v>2015</c:v>
                </c:pt>
                <c:pt idx="226">
                  <c:v>2016</c:v>
                </c:pt>
              </c:numCache>
            </c:numRef>
          </c:cat>
          <c:val>
            <c:numRef>
              <c:f>'A33. Exchange rate data'!$B$4:$B$230</c:f>
              <c:numCache>
                <c:formatCode>0.00</c:formatCode>
                <c:ptCount val="227"/>
                <c:pt idx="1">
                  <c:v>4.555235399999999</c:v>
                </c:pt>
                <c:pt idx="2">
                  <c:v>4.4662719599999994</c:v>
                </c:pt>
                <c:pt idx="3">
                  <c:v>4.5089487200000002</c:v>
                </c:pt>
                <c:pt idx="4">
                  <c:v>4.7531645029166665</c:v>
                </c:pt>
                <c:pt idx="5">
                  <c:v>4.5253966566666666</c:v>
                </c:pt>
                <c:pt idx="6">
                  <c:v>4.2862872799999998</c:v>
                </c:pt>
                <c:pt idx="7">
                  <c:v>4.4365094250000006</c:v>
                </c:pt>
                <c:pt idx="8">
                  <c:v>4.3882161750000002</c:v>
                </c:pt>
                <c:pt idx="9">
                  <c:v>4.1323572750000004</c:v>
                </c:pt>
                <c:pt idx="10">
                  <c:v>4.548144465</c:v>
                </c:pt>
                <c:pt idx="11">
                  <c:v>4.3808890575000001</c:v>
                </c:pt>
                <c:pt idx="12">
                  <c:v>4.4849993174999998</c:v>
                </c:pt>
                <c:pt idx="13">
                  <c:v>4.5404039999999997</c:v>
                </c:pt>
                <c:pt idx="14">
                  <c:v>4.5516612000000007</c:v>
                </c:pt>
                <c:pt idx="15">
                  <c:v>4.3474482099999996</c:v>
                </c:pt>
                <c:pt idx="16">
                  <c:v>4.4328835</c:v>
                </c:pt>
                <c:pt idx="17">
                  <c:v>4.4254887650000008</c:v>
                </c:pt>
                <c:pt idx="18">
                  <c:v>4.6259143125</c:v>
                </c:pt>
                <c:pt idx="19">
                  <c:v>4.5695836350000008</c:v>
                </c:pt>
                <c:pt idx="20">
                  <c:v>4.299209565</c:v>
                </c:pt>
                <c:pt idx="21">
                  <c:v>3.816461625000001</c:v>
                </c:pt>
                <c:pt idx="22">
                  <c:v>3.61615982</c:v>
                </c:pt>
                <c:pt idx="23">
                  <c:v>3.74971422</c:v>
                </c:pt>
                <c:pt idx="24">
                  <c:v>4.2398220849999992</c:v>
                </c:pt>
                <c:pt idx="25">
                  <c:v>4.9044337875000004</c:v>
                </c:pt>
                <c:pt idx="26">
                  <c:v>5.2235420625</c:v>
                </c:pt>
                <c:pt idx="27">
                  <c:v>4.6017295599999999</c:v>
                </c:pt>
                <c:pt idx="28">
                  <c:v>4.4997753224999997</c:v>
                </c:pt>
                <c:pt idx="29">
                  <c:v>4.512798675</c:v>
                </c:pt>
                <c:pt idx="30">
                  <c:v>4.5216721199999999</c:v>
                </c:pt>
                <c:pt idx="31">
                  <c:v>4.8207943274999998</c:v>
                </c:pt>
                <c:pt idx="32">
                  <c:v>4.9777624600000001</c:v>
                </c:pt>
                <c:pt idx="33">
                  <c:v>4.7995831649999996</c:v>
                </c:pt>
                <c:pt idx="34">
                  <c:v>4.8673052400000003</c:v>
                </c:pt>
                <c:pt idx="35">
                  <c:v>4.8295747499999999</c:v>
                </c:pt>
                <c:pt idx="36">
                  <c:v>4.9203854700000003</c:v>
                </c:pt>
                <c:pt idx="37">
                  <c:v>4.9356882000000004</c:v>
                </c:pt>
                <c:pt idx="38">
                  <c:v>4.9283408325</c:v>
                </c:pt>
                <c:pt idx="39">
                  <c:v>4.861937975</c:v>
                </c:pt>
                <c:pt idx="40">
                  <c:v>4.7616094049999997</c:v>
                </c:pt>
                <c:pt idx="41">
                  <c:v>4.8601425525000002</c:v>
                </c:pt>
                <c:pt idx="42">
                  <c:v>4.8576836424999996</c:v>
                </c:pt>
                <c:pt idx="43">
                  <c:v>4.7872202399999999</c:v>
                </c:pt>
                <c:pt idx="44">
                  <c:v>4.6381461049999997</c:v>
                </c:pt>
                <c:pt idx="45">
                  <c:v>4.84985556</c:v>
                </c:pt>
                <c:pt idx="46">
                  <c:v>4.8174647400000001</c:v>
                </c:pt>
                <c:pt idx="47">
                  <c:v>5.1525373118062499</c:v>
                </c:pt>
                <c:pt idx="48">
                  <c:v>4.8322542273249995</c:v>
                </c:pt>
                <c:pt idx="49">
                  <c:v>4.8567087089124996</c:v>
                </c:pt>
                <c:pt idx="50">
                  <c:v>4.7930783911499999</c:v>
                </c:pt>
                <c:pt idx="51">
                  <c:v>4.8615752724124999</c:v>
                </c:pt>
                <c:pt idx="52">
                  <c:v>4.769962214525</c:v>
                </c:pt>
                <c:pt idx="53">
                  <c:v>4.7878468353874997</c:v>
                </c:pt>
                <c:pt idx="54">
                  <c:v>4.8595069829249997</c:v>
                </c:pt>
                <c:pt idx="55">
                  <c:v>4.8713083994125004</c:v>
                </c:pt>
                <c:pt idx="56">
                  <c:v>4.8159512396000004</c:v>
                </c:pt>
                <c:pt idx="57">
                  <c:v>4.7934433834124999</c:v>
                </c:pt>
                <c:pt idx="58">
                  <c:v>4.8685101254000003</c:v>
                </c:pt>
                <c:pt idx="59">
                  <c:v>4.8140046141999999</c:v>
                </c:pt>
                <c:pt idx="60">
                  <c:v>4.8702134226249996</c:v>
                </c:pt>
                <c:pt idx="61">
                  <c:v>4.9127500000000008</c:v>
                </c:pt>
                <c:pt idx="62">
                  <c:v>4.9015000000000004</c:v>
                </c:pt>
                <c:pt idx="63">
                  <c:v>4.8877500000000005</c:v>
                </c:pt>
                <c:pt idx="64">
                  <c:v>4.8825000000000003</c:v>
                </c:pt>
                <c:pt idx="65">
                  <c:v>4.8862500000000004</c:v>
                </c:pt>
                <c:pt idx="66">
                  <c:v>4.9089999999999998</c:v>
                </c:pt>
                <c:pt idx="67">
                  <c:v>4.8885000000000005</c:v>
                </c:pt>
                <c:pt idx="68">
                  <c:v>4.8574999999999999</c:v>
                </c:pt>
                <c:pt idx="69">
                  <c:v>4.8992500000000003</c:v>
                </c:pt>
                <c:pt idx="70">
                  <c:v>4.8494999999999999</c:v>
                </c:pt>
                <c:pt idx="71">
                  <c:v>4.7732500000000009</c:v>
                </c:pt>
                <c:pt idx="72">
                  <c:v>5.5582499999999992</c:v>
                </c:pt>
                <c:pt idx="73">
                  <c:v>7.0747499999999999</c:v>
                </c:pt>
                <c:pt idx="74">
                  <c:v>9.974499999999999</c:v>
                </c:pt>
                <c:pt idx="75">
                  <c:v>7.6917500000000008</c:v>
                </c:pt>
                <c:pt idx="76">
                  <c:v>6.8770000000000007</c:v>
                </c:pt>
                <c:pt idx="77">
                  <c:v>6.7515000000000001</c:v>
                </c:pt>
                <c:pt idx="78">
                  <c:v>6.82775</c:v>
                </c:pt>
                <c:pt idx="79">
                  <c:v>6.48325</c:v>
                </c:pt>
                <c:pt idx="80">
                  <c:v>5.5882500000000004</c:v>
                </c:pt>
                <c:pt idx="81">
                  <c:v>5.4602500000000003</c:v>
                </c:pt>
                <c:pt idx="82">
                  <c:v>5.44475</c:v>
                </c:pt>
                <c:pt idx="83">
                  <c:v>5.5472499999999991</c:v>
                </c:pt>
                <c:pt idx="84">
                  <c:v>5.4204999999999997</c:v>
                </c:pt>
                <c:pt idx="85">
                  <c:v>5.59</c:v>
                </c:pt>
                <c:pt idx="86">
                  <c:v>5.423</c:v>
                </c:pt>
                <c:pt idx="87">
                  <c:v>5.077</c:v>
                </c:pt>
                <c:pt idx="88">
                  <c:v>4.8899999999999997</c:v>
                </c:pt>
                <c:pt idx="89">
                  <c:v>4.8537499999999998</c:v>
                </c:pt>
                <c:pt idx="90">
                  <c:v>4.8445</c:v>
                </c:pt>
                <c:pt idx="91">
                  <c:v>4.8295000000000003</c:v>
                </c:pt>
                <c:pt idx="92">
                  <c:v>4.87</c:v>
                </c:pt>
                <c:pt idx="93">
                  <c:v>4.8492499999999996</c:v>
                </c:pt>
                <c:pt idx="94">
                  <c:v>4.8537499999999998</c:v>
                </c:pt>
                <c:pt idx="95">
                  <c:v>4.8562500000000002</c:v>
                </c:pt>
                <c:pt idx="96">
                  <c:v>4.8614999999999995</c:v>
                </c:pt>
                <c:pt idx="97">
                  <c:v>4.8522499999999997</c:v>
                </c:pt>
                <c:pt idx="98">
                  <c:v>4.8704999999999998</c:v>
                </c:pt>
                <c:pt idx="99">
                  <c:v>4.8689999999999998</c:v>
                </c:pt>
                <c:pt idx="100">
                  <c:v>4.8605</c:v>
                </c:pt>
                <c:pt idx="101">
                  <c:v>4.8609999999999998</c:v>
                </c:pt>
                <c:pt idx="102">
                  <c:v>4.8729999999999993</c:v>
                </c:pt>
                <c:pt idx="103">
                  <c:v>4.8637500000000005</c:v>
                </c:pt>
                <c:pt idx="104">
                  <c:v>4.8769999999999998</c:v>
                </c:pt>
                <c:pt idx="105">
                  <c:v>4.8884999999999996</c:v>
                </c:pt>
                <c:pt idx="106">
                  <c:v>4.8709999999999996</c:v>
                </c:pt>
                <c:pt idx="107">
                  <c:v>4.8632499999999999</c:v>
                </c:pt>
                <c:pt idx="108">
                  <c:v>4.8479999999999999</c:v>
                </c:pt>
                <c:pt idx="109">
                  <c:v>4.8637499999999996</c:v>
                </c:pt>
                <c:pt idx="110">
                  <c:v>4.8652499999999996</c:v>
                </c:pt>
                <c:pt idx="111">
                  <c:v>4.8727499999999999</c:v>
                </c:pt>
                <c:pt idx="112">
                  <c:v>4.8717500000000005</c:v>
                </c:pt>
                <c:pt idx="113">
                  <c:v>4.8630000000000004</c:v>
                </c:pt>
                <c:pt idx="114">
                  <c:v>4.8677500000000009</c:v>
                </c:pt>
                <c:pt idx="115">
                  <c:v>4.8650000000000002</c:v>
                </c:pt>
                <c:pt idx="116">
                  <c:v>4.851</c:v>
                </c:pt>
                <c:pt idx="117">
                  <c:v>4.8579999999999997</c:v>
                </c:pt>
                <c:pt idx="118">
                  <c:v>4.8657500000000002</c:v>
                </c:pt>
                <c:pt idx="119">
                  <c:v>4.8727499999999999</c:v>
                </c:pt>
                <c:pt idx="120">
                  <c:v>4.8637499999999996</c:v>
                </c:pt>
                <c:pt idx="121">
                  <c:v>4.8622499999999995</c:v>
                </c:pt>
                <c:pt idx="122">
                  <c:v>4.8654999999999999</c:v>
                </c:pt>
                <c:pt idx="123">
                  <c:v>4.8637499999999996</c:v>
                </c:pt>
                <c:pt idx="124">
                  <c:v>4.93025</c:v>
                </c:pt>
                <c:pt idx="125">
                  <c:v>4.7569999999999997</c:v>
                </c:pt>
                <c:pt idx="126">
                  <c:v>4.766</c:v>
                </c:pt>
                <c:pt idx="127">
                  <c:v>4.7637499999999999</c:v>
                </c:pt>
                <c:pt idx="128">
                  <c:v>4.76525</c:v>
                </c:pt>
                <c:pt idx="129">
                  <c:v>4.4304999999999994</c:v>
                </c:pt>
                <c:pt idx="130">
                  <c:v>3.6587499999999999</c:v>
                </c:pt>
                <c:pt idx="131">
                  <c:v>3.8512500000000003</c:v>
                </c:pt>
                <c:pt idx="132">
                  <c:v>4.4282500000000002</c:v>
                </c:pt>
                <c:pt idx="133">
                  <c:v>4.5739999999999998</c:v>
                </c:pt>
                <c:pt idx="134">
                  <c:v>4.4172500000000001</c:v>
                </c:pt>
                <c:pt idx="135">
                  <c:v>4.8280000000000003</c:v>
                </c:pt>
                <c:pt idx="136">
                  <c:v>4.8577499999999993</c:v>
                </c:pt>
                <c:pt idx="137">
                  <c:v>4.8605</c:v>
                </c:pt>
                <c:pt idx="138">
                  <c:v>4.8655000000000008</c:v>
                </c:pt>
                <c:pt idx="139">
                  <c:v>4.8567499999999999</c:v>
                </c:pt>
                <c:pt idx="140">
                  <c:v>4.8617499999999998</c:v>
                </c:pt>
                <c:pt idx="141">
                  <c:v>4.5322500000000003</c:v>
                </c:pt>
                <c:pt idx="142">
                  <c:v>3.504</c:v>
                </c:pt>
                <c:pt idx="143">
                  <c:v>4.2177500000000006</c:v>
                </c:pt>
                <c:pt idx="144">
                  <c:v>5.0385</c:v>
                </c:pt>
                <c:pt idx="145">
                  <c:v>4.9017499999999998</c:v>
                </c:pt>
                <c:pt idx="146">
                  <c:v>4.9702500000000001</c:v>
                </c:pt>
                <c:pt idx="147">
                  <c:v>4.944</c:v>
                </c:pt>
                <c:pt idx="148">
                  <c:v>4.8890000000000002</c:v>
                </c:pt>
                <c:pt idx="149">
                  <c:v>4.4362500000000002</c:v>
                </c:pt>
                <c:pt idx="150">
                  <c:v>3.8337500000000002</c:v>
                </c:pt>
                <c:pt idx="151">
                  <c:v>4.0317499999999997</c:v>
                </c:pt>
                <c:pt idx="152">
                  <c:v>4.0350000000000001</c:v>
                </c:pt>
                <c:pt idx="153">
                  <c:v>4.0350000000000001</c:v>
                </c:pt>
                <c:pt idx="154">
                  <c:v>4.0350000000000001</c:v>
                </c:pt>
                <c:pt idx="155">
                  <c:v>4.0327500000000001</c:v>
                </c:pt>
                <c:pt idx="156">
                  <c:v>4.0329999999999995</c:v>
                </c:pt>
                <c:pt idx="157">
                  <c:v>4.03</c:v>
                </c:pt>
                <c:pt idx="158">
                  <c:v>4.03</c:v>
                </c:pt>
                <c:pt idx="159">
                  <c:v>3.62</c:v>
                </c:pt>
                <c:pt idx="160">
                  <c:v>2.8</c:v>
                </c:pt>
                <c:pt idx="161">
                  <c:v>2.8</c:v>
                </c:pt>
                <c:pt idx="162">
                  <c:v>2.7949999999999999</c:v>
                </c:pt>
                <c:pt idx="163">
                  <c:v>2.8125</c:v>
                </c:pt>
                <c:pt idx="164">
                  <c:v>2.8099999999999996</c:v>
                </c:pt>
                <c:pt idx="165">
                  <c:v>2.7949999999999999</c:v>
                </c:pt>
                <c:pt idx="166">
                  <c:v>2.7949999999999999</c:v>
                </c:pt>
                <c:pt idx="167">
                  <c:v>2.7949999999999999</c:v>
                </c:pt>
                <c:pt idx="168">
                  <c:v>2.8125</c:v>
                </c:pt>
                <c:pt idx="169">
                  <c:v>2.8075000000000001</c:v>
                </c:pt>
                <c:pt idx="170">
                  <c:v>2.8075000000000001</c:v>
                </c:pt>
                <c:pt idx="171">
                  <c:v>2.8022500000000004</c:v>
                </c:pt>
                <c:pt idx="172">
                  <c:v>2.80775</c:v>
                </c:pt>
                <c:pt idx="173">
                  <c:v>2.8002500000000001</c:v>
                </c:pt>
                <c:pt idx="174">
                  <c:v>2.792475</c:v>
                </c:pt>
                <c:pt idx="175">
                  <c:v>2.7961999999999998</c:v>
                </c:pt>
                <c:pt idx="176">
                  <c:v>2.7932250000000001</c:v>
                </c:pt>
                <c:pt idx="177">
                  <c:v>2.7581250000000002</c:v>
                </c:pt>
                <c:pt idx="178">
                  <c:v>2.393675</c:v>
                </c:pt>
                <c:pt idx="179">
                  <c:v>2.3903499999999998</c:v>
                </c:pt>
                <c:pt idx="180">
                  <c:v>2.395975</c:v>
                </c:pt>
                <c:pt idx="181">
                  <c:v>2.4416500000000001</c:v>
                </c:pt>
                <c:pt idx="182">
                  <c:v>2.5038499999999999</c:v>
                </c:pt>
                <c:pt idx="183">
                  <c:v>2.4478499999999999</c:v>
                </c:pt>
                <c:pt idx="184">
                  <c:v>2.3400750000000001</c:v>
                </c:pt>
                <c:pt idx="185">
                  <c:v>2.22925</c:v>
                </c:pt>
                <c:pt idx="186">
                  <c:v>1.8047500000000001</c:v>
                </c:pt>
                <c:pt idx="187">
                  <c:v>1.7454000000000001</c:v>
                </c:pt>
                <c:pt idx="188">
                  <c:v>1.9196749999999998</c:v>
                </c:pt>
                <c:pt idx="189">
                  <c:v>2.1220249999999998</c:v>
                </c:pt>
                <c:pt idx="190">
                  <c:v>2.3273999999999999</c:v>
                </c:pt>
                <c:pt idx="191">
                  <c:v>2.0271499999999998</c:v>
                </c:pt>
                <c:pt idx="192">
                  <c:v>1.7497749999999999</c:v>
                </c:pt>
                <c:pt idx="193">
                  <c:v>1.5162</c:v>
                </c:pt>
                <c:pt idx="194">
                  <c:v>1.3371</c:v>
                </c:pt>
                <c:pt idx="195">
                  <c:v>1.2961499999999999</c:v>
                </c:pt>
                <c:pt idx="196">
                  <c:v>1.4669000000000001</c:v>
                </c:pt>
                <c:pt idx="197">
                  <c:v>1.639</c:v>
                </c:pt>
                <c:pt idx="198">
                  <c:v>1.7806999999999999</c:v>
                </c:pt>
                <c:pt idx="199">
                  <c:v>1.6389</c:v>
                </c:pt>
                <c:pt idx="200">
                  <c:v>1.7851250000000001</c:v>
                </c:pt>
                <c:pt idx="201">
                  <c:v>1.76945</c:v>
                </c:pt>
                <c:pt idx="202">
                  <c:v>1.766475</c:v>
                </c:pt>
                <c:pt idx="203">
                  <c:v>1.5017999999999998</c:v>
                </c:pt>
                <c:pt idx="204">
                  <c:v>1.5325749999999998</c:v>
                </c:pt>
                <c:pt idx="205">
                  <c:v>1.5784500000000001</c:v>
                </c:pt>
                <c:pt idx="206">
                  <c:v>1.561375</c:v>
                </c:pt>
                <c:pt idx="207">
                  <c:v>1.6381749999999999</c:v>
                </c:pt>
                <c:pt idx="208">
                  <c:v>1.6573499999999999</c:v>
                </c:pt>
                <c:pt idx="209">
                  <c:v>1.6180000000000001</c:v>
                </c:pt>
                <c:pt idx="210">
                  <c:v>1.5150249999999998</c:v>
                </c:pt>
                <c:pt idx="211">
                  <c:v>1.4397500000000001</c:v>
                </c:pt>
                <c:pt idx="212">
                  <c:v>1.5022249999999999</c:v>
                </c:pt>
                <c:pt idx="213">
                  <c:v>1.6351249999999999</c:v>
                </c:pt>
                <c:pt idx="214">
                  <c:v>1.8320000000000001</c:v>
                </c:pt>
                <c:pt idx="215">
                  <c:v>1.819725</c:v>
                </c:pt>
                <c:pt idx="216">
                  <c:v>1.8431249999999999</c:v>
                </c:pt>
                <c:pt idx="217">
                  <c:v>2.0020500000000001</c:v>
                </c:pt>
                <c:pt idx="218">
                  <c:v>1.8541000000000001</c:v>
                </c:pt>
                <c:pt idx="219">
                  <c:v>1.5655999999999999</c:v>
                </c:pt>
                <c:pt idx="220">
                  <c:v>1.54535</c:v>
                </c:pt>
                <c:pt idx="221">
                  <c:v>1.603275</c:v>
                </c:pt>
                <c:pt idx="222">
                  <c:v>1.5850750000000002</c:v>
                </c:pt>
                <c:pt idx="223">
                  <c:v>1.5641499999999999</c:v>
                </c:pt>
                <c:pt idx="224">
                  <c:v>1.6480250000000001</c:v>
                </c:pt>
                <c:pt idx="225">
                  <c:v>1.5285249999999999</c:v>
                </c:pt>
                <c:pt idx="226">
                  <c:v>1.3549500000000001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49-E543-9A4D-1A5BB17DE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3369423"/>
        <c:axId val="607561535"/>
      </c:lineChart>
      <c:catAx>
        <c:axId val="131336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561535"/>
        <c:crosses val="autoZero"/>
        <c:auto val="1"/>
        <c:lblAlgn val="ctr"/>
        <c:lblOffset val="100"/>
        <c:tickLblSkip val="10"/>
        <c:noMultiLvlLbl val="0"/>
      </c:catAx>
      <c:valAx>
        <c:axId val="607561535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3369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PRC/ USA current dollar GDP, 1980-2029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'WEO_Data (20)'!$A$7</c:f>
              <c:strCache>
                <c:ptCount val="1"/>
                <c:pt idx="0">
                  <c:v>PRC/ USA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'WEO_Data (20)'!$B$3:$AY$3</c:f>
              <c:numCache>
                <c:formatCode>General</c:formatCode>
                <c:ptCount val="5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</c:numCache>
            </c:numRef>
          </c:cat>
          <c:val>
            <c:numRef>
              <c:f>'WEO_Data (20)'!$B$7:$AY$7</c:f>
              <c:numCache>
                <c:formatCode>0%</c:formatCode>
                <c:ptCount val="50"/>
                <c:pt idx="0">
                  <c:v>0.10604463965422206</c:v>
                </c:pt>
                <c:pt idx="1">
                  <c:v>9.0020813682462716E-2</c:v>
                </c:pt>
                <c:pt idx="2">
                  <c:v>8.5113045038578861E-2</c:v>
                </c:pt>
                <c:pt idx="3">
                  <c:v>8.4046752567745131E-2</c:v>
                </c:pt>
                <c:pt idx="4">
                  <c:v>7.7824972446844082E-2</c:v>
                </c:pt>
                <c:pt idx="5">
                  <c:v>7.1475685641852957E-2</c:v>
                </c:pt>
                <c:pt idx="6">
                  <c:v>6.5708436826159344E-2</c:v>
                </c:pt>
                <c:pt idx="7">
                  <c:v>6.7499716801400544E-2</c:v>
                </c:pt>
                <c:pt idx="8">
                  <c:v>7.8042366691015344E-2</c:v>
                </c:pt>
                <c:pt idx="9">
                  <c:v>8.1214549064095282E-2</c:v>
                </c:pt>
                <c:pt idx="10">
                  <c:v>6.6507074730112137E-2</c:v>
                </c:pt>
                <c:pt idx="11">
                  <c:v>6.7099807165330358E-2</c:v>
                </c:pt>
                <c:pt idx="12">
                  <c:v>7.5479059709447002E-2</c:v>
                </c:pt>
                <c:pt idx="13">
                  <c:v>9.0023838858067667E-2</c:v>
                </c:pt>
                <c:pt idx="14">
                  <c:v>7.7077910048372167E-2</c:v>
                </c:pt>
                <c:pt idx="15">
                  <c:v>9.568323570797474E-2</c:v>
                </c:pt>
                <c:pt idx="16">
                  <c:v>0.10658425330959201</c:v>
                </c:pt>
                <c:pt idx="17">
                  <c:v>0.11168585435235004</c:v>
                </c:pt>
                <c:pt idx="18">
                  <c:v>0.11300747835250044</c:v>
                </c:pt>
                <c:pt idx="19">
                  <c:v>0.11300241143993335</c:v>
                </c:pt>
                <c:pt idx="20">
                  <c:v>0.11760197835322578</c:v>
                </c:pt>
                <c:pt idx="21">
                  <c:v>0.12603084977449755</c:v>
                </c:pt>
                <c:pt idx="22">
                  <c:v>0.13412165686104069</c:v>
                </c:pt>
                <c:pt idx="23">
                  <c:v>0.14463136486433406</c:v>
                </c:pt>
                <c:pt idx="24">
                  <c:v>0.15956602078631107</c:v>
                </c:pt>
                <c:pt idx="25">
                  <c:v>0.17562572857230502</c:v>
                </c:pt>
                <c:pt idx="26">
                  <c:v>0.19935066157097772</c:v>
                </c:pt>
                <c:pt idx="27">
                  <c:v>0.24565383353196193</c:v>
                </c:pt>
                <c:pt idx="28">
                  <c:v>0.30990700650311276</c:v>
                </c:pt>
                <c:pt idx="29">
                  <c:v>0.35149705934155501</c:v>
                </c:pt>
                <c:pt idx="30">
                  <c:v>0.40094624384717231</c:v>
                </c:pt>
                <c:pt idx="31">
                  <c:v>0.48027846644732519</c:v>
                </c:pt>
                <c:pt idx="32">
                  <c:v>0.52538515253215379</c:v>
                </c:pt>
                <c:pt idx="33">
                  <c:v>0.57017435617947743</c:v>
                </c:pt>
                <c:pt idx="34">
                  <c:v>0.59769231533737976</c:v>
                </c:pt>
                <c:pt idx="35">
                  <c:v>0.60746149221098655</c:v>
                </c:pt>
                <c:pt idx="36">
                  <c:v>0.59701976612478658</c:v>
                </c:pt>
                <c:pt idx="37">
                  <c:v>0.62539590354933949</c:v>
                </c:pt>
                <c:pt idx="38">
                  <c:v>0.67009392915797783</c:v>
                </c:pt>
                <c:pt idx="39">
                  <c:v>0.66634140901614203</c:v>
                </c:pt>
                <c:pt idx="40">
                  <c:v>0.69702275836922001</c:v>
                </c:pt>
                <c:pt idx="41">
                  <c:v>0.75270277887857329</c:v>
                </c:pt>
                <c:pt idx="42">
                  <c:v>0.69330603905360844</c:v>
                </c:pt>
                <c:pt idx="43">
                  <c:v>0.64559375608258329</c:v>
                </c:pt>
                <c:pt idx="44">
                  <c:v>0.64391715210994671</c:v>
                </c:pt>
                <c:pt idx="45">
                  <c:v>0.66321325654789109</c:v>
                </c:pt>
                <c:pt idx="46">
                  <c:v>0.67790126178758014</c:v>
                </c:pt>
                <c:pt idx="47">
                  <c:v>0.69023368262295848</c:v>
                </c:pt>
                <c:pt idx="48">
                  <c:v>0.70212742198689415</c:v>
                </c:pt>
                <c:pt idx="49">
                  <c:v>0.71079623663648517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4C-C24C-BDB5-AB3A901C2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399599"/>
        <c:axId val="105217231"/>
      </c:lineChart>
      <c:catAx>
        <c:axId val="105399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217231"/>
        <c:crosses val="autoZero"/>
        <c:auto val="1"/>
        <c:lblAlgn val="ctr"/>
        <c:lblOffset val="100"/>
        <c:tickLblSkip val="5"/>
        <c:noMultiLvlLbl val="0"/>
      </c:catAx>
      <c:valAx>
        <c:axId val="105217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99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Manufacturing value added, 2004-2022 ($)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'Heartland, Rim'!$B$6</c:f>
              <c:strCache>
                <c:ptCount val="1"/>
                <c:pt idx="0">
                  <c:v>CHN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'Heartland, Rim'!$P$5:$AH$5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'Heartland, Rim'!$P$6:$AH$6</c:f>
              <c:numCache>
                <c:formatCode>General</c:formatCode>
                <c:ptCount val="19"/>
                <c:pt idx="0">
                  <c:v>625223497459.94849</c:v>
                </c:pt>
                <c:pt idx="1">
                  <c:v>733654641625.40942</c:v>
                </c:pt>
                <c:pt idx="2">
                  <c:v>893126575136.0957</c:v>
                </c:pt>
                <c:pt idx="3">
                  <c:v>1149715189236.1414</c:v>
                </c:pt>
                <c:pt idx="4">
                  <c:v>1475673942655.0894</c:v>
                </c:pt>
                <c:pt idx="5">
                  <c:v>1611942474298.1543</c:v>
                </c:pt>
                <c:pt idx="6">
                  <c:v>1924333072290.0376</c:v>
                </c:pt>
                <c:pt idx="7">
                  <c:v>2421387361155.6274</c:v>
                </c:pt>
                <c:pt idx="8">
                  <c:v>2690076711732.4136</c:v>
                </c:pt>
                <c:pt idx="9">
                  <c:v>2935359967255.0156</c:v>
                </c:pt>
                <c:pt idx="10">
                  <c:v>3184217491389.9946</c:v>
                </c:pt>
                <c:pt idx="11">
                  <c:v>3202510065292.7686</c:v>
                </c:pt>
                <c:pt idx="12">
                  <c:v>3153128508966.3926</c:v>
                </c:pt>
                <c:pt idx="13">
                  <c:v>3460348237656.1958</c:v>
                </c:pt>
                <c:pt idx="14">
                  <c:v>3868482846548.126</c:v>
                </c:pt>
                <c:pt idx="15">
                  <c:v>3823421827243.2705</c:v>
                </c:pt>
                <c:pt idx="16">
                  <c:v>3860698383237.6895</c:v>
                </c:pt>
                <c:pt idx="17">
                  <c:v>4909012672556.4912</c:v>
                </c:pt>
                <c:pt idx="18">
                  <c:v>4975614346583.5293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A5-BA46-83FA-D2F763E9335B}"/>
            </c:ext>
          </c:extLst>
        </c:ser>
        <c:ser>
          <c:idx val="1"/>
          <c:order val="1"/>
          <c:tx>
            <c:strRef>
              <c:f>'Heartland, Rim'!$B$7</c:f>
              <c:strCache>
                <c:ptCount val="1"/>
                <c:pt idx="0">
                  <c:v>RUS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'Heartland, Rim'!$P$5:$AH$5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'Heartland, Rim'!$P$7:$AH$7</c:f>
              <c:numCache>
                <c:formatCode>General</c:formatCode>
                <c:ptCount val="19"/>
                <c:pt idx="0">
                  <c:v>89932097209.302322</c:v>
                </c:pt>
                <c:pt idx="1">
                  <c:v>119799413497.35661</c:v>
                </c:pt>
                <c:pt idx="2">
                  <c:v>151372766674.86304</c:v>
                </c:pt>
                <c:pt idx="3">
                  <c:v>196445401279.74661</c:v>
                </c:pt>
                <c:pt idx="4">
                  <c:v>248017012518.67236</c:v>
                </c:pt>
                <c:pt idx="5">
                  <c:v>157696518810.53137</c:v>
                </c:pt>
                <c:pt idx="6">
                  <c:v>195425251381.26868</c:v>
                </c:pt>
                <c:pt idx="7">
                  <c:v>234686442911.40723</c:v>
                </c:pt>
                <c:pt idx="8">
                  <c:v>252083012500.944</c:v>
                </c:pt>
                <c:pt idx="9">
                  <c:v>253485439240.40424</c:v>
                </c:pt>
                <c:pt idx="10">
                  <c:v>233426986349.31015</c:v>
                </c:pt>
                <c:pt idx="11">
                  <c:v>168840255851.67792</c:v>
                </c:pt>
                <c:pt idx="12">
                  <c:v>149387566600.55719</c:v>
                </c:pt>
                <c:pt idx="13">
                  <c:v>193827580081.38828</c:v>
                </c:pt>
                <c:pt idx="14">
                  <c:v>212467613834.92947</c:v>
                </c:pt>
                <c:pt idx="15">
                  <c:v>219583594265.95261</c:v>
                </c:pt>
                <c:pt idx="16">
                  <c:v>200114180271.8894</c:v>
                </c:pt>
                <c:pt idx="17">
                  <c:v>236427361335.31915</c:v>
                </c:pt>
                <c:pt idx="18">
                  <c:v>287712821279.74933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A5-BA46-83FA-D2F763E9335B}"/>
            </c:ext>
          </c:extLst>
        </c:ser>
        <c:ser>
          <c:idx val="2"/>
          <c:order val="2"/>
          <c:tx>
            <c:strRef>
              <c:f>'Heartland, Rim'!$B$9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'Heartland, Rim'!$P$5:$AH$5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'Heartland, Rim'!$P$9:$AH$9</c:f>
              <c:numCache>
                <c:formatCode>General</c:formatCode>
                <c:ptCount val="19"/>
                <c:pt idx="0">
                  <c:v>1609515155000</c:v>
                </c:pt>
                <c:pt idx="1">
                  <c:v>1692920894000</c:v>
                </c:pt>
                <c:pt idx="2">
                  <c:v>1794744585000</c:v>
                </c:pt>
                <c:pt idx="3">
                  <c:v>1848323547000</c:v>
                </c:pt>
                <c:pt idx="4">
                  <c:v>1804393692000</c:v>
                </c:pt>
                <c:pt idx="5">
                  <c:v>1693758354000</c:v>
                </c:pt>
                <c:pt idx="6">
                  <c:v>1791742513000</c:v>
                </c:pt>
                <c:pt idx="7">
                  <c:v>1863738024000</c:v>
                </c:pt>
                <c:pt idx="8">
                  <c:v>1927324612000</c:v>
                </c:pt>
                <c:pt idx="9">
                  <c:v>1987179289000</c:v>
                </c:pt>
                <c:pt idx="10">
                  <c:v>2045615226000</c:v>
                </c:pt>
                <c:pt idx="11">
                  <c:v>2123243202000</c:v>
                </c:pt>
                <c:pt idx="12">
                  <c:v>2098271549000</c:v>
                </c:pt>
                <c:pt idx="13">
                  <c:v>2192925367000</c:v>
                </c:pt>
                <c:pt idx="14">
                  <c:v>2330106524000</c:v>
                </c:pt>
                <c:pt idx="15">
                  <c:v>2364316202000</c:v>
                </c:pt>
                <c:pt idx="16">
                  <c:v>2238531370000</c:v>
                </c:pt>
                <c:pt idx="17">
                  <c:v>2497131582000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A5-BA46-83FA-D2F763E9335B}"/>
            </c:ext>
          </c:extLst>
        </c:ser>
        <c:ser>
          <c:idx val="3"/>
          <c:order val="3"/>
          <c:tx>
            <c:strRef>
              <c:f>'Heartland, Rim'!$B$10</c:f>
              <c:strCache>
                <c:ptCount val="1"/>
                <c:pt idx="0">
                  <c:v>JPN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'Heartland, Rim'!$P$5:$AH$5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'Heartland, Rim'!$P$10:$AH$10</c:f>
              <c:numCache>
                <c:formatCode>General</c:formatCode>
                <c:ptCount val="19"/>
                <c:pt idx="0">
                  <c:v>1033455029438.1337</c:v>
                </c:pt>
                <c:pt idx="1">
                  <c:v>1035063174684.3988</c:v>
                </c:pt>
                <c:pt idx="2">
                  <c:v>984723037885.86865</c:v>
                </c:pt>
                <c:pt idx="3">
                  <c:v>1001843681928.7749</c:v>
                </c:pt>
                <c:pt idx="4">
                  <c:v>1086396509271.0394</c:v>
                </c:pt>
                <c:pt idx="5">
                  <c:v>1007525908383.1267</c:v>
                </c:pt>
                <c:pt idx="6">
                  <c:v>1195940413448.9824</c:v>
                </c:pt>
                <c:pt idx="7">
                  <c:v>1217679850774.2781</c:v>
                </c:pt>
                <c:pt idx="8">
                  <c:v>1233567341928.2344</c:v>
                </c:pt>
                <c:pt idx="9">
                  <c:v>1007492564067.566</c:v>
                </c:pt>
                <c:pt idx="10">
                  <c:v>959497947967.37634</c:v>
                </c:pt>
                <c:pt idx="11">
                  <c:v>909542617885.21033</c:v>
                </c:pt>
                <c:pt idx="12">
                  <c:v>1015148046907.9927</c:v>
                </c:pt>
                <c:pt idx="13">
                  <c:v>1007663265490.2659</c:v>
                </c:pt>
                <c:pt idx="14">
                  <c:v>1039514535670.6599</c:v>
                </c:pt>
                <c:pt idx="15">
                  <c:v>1035072432041.1548</c:v>
                </c:pt>
                <c:pt idx="16">
                  <c:v>1013771233812.4529</c:v>
                </c:pt>
                <c:pt idx="17">
                  <c:v>1049995079634.5059</c:v>
                </c:pt>
                <c:pt idx="18">
                  <c:v>818397884843.27222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A5-BA46-83FA-D2F763E9335B}"/>
            </c:ext>
          </c:extLst>
        </c:ser>
        <c:ser>
          <c:idx val="4"/>
          <c:order val="4"/>
          <c:tx>
            <c:strRef>
              <c:f>'Heartland, Rim'!$B$11</c:f>
              <c:strCache>
                <c:ptCount val="1"/>
                <c:pt idx="0">
                  <c:v>EMU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'Heartland, Rim'!$P$5:$AH$5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'Heartland, Rim'!$P$11:$AH$11</c:f>
              <c:numCache>
                <c:formatCode>General</c:formatCode>
                <c:ptCount val="19"/>
                <c:pt idx="0">
                  <c:v>1624975586710.2288</c:v>
                </c:pt>
                <c:pt idx="1">
                  <c:v>1653383950063.3142</c:v>
                </c:pt>
                <c:pt idx="2">
                  <c:v>1749185738879.083</c:v>
                </c:pt>
                <c:pt idx="3">
                  <c:v>2018605091166.8225</c:v>
                </c:pt>
                <c:pt idx="4">
                  <c:v>2133061013450.4875</c:v>
                </c:pt>
                <c:pt idx="5">
                  <c:v>1764279984521.9412</c:v>
                </c:pt>
                <c:pt idx="6">
                  <c:v>1804681992490.0801</c:v>
                </c:pt>
                <c:pt idx="7">
                  <c:v>1982015524727.5557</c:v>
                </c:pt>
                <c:pt idx="8">
                  <c:v>1816381994183.9636</c:v>
                </c:pt>
                <c:pt idx="9">
                  <c:v>1886577271462.8508</c:v>
                </c:pt>
                <c:pt idx="10">
                  <c:v>1956402034560.0608</c:v>
                </c:pt>
                <c:pt idx="11">
                  <c:v>1762938639477.833</c:v>
                </c:pt>
                <c:pt idx="12">
                  <c:v>1818069534448.1833</c:v>
                </c:pt>
                <c:pt idx="13">
                  <c:v>1919534998763.1462</c:v>
                </c:pt>
                <c:pt idx="14">
                  <c:v>2057070513092.2717</c:v>
                </c:pt>
                <c:pt idx="15">
                  <c:v>1987475199528.3784</c:v>
                </c:pt>
                <c:pt idx="16">
                  <c:v>1912008624545.6755</c:v>
                </c:pt>
                <c:pt idx="17">
                  <c:v>2179086592054.729</c:v>
                </c:pt>
                <c:pt idx="18">
                  <c:v>2110823496150.7939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EA5-BA46-83FA-D2F763E9335B}"/>
            </c:ext>
          </c:extLst>
        </c:ser>
        <c:ser>
          <c:idx val="5"/>
          <c:order val="5"/>
          <c:tx>
            <c:strRef>
              <c:f>'Heartland, Rim'!$B$8</c:f>
              <c:strCache>
                <c:ptCount val="1"/>
                <c:pt idx="0">
                  <c:v>IRN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'Heartland, Rim'!$P$5:$AH$5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'Heartland, Rim'!$P$8:$AH$8</c:f>
              <c:numCache>
                <c:formatCode>General</c:formatCode>
                <c:ptCount val="19"/>
                <c:pt idx="0">
                  <c:v>29841445317.328178</c:v>
                </c:pt>
                <c:pt idx="1">
                  <c:v>34061780418.248016</c:v>
                </c:pt>
                <c:pt idx="2">
                  <c:v>40034063174.681854</c:v>
                </c:pt>
                <c:pt idx="3">
                  <c:v>45161372751.170822</c:v>
                </c:pt>
                <c:pt idx="4">
                  <c:v>53473642529.131508</c:v>
                </c:pt>
                <c:pt idx="5">
                  <c:v>55274579020.66568</c:v>
                </c:pt>
                <c:pt idx="6">
                  <c:v>62233038188.966629</c:v>
                </c:pt>
                <c:pt idx="7">
                  <c:v>86357477677.654419</c:v>
                </c:pt>
                <c:pt idx="8">
                  <c:v>105474976832.12411</c:v>
                </c:pt>
                <c:pt idx="9">
                  <c:v>77512096694.95343</c:v>
                </c:pt>
                <c:pt idx="10">
                  <c:v>71749532953.052933</c:v>
                </c:pt>
                <c:pt idx="11">
                  <c:v>54907676228.690315</c:v>
                </c:pt>
                <c:pt idx="12">
                  <c:v>59282201851.463234</c:v>
                </c:pt>
                <c:pt idx="13">
                  <c:v>66923336696.433258</c:v>
                </c:pt>
                <c:pt idx="14">
                  <c:v>51554314632.574409</c:v>
                </c:pt>
                <c:pt idx="15">
                  <c:v>51186249016.488129</c:v>
                </c:pt>
                <c:pt idx="16">
                  <c:v>50678851951.034935</c:v>
                </c:pt>
                <c:pt idx="17">
                  <c:v>76182750030.707184</c:v>
                </c:pt>
                <c:pt idx="18">
                  <c:v>82660486128.444031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EA5-BA46-83FA-D2F763E93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2635839"/>
        <c:axId val="1376429087"/>
      </c:lineChart>
      <c:catAx>
        <c:axId val="93263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429087"/>
        <c:crosses val="autoZero"/>
        <c:auto val="1"/>
        <c:lblAlgn val="ctr"/>
        <c:lblOffset val="100"/>
        <c:noMultiLvlLbl val="0"/>
      </c:catAx>
      <c:valAx>
        <c:axId val="1376429087"/>
        <c:scaling>
          <c:orientation val="minMax"/>
          <c:max val="500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635839"/>
        <c:crosses val="autoZero"/>
        <c:crossBetween val="between"/>
        <c:minorUnit val="100000000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Close 4/4/25 and 8/11/25 relative to 1/20/25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Sheet1!$R$3</c:f>
              <c:strCache>
                <c:ptCount val="1"/>
                <c:pt idx="0">
                  <c:v>4/4/25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(Sheet1!$A$4:$A$7,Sheet1!$A$9)</c:f>
              <c:strCache>
                <c:ptCount val="5"/>
                <c:pt idx="0">
                  <c:v>Nasdaq</c:v>
                </c:pt>
                <c:pt idx="1">
                  <c:v>S&amp;P 500</c:v>
                </c:pt>
                <c:pt idx="2">
                  <c:v>Dow Jones</c:v>
                </c:pt>
                <c:pt idx="3">
                  <c:v>Dollar (BUXX)</c:v>
                </c:pt>
                <c:pt idx="4">
                  <c:v>Oil (Nymex)</c:v>
                </c:pt>
              </c:strCache>
            </c:strRef>
          </c:cat>
          <c:val>
            <c:numRef>
              <c:f>(Sheet1!$R$4:$R$7,Sheet1!$R$9)</c:f>
              <c:numCache>
                <c:formatCode>0%</c:formatCode>
                <c:ptCount val="5"/>
                <c:pt idx="0">
                  <c:v>-0.21101566145900286</c:v>
                </c:pt>
                <c:pt idx="1">
                  <c:v>-0.16120372145922462</c:v>
                </c:pt>
                <c:pt idx="2">
                  <c:v>-0.12971822664932223</c:v>
                </c:pt>
                <c:pt idx="3">
                  <c:v>-3.0223004694835576E-2</c:v>
                </c:pt>
                <c:pt idx="4">
                  <c:v>-0.22422971447007578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CF-C64D-B22A-A901934D0207}"/>
            </c:ext>
          </c:extLst>
        </c:ser>
        <c:ser>
          <c:idx val="1"/>
          <c:order val="1"/>
          <c:tx>
            <c:strRef>
              <c:f>Sheet1!$Z$3</c:f>
              <c:strCache>
                <c:ptCount val="1"/>
                <c:pt idx="0">
                  <c:v>8/11/25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(Sheet1!$A$4:$A$7,Sheet1!$A$9)</c:f>
              <c:strCache>
                <c:ptCount val="5"/>
                <c:pt idx="0">
                  <c:v>Nasdaq</c:v>
                </c:pt>
                <c:pt idx="1">
                  <c:v>S&amp;P 500</c:v>
                </c:pt>
                <c:pt idx="2">
                  <c:v>Dow Jones</c:v>
                </c:pt>
                <c:pt idx="3">
                  <c:v>Dollar (BUXX)</c:v>
                </c:pt>
                <c:pt idx="4">
                  <c:v>Oil (Nymex)</c:v>
                </c:pt>
              </c:strCache>
            </c:strRef>
          </c:cat>
          <c:val>
            <c:numRef>
              <c:f>(Sheet1!$Z$4:$Z$7,Sheet1!$Z$9)</c:f>
              <c:numCache>
                <c:formatCode>0%</c:formatCode>
                <c:ptCount val="5"/>
                <c:pt idx="0">
                  <c:v>8.2433473470879495E-2</c:v>
                </c:pt>
                <c:pt idx="1">
                  <c:v>5.3595162367504022E-2</c:v>
                </c:pt>
                <c:pt idx="2">
                  <c:v>-1.1520514897965799E-3</c:v>
                </c:pt>
                <c:pt idx="3">
                  <c:v>-6.4553990610328585E-2</c:v>
                </c:pt>
                <c:pt idx="4">
                  <c:v>-0.15680590328106467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CF-C64D-B22A-A901934D0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2896192"/>
        <c:axId val="1762768144"/>
      </c:barChart>
      <c:catAx>
        <c:axId val="176289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2768144"/>
        <c:crosses val="autoZero"/>
        <c:auto val="1"/>
        <c:lblAlgn val="ctr"/>
        <c:lblOffset val="100"/>
        <c:noMultiLvlLbl val="0"/>
      </c:catAx>
      <c:valAx>
        <c:axId val="176276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289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Effective exchange rates, USD, nominal (blue) and real (red) since 1964 (2010=100)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(US!$A$6:$A$734,US!$A$741:$A$744)</c:f>
              <c:numCache>
                <c:formatCode>mm\-yyyy</c:formatCode>
                <c:ptCount val="733"/>
                <c:pt idx="0">
                  <c:v>23407</c:v>
                </c:pt>
                <c:pt idx="1">
                  <c:v>23436</c:v>
                </c:pt>
                <c:pt idx="2">
                  <c:v>23467</c:v>
                </c:pt>
                <c:pt idx="3">
                  <c:v>23497</c:v>
                </c:pt>
                <c:pt idx="4">
                  <c:v>23528</c:v>
                </c:pt>
                <c:pt idx="5">
                  <c:v>23558</c:v>
                </c:pt>
                <c:pt idx="6">
                  <c:v>23589</c:v>
                </c:pt>
                <c:pt idx="7">
                  <c:v>23620</c:v>
                </c:pt>
                <c:pt idx="8">
                  <c:v>23650</c:v>
                </c:pt>
                <c:pt idx="9">
                  <c:v>23681</c:v>
                </c:pt>
                <c:pt idx="10">
                  <c:v>23711</c:v>
                </c:pt>
                <c:pt idx="11">
                  <c:v>23742</c:v>
                </c:pt>
                <c:pt idx="12">
                  <c:v>23773</c:v>
                </c:pt>
                <c:pt idx="13">
                  <c:v>23801</c:v>
                </c:pt>
                <c:pt idx="14">
                  <c:v>23832</c:v>
                </c:pt>
                <c:pt idx="15">
                  <c:v>23862</c:v>
                </c:pt>
                <c:pt idx="16">
                  <c:v>23893</c:v>
                </c:pt>
                <c:pt idx="17">
                  <c:v>23923</c:v>
                </c:pt>
                <c:pt idx="18">
                  <c:v>23954</c:v>
                </c:pt>
                <c:pt idx="19">
                  <c:v>23985</c:v>
                </c:pt>
                <c:pt idx="20">
                  <c:v>24015</c:v>
                </c:pt>
                <c:pt idx="21">
                  <c:v>24046</c:v>
                </c:pt>
                <c:pt idx="22">
                  <c:v>24076</c:v>
                </c:pt>
                <c:pt idx="23">
                  <c:v>24107</c:v>
                </c:pt>
                <c:pt idx="24">
                  <c:v>24138</c:v>
                </c:pt>
                <c:pt idx="25">
                  <c:v>24166</c:v>
                </c:pt>
                <c:pt idx="26">
                  <c:v>24197</c:v>
                </c:pt>
                <c:pt idx="27">
                  <c:v>24227</c:v>
                </c:pt>
                <c:pt idx="28">
                  <c:v>24258</c:v>
                </c:pt>
                <c:pt idx="29">
                  <c:v>24288</c:v>
                </c:pt>
                <c:pt idx="30">
                  <c:v>24319</c:v>
                </c:pt>
                <c:pt idx="31">
                  <c:v>24350</c:v>
                </c:pt>
                <c:pt idx="32">
                  <c:v>24380</c:v>
                </c:pt>
                <c:pt idx="33">
                  <c:v>24411</c:v>
                </c:pt>
                <c:pt idx="34">
                  <c:v>24441</c:v>
                </c:pt>
                <c:pt idx="35">
                  <c:v>24472</c:v>
                </c:pt>
                <c:pt idx="36">
                  <c:v>24503</c:v>
                </c:pt>
                <c:pt idx="37">
                  <c:v>24531</c:v>
                </c:pt>
                <c:pt idx="38">
                  <c:v>24562</c:v>
                </c:pt>
                <c:pt idx="39">
                  <c:v>24592</c:v>
                </c:pt>
                <c:pt idx="40">
                  <c:v>24623</c:v>
                </c:pt>
                <c:pt idx="41">
                  <c:v>24653</c:v>
                </c:pt>
                <c:pt idx="42">
                  <c:v>24684</c:v>
                </c:pt>
                <c:pt idx="43">
                  <c:v>24715</c:v>
                </c:pt>
                <c:pt idx="44">
                  <c:v>24745</c:v>
                </c:pt>
                <c:pt idx="45">
                  <c:v>24776</c:v>
                </c:pt>
                <c:pt idx="46">
                  <c:v>24806</c:v>
                </c:pt>
                <c:pt idx="47">
                  <c:v>24837</c:v>
                </c:pt>
                <c:pt idx="48">
                  <c:v>24868</c:v>
                </c:pt>
                <c:pt idx="49">
                  <c:v>24897</c:v>
                </c:pt>
                <c:pt idx="50">
                  <c:v>24928</c:v>
                </c:pt>
                <c:pt idx="51">
                  <c:v>24958</c:v>
                </c:pt>
                <c:pt idx="52">
                  <c:v>24989</c:v>
                </c:pt>
                <c:pt idx="53">
                  <c:v>25019</c:v>
                </c:pt>
                <c:pt idx="54">
                  <c:v>25050</c:v>
                </c:pt>
                <c:pt idx="55">
                  <c:v>25081</c:v>
                </c:pt>
                <c:pt idx="56">
                  <c:v>25111</c:v>
                </c:pt>
                <c:pt idx="57">
                  <c:v>25142</c:v>
                </c:pt>
                <c:pt idx="58">
                  <c:v>25172</c:v>
                </c:pt>
                <c:pt idx="59">
                  <c:v>25203</c:v>
                </c:pt>
                <c:pt idx="60">
                  <c:v>25234</c:v>
                </c:pt>
                <c:pt idx="61">
                  <c:v>25262</c:v>
                </c:pt>
                <c:pt idx="62">
                  <c:v>25293</c:v>
                </c:pt>
                <c:pt idx="63">
                  <c:v>25323</c:v>
                </c:pt>
                <c:pt idx="64">
                  <c:v>25354</c:v>
                </c:pt>
                <c:pt idx="65">
                  <c:v>25384</c:v>
                </c:pt>
                <c:pt idx="66">
                  <c:v>25415</c:v>
                </c:pt>
                <c:pt idx="67">
                  <c:v>25446</c:v>
                </c:pt>
                <c:pt idx="68">
                  <c:v>25476</c:v>
                </c:pt>
                <c:pt idx="69">
                  <c:v>25507</c:v>
                </c:pt>
                <c:pt idx="70">
                  <c:v>25537</c:v>
                </c:pt>
                <c:pt idx="71">
                  <c:v>25568</c:v>
                </c:pt>
                <c:pt idx="72">
                  <c:v>25599</c:v>
                </c:pt>
                <c:pt idx="73">
                  <c:v>25627</c:v>
                </c:pt>
                <c:pt idx="74">
                  <c:v>25658</c:v>
                </c:pt>
                <c:pt idx="75">
                  <c:v>25688</c:v>
                </c:pt>
                <c:pt idx="76">
                  <c:v>25719</c:v>
                </c:pt>
                <c:pt idx="77">
                  <c:v>25749</c:v>
                </c:pt>
                <c:pt idx="78">
                  <c:v>25780</c:v>
                </c:pt>
                <c:pt idx="79">
                  <c:v>25811</c:v>
                </c:pt>
                <c:pt idx="80">
                  <c:v>25841</c:v>
                </c:pt>
                <c:pt idx="81">
                  <c:v>25872</c:v>
                </c:pt>
                <c:pt idx="82">
                  <c:v>25902</c:v>
                </c:pt>
                <c:pt idx="83">
                  <c:v>25933</c:v>
                </c:pt>
                <c:pt idx="84">
                  <c:v>25964</c:v>
                </c:pt>
                <c:pt idx="85">
                  <c:v>25992</c:v>
                </c:pt>
                <c:pt idx="86">
                  <c:v>26023</c:v>
                </c:pt>
                <c:pt idx="87">
                  <c:v>26053</c:v>
                </c:pt>
                <c:pt idx="88">
                  <c:v>26084</c:v>
                </c:pt>
                <c:pt idx="89">
                  <c:v>26114</c:v>
                </c:pt>
                <c:pt idx="90">
                  <c:v>26145</c:v>
                </c:pt>
                <c:pt idx="91">
                  <c:v>26176</c:v>
                </c:pt>
                <c:pt idx="92">
                  <c:v>26206</c:v>
                </c:pt>
                <c:pt idx="93">
                  <c:v>26237</c:v>
                </c:pt>
                <c:pt idx="94">
                  <c:v>26267</c:v>
                </c:pt>
                <c:pt idx="95">
                  <c:v>26298</c:v>
                </c:pt>
                <c:pt idx="96">
                  <c:v>26329</c:v>
                </c:pt>
                <c:pt idx="97">
                  <c:v>26358</c:v>
                </c:pt>
                <c:pt idx="98">
                  <c:v>26389</c:v>
                </c:pt>
                <c:pt idx="99">
                  <c:v>26419</c:v>
                </c:pt>
                <c:pt idx="100">
                  <c:v>26450</c:v>
                </c:pt>
                <c:pt idx="101">
                  <c:v>26480</c:v>
                </c:pt>
                <c:pt idx="102">
                  <c:v>26511</c:v>
                </c:pt>
                <c:pt idx="103">
                  <c:v>26542</c:v>
                </c:pt>
                <c:pt idx="104">
                  <c:v>26572</c:v>
                </c:pt>
                <c:pt idx="105">
                  <c:v>26603</c:v>
                </c:pt>
                <c:pt idx="106">
                  <c:v>26633</c:v>
                </c:pt>
                <c:pt idx="107">
                  <c:v>26664</c:v>
                </c:pt>
                <c:pt idx="108">
                  <c:v>26695</c:v>
                </c:pt>
                <c:pt idx="109">
                  <c:v>26723</c:v>
                </c:pt>
                <c:pt idx="110">
                  <c:v>26754</c:v>
                </c:pt>
                <c:pt idx="111">
                  <c:v>26784</c:v>
                </c:pt>
                <c:pt idx="112">
                  <c:v>26815</c:v>
                </c:pt>
                <c:pt idx="113">
                  <c:v>26845</c:v>
                </c:pt>
                <c:pt idx="114">
                  <c:v>26876</c:v>
                </c:pt>
                <c:pt idx="115">
                  <c:v>26907</c:v>
                </c:pt>
                <c:pt idx="116">
                  <c:v>26937</c:v>
                </c:pt>
                <c:pt idx="117">
                  <c:v>26968</c:v>
                </c:pt>
                <c:pt idx="118">
                  <c:v>26998</c:v>
                </c:pt>
                <c:pt idx="119">
                  <c:v>27029</c:v>
                </c:pt>
                <c:pt idx="120">
                  <c:v>27060</c:v>
                </c:pt>
                <c:pt idx="121">
                  <c:v>27088</c:v>
                </c:pt>
                <c:pt idx="122">
                  <c:v>27119</c:v>
                </c:pt>
                <c:pt idx="123">
                  <c:v>27149</c:v>
                </c:pt>
                <c:pt idx="124">
                  <c:v>27180</c:v>
                </c:pt>
                <c:pt idx="125">
                  <c:v>27210</c:v>
                </c:pt>
                <c:pt idx="126">
                  <c:v>27241</c:v>
                </c:pt>
                <c:pt idx="127">
                  <c:v>27272</c:v>
                </c:pt>
                <c:pt idx="128">
                  <c:v>27302</c:v>
                </c:pt>
                <c:pt idx="129">
                  <c:v>27333</c:v>
                </c:pt>
                <c:pt idx="130">
                  <c:v>27363</c:v>
                </c:pt>
                <c:pt idx="131">
                  <c:v>27394</c:v>
                </c:pt>
                <c:pt idx="132">
                  <c:v>27425</c:v>
                </c:pt>
                <c:pt idx="133">
                  <c:v>27453</c:v>
                </c:pt>
                <c:pt idx="134">
                  <c:v>27484</c:v>
                </c:pt>
                <c:pt idx="135">
                  <c:v>27514</c:v>
                </c:pt>
                <c:pt idx="136">
                  <c:v>27545</c:v>
                </c:pt>
                <c:pt idx="137">
                  <c:v>27575</c:v>
                </c:pt>
                <c:pt idx="138">
                  <c:v>27606</c:v>
                </c:pt>
                <c:pt idx="139">
                  <c:v>27637</c:v>
                </c:pt>
                <c:pt idx="140">
                  <c:v>27667</c:v>
                </c:pt>
                <c:pt idx="141">
                  <c:v>27698</c:v>
                </c:pt>
                <c:pt idx="142">
                  <c:v>27728</c:v>
                </c:pt>
                <c:pt idx="143">
                  <c:v>27759</c:v>
                </c:pt>
                <c:pt idx="144">
                  <c:v>27790</c:v>
                </c:pt>
                <c:pt idx="145">
                  <c:v>27819</c:v>
                </c:pt>
                <c:pt idx="146">
                  <c:v>27850</c:v>
                </c:pt>
                <c:pt idx="147">
                  <c:v>27880</c:v>
                </c:pt>
                <c:pt idx="148">
                  <c:v>27911</c:v>
                </c:pt>
                <c:pt idx="149">
                  <c:v>27941</c:v>
                </c:pt>
                <c:pt idx="150">
                  <c:v>27972</c:v>
                </c:pt>
                <c:pt idx="151">
                  <c:v>28003</c:v>
                </c:pt>
                <c:pt idx="152">
                  <c:v>28033</c:v>
                </c:pt>
                <c:pt idx="153">
                  <c:v>28064</c:v>
                </c:pt>
                <c:pt idx="154">
                  <c:v>28094</c:v>
                </c:pt>
                <c:pt idx="155">
                  <c:v>28125</c:v>
                </c:pt>
                <c:pt idx="156">
                  <c:v>28156</c:v>
                </c:pt>
                <c:pt idx="157">
                  <c:v>28184</c:v>
                </c:pt>
                <c:pt idx="158">
                  <c:v>28215</c:v>
                </c:pt>
                <c:pt idx="159">
                  <c:v>28245</c:v>
                </c:pt>
                <c:pt idx="160">
                  <c:v>28276</c:v>
                </c:pt>
                <c:pt idx="161">
                  <c:v>28306</c:v>
                </c:pt>
                <c:pt idx="162">
                  <c:v>28337</c:v>
                </c:pt>
                <c:pt idx="163">
                  <c:v>28368</c:v>
                </c:pt>
                <c:pt idx="164">
                  <c:v>28398</c:v>
                </c:pt>
                <c:pt idx="165">
                  <c:v>28429</c:v>
                </c:pt>
                <c:pt idx="166">
                  <c:v>28459</c:v>
                </c:pt>
                <c:pt idx="167">
                  <c:v>28490</c:v>
                </c:pt>
                <c:pt idx="168">
                  <c:v>28521</c:v>
                </c:pt>
                <c:pt idx="169">
                  <c:v>28549</c:v>
                </c:pt>
                <c:pt idx="170">
                  <c:v>28580</c:v>
                </c:pt>
                <c:pt idx="171">
                  <c:v>28610</c:v>
                </c:pt>
                <c:pt idx="172">
                  <c:v>28641</c:v>
                </c:pt>
                <c:pt idx="173">
                  <c:v>28671</c:v>
                </c:pt>
                <c:pt idx="174">
                  <c:v>28702</c:v>
                </c:pt>
                <c:pt idx="175">
                  <c:v>28733</c:v>
                </c:pt>
                <c:pt idx="176">
                  <c:v>28763</c:v>
                </c:pt>
                <c:pt idx="177">
                  <c:v>28794</c:v>
                </c:pt>
                <c:pt idx="178">
                  <c:v>28824</c:v>
                </c:pt>
                <c:pt idx="179">
                  <c:v>28855</c:v>
                </c:pt>
                <c:pt idx="180">
                  <c:v>28886</c:v>
                </c:pt>
                <c:pt idx="181">
                  <c:v>28914</c:v>
                </c:pt>
                <c:pt idx="182">
                  <c:v>28945</c:v>
                </c:pt>
                <c:pt idx="183">
                  <c:v>28975</c:v>
                </c:pt>
                <c:pt idx="184">
                  <c:v>29006</c:v>
                </c:pt>
                <c:pt idx="185">
                  <c:v>29036</c:v>
                </c:pt>
                <c:pt idx="186">
                  <c:v>29067</c:v>
                </c:pt>
                <c:pt idx="187">
                  <c:v>29098</c:v>
                </c:pt>
                <c:pt idx="188">
                  <c:v>29128</c:v>
                </c:pt>
                <c:pt idx="189">
                  <c:v>29159</c:v>
                </c:pt>
                <c:pt idx="190">
                  <c:v>29189</c:v>
                </c:pt>
                <c:pt idx="191">
                  <c:v>29220</c:v>
                </c:pt>
                <c:pt idx="192">
                  <c:v>29251</c:v>
                </c:pt>
                <c:pt idx="193">
                  <c:v>29280</c:v>
                </c:pt>
                <c:pt idx="194">
                  <c:v>29311</c:v>
                </c:pt>
                <c:pt idx="195">
                  <c:v>29341</c:v>
                </c:pt>
                <c:pt idx="196">
                  <c:v>29372</c:v>
                </c:pt>
                <c:pt idx="197">
                  <c:v>29402</c:v>
                </c:pt>
                <c:pt idx="198">
                  <c:v>29433</c:v>
                </c:pt>
                <c:pt idx="199">
                  <c:v>29464</c:v>
                </c:pt>
                <c:pt idx="200">
                  <c:v>29494</c:v>
                </c:pt>
                <c:pt idx="201">
                  <c:v>29525</c:v>
                </c:pt>
                <c:pt idx="202">
                  <c:v>29555</c:v>
                </c:pt>
                <c:pt idx="203">
                  <c:v>29586</c:v>
                </c:pt>
                <c:pt idx="204">
                  <c:v>29617</c:v>
                </c:pt>
                <c:pt idx="205">
                  <c:v>29645</c:v>
                </c:pt>
                <c:pt idx="206">
                  <c:v>29676</c:v>
                </c:pt>
                <c:pt idx="207">
                  <c:v>29706</c:v>
                </c:pt>
                <c:pt idx="208">
                  <c:v>29737</c:v>
                </c:pt>
                <c:pt idx="209">
                  <c:v>29767</c:v>
                </c:pt>
                <c:pt idx="210">
                  <c:v>29798</c:v>
                </c:pt>
                <c:pt idx="211">
                  <c:v>29829</c:v>
                </c:pt>
                <c:pt idx="212">
                  <c:v>29859</c:v>
                </c:pt>
                <c:pt idx="213">
                  <c:v>29890</c:v>
                </c:pt>
                <c:pt idx="214">
                  <c:v>29920</c:v>
                </c:pt>
                <c:pt idx="215">
                  <c:v>29951</c:v>
                </c:pt>
                <c:pt idx="216">
                  <c:v>29982</c:v>
                </c:pt>
                <c:pt idx="217">
                  <c:v>30010</c:v>
                </c:pt>
                <c:pt idx="218">
                  <c:v>30041</c:v>
                </c:pt>
                <c:pt idx="219">
                  <c:v>30071</c:v>
                </c:pt>
                <c:pt idx="220">
                  <c:v>30102</c:v>
                </c:pt>
                <c:pt idx="221">
                  <c:v>30132</c:v>
                </c:pt>
                <c:pt idx="222">
                  <c:v>30163</c:v>
                </c:pt>
                <c:pt idx="223">
                  <c:v>30194</c:v>
                </c:pt>
                <c:pt idx="224">
                  <c:v>30224</c:v>
                </c:pt>
                <c:pt idx="225">
                  <c:v>30255</c:v>
                </c:pt>
                <c:pt idx="226">
                  <c:v>30285</c:v>
                </c:pt>
                <c:pt idx="227">
                  <c:v>30316</c:v>
                </c:pt>
                <c:pt idx="228">
                  <c:v>30347</c:v>
                </c:pt>
                <c:pt idx="229">
                  <c:v>30375</c:v>
                </c:pt>
                <c:pt idx="230">
                  <c:v>30406</c:v>
                </c:pt>
                <c:pt idx="231">
                  <c:v>30436</c:v>
                </c:pt>
                <c:pt idx="232">
                  <c:v>30467</c:v>
                </c:pt>
                <c:pt idx="233">
                  <c:v>30497</c:v>
                </c:pt>
                <c:pt idx="234">
                  <c:v>30528</c:v>
                </c:pt>
                <c:pt idx="235">
                  <c:v>30559</c:v>
                </c:pt>
                <c:pt idx="236">
                  <c:v>30589</c:v>
                </c:pt>
                <c:pt idx="237">
                  <c:v>30620</c:v>
                </c:pt>
                <c:pt idx="238">
                  <c:v>30650</c:v>
                </c:pt>
                <c:pt idx="239">
                  <c:v>30681</c:v>
                </c:pt>
                <c:pt idx="240">
                  <c:v>30712</c:v>
                </c:pt>
                <c:pt idx="241">
                  <c:v>30741</c:v>
                </c:pt>
                <c:pt idx="242">
                  <c:v>30772</c:v>
                </c:pt>
                <c:pt idx="243">
                  <c:v>30802</c:v>
                </c:pt>
                <c:pt idx="244">
                  <c:v>30833</c:v>
                </c:pt>
                <c:pt idx="245">
                  <c:v>30863</c:v>
                </c:pt>
                <c:pt idx="246">
                  <c:v>30894</c:v>
                </c:pt>
                <c:pt idx="247">
                  <c:v>30925</c:v>
                </c:pt>
                <c:pt idx="248">
                  <c:v>30955</c:v>
                </c:pt>
                <c:pt idx="249">
                  <c:v>30986</c:v>
                </c:pt>
                <c:pt idx="250">
                  <c:v>31016</c:v>
                </c:pt>
                <c:pt idx="251">
                  <c:v>31047</c:v>
                </c:pt>
                <c:pt idx="252">
                  <c:v>31078</c:v>
                </c:pt>
                <c:pt idx="253">
                  <c:v>31106</c:v>
                </c:pt>
                <c:pt idx="254">
                  <c:v>31137</c:v>
                </c:pt>
                <c:pt idx="255">
                  <c:v>31167</c:v>
                </c:pt>
                <c:pt idx="256">
                  <c:v>31198</c:v>
                </c:pt>
                <c:pt idx="257">
                  <c:v>31228</c:v>
                </c:pt>
                <c:pt idx="258">
                  <c:v>31259</c:v>
                </c:pt>
                <c:pt idx="259">
                  <c:v>31290</c:v>
                </c:pt>
                <c:pt idx="260">
                  <c:v>31320</c:v>
                </c:pt>
                <c:pt idx="261">
                  <c:v>31351</c:v>
                </c:pt>
                <c:pt idx="262">
                  <c:v>31381</c:v>
                </c:pt>
                <c:pt idx="263">
                  <c:v>31412</c:v>
                </c:pt>
                <c:pt idx="264">
                  <c:v>31443</c:v>
                </c:pt>
                <c:pt idx="265">
                  <c:v>31471</c:v>
                </c:pt>
                <c:pt idx="266">
                  <c:v>31502</c:v>
                </c:pt>
                <c:pt idx="267">
                  <c:v>31532</c:v>
                </c:pt>
                <c:pt idx="268">
                  <c:v>31563</c:v>
                </c:pt>
                <c:pt idx="269">
                  <c:v>31593</c:v>
                </c:pt>
                <c:pt idx="270">
                  <c:v>31624</c:v>
                </c:pt>
                <c:pt idx="271">
                  <c:v>31655</c:v>
                </c:pt>
                <c:pt idx="272">
                  <c:v>31685</c:v>
                </c:pt>
                <c:pt idx="273">
                  <c:v>31716</c:v>
                </c:pt>
                <c:pt idx="274">
                  <c:v>31746</c:v>
                </c:pt>
                <c:pt idx="275">
                  <c:v>31777</c:v>
                </c:pt>
                <c:pt idx="276">
                  <c:v>31808</c:v>
                </c:pt>
                <c:pt idx="277">
                  <c:v>31836</c:v>
                </c:pt>
                <c:pt idx="278">
                  <c:v>31867</c:v>
                </c:pt>
                <c:pt idx="279">
                  <c:v>31897</c:v>
                </c:pt>
                <c:pt idx="280">
                  <c:v>31928</c:v>
                </c:pt>
                <c:pt idx="281">
                  <c:v>31958</c:v>
                </c:pt>
                <c:pt idx="282">
                  <c:v>31989</c:v>
                </c:pt>
                <c:pt idx="283">
                  <c:v>32020</c:v>
                </c:pt>
                <c:pt idx="284">
                  <c:v>32050</c:v>
                </c:pt>
                <c:pt idx="285">
                  <c:v>32081</c:v>
                </c:pt>
                <c:pt idx="286">
                  <c:v>32111</c:v>
                </c:pt>
                <c:pt idx="287">
                  <c:v>32142</c:v>
                </c:pt>
                <c:pt idx="288">
                  <c:v>32173</c:v>
                </c:pt>
                <c:pt idx="289">
                  <c:v>32202</c:v>
                </c:pt>
                <c:pt idx="290">
                  <c:v>32233</c:v>
                </c:pt>
                <c:pt idx="291">
                  <c:v>32263</c:v>
                </c:pt>
                <c:pt idx="292">
                  <c:v>32294</c:v>
                </c:pt>
                <c:pt idx="293">
                  <c:v>32324</c:v>
                </c:pt>
                <c:pt idx="294">
                  <c:v>32355</c:v>
                </c:pt>
                <c:pt idx="295">
                  <c:v>32386</c:v>
                </c:pt>
                <c:pt idx="296">
                  <c:v>32416</c:v>
                </c:pt>
                <c:pt idx="297">
                  <c:v>32447</c:v>
                </c:pt>
                <c:pt idx="298">
                  <c:v>32477</c:v>
                </c:pt>
                <c:pt idx="299">
                  <c:v>32508</c:v>
                </c:pt>
                <c:pt idx="300">
                  <c:v>32539</c:v>
                </c:pt>
                <c:pt idx="301">
                  <c:v>32567</c:v>
                </c:pt>
                <c:pt idx="302">
                  <c:v>32598</c:v>
                </c:pt>
                <c:pt idx="303">
                  <c:v>32628</c:v>
                </c:pt>
                <c:pt idx="304">
                  <c:v>32659</c:v>
                </c:pt>
                <c:pt idx="305">
                  <c:v>32689</c:v>
                </c:pt>
                <c:pt idx="306">
                  <c:v>32720</c:v>
                </c:pt>
                <c:pt idx="307">
                  <c:v>32751</c:v>
                </c:pt>
                <c:pt idx="308">
                  <c:v>32781</c:v>
                </c:pt>
                <c:pt idx="309">
                  <c:v>32812</c:v>
                </c:pt>
                <c:pt idx="310">
                  <c:v>32842</c:v>
                </c:pt>
                <c:pt idx="311">
                  <c:v>32873</c:v>
                </c:pt>
                <c:pt idx="312">
                  <c:v>32904</c:v>
                </c:pt>
                <c:pt idx="313">
                  <c:v>32932</c:v>
                </c:pt>
                <c:pt idx="314">
                  <c:v>32963</c:v>
                </c:pt>
                <c:pt idx="315">
                  <c:v>32993</c:v>
                </c:pt>
                <c:pt idx="316">
                  <c:v>33024</c:v>
                </c:pt>
                <c:pt idx="317">
                  <c:v>33054</c:v>
                </c:pt>
                <c:pt idx="318">
                  <c:v>33085</c:v>
                </c:pt>
                <c:pt idx="319">
                  <c:v>33116</c:v>
                </c:pt>
                <c:pt idx="320">
                  <c:v>33146</c:v>
                </c:pt>
                <c:pt idx="321">
                  <c:v>33177</c:v>
                </c:pt>
                <c:pt idx="322">
                  <c:v>33207</c:v>
                </c:pt>
                <c:pt idx="323">
                  <c:v>33238</c:v>
                </c:pt>
                <c:pt idx="324">
                  <c:v>33269</c:v>
                </c:pt>
                <c:pt idx="325">
                  <c:v>33297</c:v>
                </c:pt>
                <c:pt idx="326">
                  <c:v>33328</c:v>
                </c:pt>
                <c:pt idx="327">
                  <c:v>33358</c:v>
                </c:pt>
                <c:pt idx="328">
                  <c:v>33389</c:v>
                </c:pt>
                <c:pt idx="329">
                  <c:v>33419</c:v>
                </c:pt>
                <c:pt idx="330">
                  <c:v>33450</c:v>
                </c:pt>
                <c:pt idx="331">
                  <c:v>33481</c:v>
                </c:pt>
                <c:pt idx="332">
                  <c:v>33511</c:v>
                </c:pt>
                <c:pt idx="333">
                  <c:v>33542</c:v>
                </c:pt>
                <c:pt idx="334">
                  <c:v>33572</c:v>
                </c:pt>
                <c:pt idx="335">
                  <c:v>33603</c:v>
                </c:pt>
                <c:pt idx="336">
                  <c:v>33634</c:v>
                </c:pt>
                <c:pt idx="337">
                  <c:v>33663</c:v>
                </c:pt>
                <c:pt idx="338">
                  <c:v>33694</c:v>
                </c:pt>
                <c:pt idx="339">
                  <c:v>33724</c:v>
                </c:pt>
                <c:pt idx="340">
                  <c:v>33755</c:v>
                </c:pt>
                <c:pt idx="341">
                  <c:v>33785</c:v>
                </c:pt>
                <c:pt idx="342">
                  <c:v>33816</c:v>
                </c:pt>
                <c:pt idx="343">
                  <c:v>33847</c:v>
                </c:pt>
                <c:pt idx="344">
                  <c:v>33877</c:v>
                </c:pt>
                <c:pt idx="345">
                  <c:v>33908</c:v>
                </c:pt>
                <c:pt idx="346">
                  <c:v>33938</c:v>
                </c:pt>
                <c:pt idx="347">
                  <c:v>33969</c:v>
                </c:pt>
                <c:pt idx="348">
                  <c:v>34000</c:v>
                </c:pt>
                <c:pt idx="349">
                  <c:v>34028</c:v>
                </c:pt>
                <c:pt idx="350">
                  <c:v>34059</c:v>
                </c:pt>
                <c:pt idx="351">
                  <c:v>34089</c:v>
                </c:pt>
                <c:pt idx="352">
                  <c:v>34120</c:v>
                </c:pt>
                <c:pt idx="353">
                  <c:v>34150</c:v>
                </c:pt>
                <c:pt idx="354">
                  <c:v>34181</c:v>
                </c:pt>
                <c:pt idx="355">
                  <c:v>34212</c:v>
                </c:pt>
                <c:pt idx="356">
                  <c:v>34242</c:v>
                </c:pt>
                <c:pt idx="357">
                  <c:v>34273</c:v>
                </c:pt>
                <c:pt idx="358">
                  <c:v>34303</c:v>
                </c:pt>
                <c:pt idx="359">
                  <c:v>34334</c:v>
                </c:pt>
                <c:pt idx="360">
                  <c:v>34365</c:v>
                </c:pt>
                <c:pt idx="361">
                  <c:v>34393</c:v>
                </c:pt>
                <c:pt idx="362">
                  <c:v>34424</c:v>
                </c:pt>
                <c:pt idx="363">
                  <c:v>34454</c:v>
                </c:pt>
                <c:pt idx="364">
                  <c:v>34485</c:v>
                </c:pt>
                <c:pt idx="365">
                  <c:v>34515</c:v>
                </c:pt>
                <c:pt idx="366">
                  <c:v>34546</c:v>
                </c:pt>
                <c:pt idx="367">
                  <c:v>34577</c:v>
                </c:pt>
                <c:pt idx="368">
                  <c:v>34607</c:v>
                </c:pt>
                <c:pt idx="369">
                  <c:v>34638</c:v>
                </c:pt>
                <c:pt idx="370">
                  <c:v>34668</c:v>
                </c:pt>
                <c:pt idx="371">
                  <c:v>34699</c:v>
                </c:pt>
                <c:pt idx="372">
                  <c:v>34730</c:v>
                </c:pt>
                <c:pt idx="373">
                  <c:v>34758</c:v>
                </c:pt>
                <c:pt idx="374">
                  <c:v>34789</c:v>
                </c:pt>
                <c:pt idx="375">
                  <c:v>34819</c:v>
                </c:pt>
                <c:pt idx="376">
                  <c:v>34850</c:v>
                </c:pt>
                <c:pt idx="377">
                  <c:v>34880</c:v>
                </c:pt>
                <c:pt idx="378">
                  <c:v>34911</c:v>
                </c:pt>
                <c:pt idx="379">
                  <c:v>34942</c:v>
                </c:pt>
                <c:pt idx="380">
                  <c:v>34972</c:v>
                </c:pt>
                <c:pt idx="381">
                  <c:v>35003</c:v>
                </c:pt>
                <c:pt idx="382">
                  <c:v>35033</c:v>
                </c:pt>
                <c:pt idx="383">
                  <c:v>35064</c:v>
                </c:pt>
                <c:pt idx="384">
                  <c:v>35095</c:v>
                </c:pt>
                <c:pt idx="385">
                  <c:v>35124</c:v>
                </c:pt>
                <c:pt idx="386">
                  <c:v>35155</c:v>
                </c:pt>
                <c:pt idx="387">
                  <c:v>35185</c:v>
                </c:pt>
                <c:pt idx="388">
                  <c:v>35216</c:v>
                </c:pt>
                <c:pt idx="389">
                  <c:v>35246</c:v>
                </c:pt>
                <c:pt idx="390">
                  <c:v>35277</c:v>
                </c:pt>
                <c:pt idx="391">
                  <c:v>35308</c:v>
                </c:pt>
                <c:pt idx="392">
                  <c:v>35338</c:v>
                </c:pt>
                <c:pt idx="393">
                  <c:v>35369</c:v>
                </c:pt>
                <c:pt idx="394">
                  <c:v>35399</c:v>
                </c:pt>
                <c:pt idx="395">
                  <c:v>35430</c:v>
                </c:pt>
                <c:pt idx="396">
                  <c:v>35461</c:v>
                </c:pt>
                <c:pt idx="397">
                  <c:v>35489</c:v>
                </c:pt>
                <c:pt idx="398">
                  <c:v>35520</c:v>
                </c:pt>
                <c:pt idx="399">
                  <c:v>35550</c:v>
                </c:pt>
                <c:pt idx="400">
                  <c:v>35581</c:v>
                </c:pt>
                <c:pt idx="401">
                  <c:v>35611</c:v>
                </c:pt>
                <c:pt idx="402">
                  <c:v>35642</c:v>
                </c:pt>
                <c:pt idx="403">
                  <c:v>35673</c:v>
                </c:pt>
                <c:pt idx="404">
                  <c:v>35703</c:v>
                </c:pt>
                <c:pt idx="405">
                  <c:v>35734</c:v>
                </c:pt>
                <c:pt idx="406">
                  <c:v>35764</c:v>
                </c:pt>
                <c:pt idx="407">
                  <c:v>35795</c:v>
                </c:pt>
                <c:pt idx="408">
                  <c:v>35826</c:v>
                </c:pt>
                <c:pt idx="409">
                  <c:v>35854</c:v>
                </c:pt>
                <c:pt idx="410">
                  <c:v>35885</c:v>
                </c:pt>
                <c:pt idx="411">
                  <c:v>35915</c:v>
                </c:pt>
                <c:pt idx="412">
                  <c:v>35946</c:v>
                </c:pt>
                <c:pt idx="413">
                  <c:v>35976</c:v>
                </c:pt>
                <c:pt idx="414">
                  <c:v>36007</c:v>
                </c:pt>
                <c:pt idx="415">
                  <c:v>36038</c:v>
                </c:pt>
                <c:pt idx="416">
                  <c:v>36068</c:v>
                </c:pt>
                <c:pt idx="417">
                  <c:v>36099</c:v>
                </c:pt>
                <c:pt idx="418">
                  <c:v>36129</c:v>
                </c:pt>
                <c:pt idx="419">
                  <c:v>36160</c:v>
                </c:pt>
                <c:pt idx="420">
                  <c:v>36191</c:v>
                </c:pt>
                <c:pt idx="421">
                  <c:v>36219</c:v>
                </c:pt>
                <c:pt idx="422">
                  <c:v>36250</c:v>
                </c:pt>
                <c:pt idx="423">
                  <c:v>36280</c:v>
                </c:pt>
                <c:pt idx="424">
                  <c:v>36311</c:v>
                </c:pt>
                <c:pt idx="425">
                  <c:v>36341</c:v>
                </c:pt>
                <c:pt idx="426">
                  <c:v>36372</c:v>
                </c:pt>
                <c:pt idx="427">
                  <c:v>36403</c:v>
                </c:pt>
                <c:pt idx="428">
                  <c:v>36433</c:v>
                </c:pt>
                <c:pt idx="429">
                  <c:v>36464</c:v>
                </c:pt>
                <c:pt idx="430">
                  <c:v>36494</c:v>
                </c:pt>
                <c:pt idx="431">
                  <c:v>36525</c:v>
                </c:pt>
                <c:pt idx="432">
                  <c:v>36556</c:v>
                </c:pt>
                <c:pt idx="433">
                  <c:v>36585</c:v>
                </c:pt>
                <c:pt idx="434">
                  <c:v>36616</c:v>
                </c:pt>
                <c:pt idx="435">
                  <c:v>36646</c:v>
                </c:pt>
                <c:pt idx="436">
                  <c:v>36677</c:v>
                </c:pt>
                <c:pt idx="437">
                  <c:v>36707</c:v>
                </c:pt>
                <c:pt idx="438">
                  <c:v>36738</c:v>
                </c:pt>
                <c:pt idx="439">
                  <c:v>36769</c:v>
                </c:pt>
                <c:pt idx="440">
                  <c:v>36799</c:v>
                </c:pt>
                <c:pt idx="441">
                  <c:v>36830</c:v>
                </c:pt>
                <c:pt idx="442">
                  <c:v>36860</c:v>
                </c:pt>
                <c:pt idx="443">
                  <c:v>36891</c:v>
                </c:pt>
                <c:pt idx="444">
                  <c:v>36922</c:v>
                </c:pt>
                <c:pt idx="445">
                  <c:v>36950</c:v>
                </c:pt>
                <c:pt idx="446">
                  <c:v>36981</c:v>
                </c:pt>
                <c:pt idx="447">
                  <c:v>37011</c:v>
                </c:pt>
                <c:pt idx="448">
                  <c:v>37042</c:v>
                </c:pt>
                <c:pt idx="449">
                  <c:v>37072</c:v>
                </c:pt>
                <c:pt idx="450">
                  <c:v>37103</c:v>
                </c:pt>
                <c:pt idx="451">
                  <c:v>37134</c:v>
                </c:pt>
                <c:pt idx="452">
                  <c:v>37164</c:v>
                </c:pt>
                <c:pt idx="453">
                  <c:v>37195</c:v>
                </c:pt>
                <c:pt idx="454">
                  <c:v>37225</c:v>
                </c:pt>
                <c:pt idx="455">
                  <c:v>37256</c:v>
                </c:pt>
                <c:pt idx="456">
                  <c:v>37287</c:v>
                </c:pt>
                <c:pt idx="457">
                  <c:v>37315</c:v>
                </c:pt>
                <c:pt idx="458">
                  <c:v>37346</c:v>
                </c:pt>
                <c:pt idx="459">
                  <c:v>37376</c:v>
                </c:pt>
                <c:pt idx="460">
                  <c:v>37407</c:v>
                </c:pt>
                <c:pt idx="461">
                  <c:v>37437</c:v>
                </c:pt>
                <c:pt idx="462">
                  <c:v>37468</c:v>
                </c:pt>
                <c:pt idx="463">
                  <c:v>37499</c:v>
                </c:pt>
                <c:pt idx="464">
                  <c:v>37529</c:v>
                </c:pt>
                <c:pt idx="465">
                  <c:v>37560</c:v>
                </c:pt>
                <c:pt idx="466">
                  <c:v>37590</c:v>
                </c:pt>
                <c:pt idx="467">
                  <c:v>37621</c:v>
                </c:pt>
                <c:pt idx="468">
                  <c:v>37652</c:v>
                </c:pt>
                <c:pt idx="469">
                  <c:v>37680</c:v>
                </c:pt>
                <c:pt idx="470">
                  <c:v>37711</c:v>
                </c:pt>
                <c:pt idx="471">
                  <c:v>37741</c:v>
                </c:pt>
                <c:pt idx="472">
                  <c:v>37772</c:v>
                </c:pt>
                <c:pt idx="473">
                  <c:v>37802</c:v>
                </c:pt>
                <c:pt idx="474">
                  <c:v>37833</c:v>
                </c:pt>
                <c:pt idx="475">
                  <c:v>37864</c:v>
                </c:pt>
                <c:pt idx="476">
                  <c:v>37894</c:v>
                </c:pt>
                <c:pt idx="477">
                  <c:v>37925</c:v>
                </c:pt>
                <c:pt idx="478">
                  <c:v>37955</c:v>
                </c:pt>
                <c:pt idx="479">
                  <c:v>37986</c:v>
                </c:pt>
                <c:pt idx="480">
                  <c:v>38017</c:v>
                </c:pt>
                <c:pt idx="481">
                  <c:v>38046</c:v>
                </c:pt>
                <c:pt idx="482">
                  <c:v>38077</c:v>
                </c:pt>
                <c:pt idx="483">
                  <c:v>38107</c:v>
                </c:pt>
                <c:pt idx="484">
                  <c:v>38138</c:v>
                </c:pt>
                <c:pt idx="485">
                  <c:v>38168</c:v>
                </c:pt>
                <c:pt idx="486">
                  <c:v>38199</c:v>
                </c:pt>
                <c:pt idx="487">
                  <c:v>38230</c:v>
                </c:pt>
                <c:pt idx="488">
                  <c:v>38260</c:v>
                </c:pt>
                <c:pt idx="489">
                  <c:v>38291</c:v>
                </c:pt>
                <c:pt idx="490">
                  <c:v>38321</c:v>
                </c:pt>
                <c:pt idx="491">
                  <c:v>38352</c:v>
                </c:pt>
                <c:pt idx="492">
                  <c:v>38383</c:v>
                </c:pt>
                <c:pt idx="493">
                  <c:v>38411</c:v>
                </c:pt>
                <c:pt idx="494">
                  <c:v>38442</c:v>
                </c:pt>
                <c:pt idx="495">
                  <c:v>38472</c:v>
                </c:pt>
                <c:pt idx="496">
                  <c:v>38503</c:v>
                </c:pt>
                <c:pt idx="497">
                  <c:v>38533</c:v>
                </c:pt>
                <c:pt idx="498">
                  <c:v>38564</c:v>
                </c:pt>
                <c:pt idx="499">
                  <c:v>38595</c:v>
                </c:pt>
                <c:pt idx="500">
                  <c:v>38625</c:v>
                </c:pt>
                <c:pt idx="501">
                  <c:v>38656</c:v>
                </c:pt>
                <c:pt idx="502">
                  <c:v>38686</c:v>
                </c:pt>
                <c:pt idx="503">
                  <c:v>38717</c:v>
                </c:pt>
                <c:pt idx="504">
                  <c:v>38748</c:v>
                </c:pt>
                <c:pt idx="505">
                  <c:v>38776</c:v>
                </c:pt>
                <c:pt idx="506">
                  <c:v>38807</c:v>
                </c:pt>
                <c:pt idx="507">
                  <c:v>38837</c:v>
                </c:pt>
                <c:pt idx="508">
                  <c:v>38868</c:v>
                </c:pt>
                <c:pt idx="509">
                  <c:v>38898</c:v>
                </c:pt>
                <c:pt idx="510">
                  <c:v>38929</c:v>
                </c:pt>
                <c:pt idx="511">
                  <c:v>38960</c:v>
                </c:pt>
                <c:pt idx="512">
                  <c:v>38990</c:v>
                </c:pt>
                <c:pt idx="513">
                  <c:v>39021</c:v>
                </c:pt>
                <c:pt idx="514">
                  <c:v>39051</c:v>
                </c:pt>
                <c:pt idx="515">
                  <c:v>39082</c:v>
                </c:pt>
                <c:pt idx="516">
                  <c:v>39113</c:v>
                </c:pt>
                <c:pt idx="517">
                  <c:v>39141</c:v>
                </c:pt>
                <c:pt idx="518">
                  <c:v>39172</c:v>
                </c:pt>
                <c:pt idx="519">
                  <c:v>39202</c:v>
                </c:pt>
                <c:pt idx="520">
                  <c:v>39233</c:v>
                </c:pt>
                <c:pt idx="521">
                  <c:v>39263</c:v>
                </c:pt>
                <c:pt idx="522">
                  <c:v>39294</c:v>
                </c:pt>
                <c:pt idx="523">
                  <c:v>39325</c:v>
                </c:pt>
                <c:pt idx="524">
                  <c:v>39355</c:v>
                </c:pt>
                <c:pt idx="525">
                  <c:v>39386</c:v>
                </c:pt>
                <c:pt idx="526">
                  <c:v>39416</c:v>
                </c:pt>
                <c:pt idx="527">
                  <c:v>39447</c:v>
                </c:pt>
                <c:pt idx="528">
                  <c:v>39478</c:v>
                </c:pt>
                <c:pt idx="529">
                  <c:v>39507</c:v>
                </c:pt>
                <c:pt idx="530">
                  <c:v>39538</c:v>
                </c:pt>
                <c:pt idx="531">
                  <c:v>39568</c:v>
                </c:pt>
                <c:pt idx="532">
                  <c:v>39599</c:v>
                </c:pt>
                <c:pt idx="533">
                  <c:v>39629</c:v>
                </c:pt>
                <c:pt idx="534">
                  <c:v>39660</c:v>
                </c:pt>
                <c:pt idx="535">
                  <c:v>39691</c:v>
                </c:pt>
                <c:pt idx="536">
                  <c:v>39721</c:v>
                </c:pt>
                <c:pt idx="537">
                  <c:v>39752</c:v>
                </c:pt>
                <c:pt idx="538">
                  <c:v>39782</c:v>
                </c:pt>
                <c:pt idx="539">
                  <c:v>39813</c:v>
                </c:pt>
                <c:pt idx="540">
                  <c:v>39844</c:v>
                </c:pt>
                <c:pt idx="541">
                  <c:v>39872</c:v>
                </c:pt>
                <c:pt idx="542">
                  <c:v>39903</c:v>
                </c:pt>
                <c:pt idx="543">
                  <c:v>39933</c:v>
                </c:pt>
                <c:pt idx="544">
                  <c:v>39964</c:v>
                </c:pt>
                <c:pt idx="545">
                  <c:v>39994</c:v>
                </c:pt>
                <c:pt idx="546">
                  <c:v>40025</c:v>
                </c:pt>
                <c:pt idx="547">
                  <c:v>40056</c:v>
                </c:pt>
                <c:pt idx="548">
                  <c:v>40086</c:v>
                </c:pt>
                <c:pt idx="549">
                  <c:v>40117</c:v>
                </c:pt>
                <c:pt idx="550">
                  <c:v>40147</c:v>
                </c:pt>
                <c:pt idx="551">
                  <c:v>40178</c:v>
                </c:pt>
                <c:pt idx="552">
                  <c:v>40209</c:v>
                </c:pt>
                <c:pt idx="553">
                  <c:v>40237</c:v>
                </c:pt>
                <c:pt idx="554">
                  <c:v>40268</c:v>
                </c:pt>
                <c:pt idx="555">
                  <c:v>40298</c:v>
                </c:pt>
                <c:pt idx="556">
                  <c:v>40329</c:v>
                </c:pt>
                <c:pt idx="557">
                  <c:v>40359</c:v>
                </c:pt>
                <c:pt idx="558">
                  <c:v>40390</c:v>
                </c:pt>
                <c:pt idx="559">
                  <c:v>40421</c:v>
                </c:pt>
                <c:pt idx="560">
                  <c:v>40451</c:v>
                </c:pt>
                <c:pt idx="561">
                  <c:v>40482</c:v>
                </c:pt>
                <c:pt idx="562">
                  <c:v>40512</c:v>
                </c:pt>
                <c:pt idx="563">
                  <c:v>40543</c:v>
                </c:pt>
                <c:pt idx="564">
                  <c:v>40574</c:v>
                </c:pt>
                <c:pt idx="565">
                  <c:v>40602</c:v>
                </c:pt>
                <c:pt idx="566">
                  <c:v>40633</c:v>
                </c:pt>
                <c:pt idx="567">
                  <c:v>40663</c:v>
                </c:pt>
                <c:pt idx="568">
                  <c:v>40694</c:v>
                </c:pt>
                <c:pt idx="569">
                  <c:v>40724</c:v>
                </c:pt>
                <c:pt idx="570">
                  <c:v>40755</c:v>
                </c:pt>
                <c:pt idx="571">
                  <c:v>40786</c:v>
                </c:pt>
                <c:pt idx="572">
                  <c:v>40816</c:v>
                </c:pt>
                <c:pt idx="573">
                  <c:v>40847</c:v>
                </c:pt>
                <c:pt idx="574">
                  <c:v>40877</c:v>
                </c:pt>
                <c:pt idx="575">
                  <c:v>40908</c:v>
                </c:pt>
                <c:pt idx="576">
                  <c:v>40939</c:v>
                </c:pt>
                <c:pt idx="577">
                  <c:v>40968</c:v>
                </c:pt>
                <c:pt idx="578">
                  <c:v>40999</c:v>
                </c:pt>
                <c:pt idx="579">
                  <c:v>41029</c:v>
                </c:pt>
                <c:pt idx="580">
                  <c:v>41060</c:v>
                </c:pt>
                <c:pt idx="581">
                  <c:v>41090</c:v>
                </c:pt>
                <c:pt idx="582">
                  <c:v>41121</c:v>
                </c:pt>
                <c:pt idx="583">
                  <c:v>41152</c:v>
                </c:pt>
                <c:pt idx="584">
                  <c:v>41182</c:v>
                </c:pt>
                <c:pt idx="585">
                  <c:v>41213</c:v>
                </c:pt>
                <c:pt idx="586">
                  <c:v>41243</c:v>
                </c:pt>
                <c:pt idx="587">
                  <c:v>41274</c:v>
                </c:pt>
                <c:pt idx="588">
                  <c:v>41305</c:v>
                </c:pt>
                <c:pt idx="589">
                  <c:v>41333</c:v>
                </c:pt>
                <c:pt idx="590">
                  <c:v>41364</c:v>
                </c:pt>
                <c:pt idx="591">
                  <c:v>41394</c:v>
                </c:pt>
                <c:pt idx="592">
                  <c:v>41425</c:v>
                </c:pt>
                <c:pt idx="593">
                  <c:v>41455</c:v>
                </c:pt>
                <c:pt idx="594">
                  <c:v>41486</c:v>
                </c:pt>
                <c:pt idx="595">
                  <c:v>41517</c:v>
                </c:pt>
                <c:pt idx="596">
                  <c:v>41547</c:v>
                </c:pt>
                <c:pt idx="597">
                  <c:v>41578</c:v>
                </c:pt>
                <c:pt idx="598">
                  <c:v>41608</c:v>
                </c:pt>
                <c:pt idx="599">
                  <c:v>41639</c:v>
                </c:pt>
                <c:pt idx="600">
                  <c:v>41670</c:v>
                </c:pt>
                <c:pt idx="601">
                  <c:v>41698</c:v>
                </c:pt>
                <c:pt idx="602">
                  <c:v>41729</c:v>
                </c:pt>
                <c:pt idx="603">
                  <c:v>41759</c:v>
                </c:pt>
                <c:pt idx="604">
                  <c:v>41790</c:v>
                </c:pt>
                <c:pt idx="605">
                  <c:v>41820</c:v>
                </c:pt>
                <c:pt idx="606">
                  <c:v>41851</c:v>
                </c:pt>
                <c:pt idx="607">
                  <c:v>41882</c:v>
                </c:pt>
                <c:pt idx="608">
                  <c:v>41912</c:v>
                </c:pt>
                <c:pt idx="609">
                  <c:v>41943</c:v>
                </c:pt>
                <c:pt idx="610">
                  <c:v>41973</c:v>
                </c:pt>
                <c:pt idx="611">
                  <c:v>42004</c:v>
                </c:pt>
                <c:pt idx="612">
                  <c:v>42035</c:v>
                </c:pt>
                <c:pt idx="613">
                  <c:v>42063</c:v>
                </c:pt>
                <c:pt idx="614">
                  <c:v>42094</c:v>
                </c:pt>
                <c:pt idx="615">
                  <c:v>42124</c:v>
                </c:pt>
                <c:pt idx="616">
                  <c:v>42155</c:v>
                </c:pt>
                <c:pt idx="617">
                  <c:v>42185</c:v>
                </c:pt>
                <c:pt idx="618">
                  <c:v>42216</c:v>
                </c:pt>
                <c:pt idx="619">
                  <c:v>42247</c:v>
                </c:pt>
                <c:pt idx="620">
                  <c:v>42277</c:v>
                </c:pt>
                <c:pt idx="621">
                  <c:v>42308</c:v>
                </c:pt>
                <c:pt idx="622">
                  <c:v>42338</c:v>
                </c:pt>
                <c:pt idx="623">
                  <c:v>42369</c:v>
                </c:pt>
                <c:pt idx="624">
                  <c:v>42400</c:v>
                </c:pt>
                <c:pt idx="625">
                  <c:v>42429</c:v>
                </c:pt>
                <c:pt idx="626">
                  <c:v>42460</c:v>
                </c:pt>
                <c:pt idx="627">
                  <c:v>42490</c:v>
                </c:pt>
                <c:pt idx="628">
                  <c:v>42521</c:v>
                </c:pt>
                <c:pt idx="629">
                  <c:v>42551</c:v>
                </c:pt>
                <c:pt idx="630">
                  <c:v>42582</c:v>
                </c:pt>
                <c:pt idx="631">
                  <c:v>42613</c:v>
                </c:pt>
                <c:pt idx="632">
                  <c:v>42643</c:v>
                </c:pt>
                <c:pt idx="633">
                  <c:v>42674</c:v>
                </c:pt>
                <c:pt idx="634">
                  <c:v>42704</c:v>
                </c:pt>
                <c:pt idx="635">
                  <c:v>42735</c:v>
                </c:pt>
                <c:pt idx="636">
                  <c:v>42766</c:v>
                </c:pt>
                <c:pt idx="637">
                  <c:v>42794</c:v>
                </c:pt>
                <c:pt idx="638">
                  <c:v>42825</c:v>
                </c:pt>
                <c:pt idx="639">
                  <c:v>42855</c:v>
                </c:pt>
                <c:pt idx="640">
                  <c:v>42886</c:v>
                </c:pt>
                <c:pt idx="641">
                  <c:v>42916</c:v>
                </c:pt>
                <c:pt idx="642">
                  <c:v>42947</c:v>
                </c:pt>
                <c:pt idx="643">
                  <c:v>42978</c:v>
                </c:pt>
                <c:pt idx="644">
                  <c:v>43008</c:v>
                </c:pt>
                <c:pt idx="645">
                  <c:v>43039</c:v>
                </c:pt>
                <c:pt idx="646">
                  <c:v>43069</c:v>
                </c:pt>
                <c:pt idx="647">
                  <c:v>43100</c:v>
                </c:pt>
                <c:pt idx="648">
                  <c:v>43131</c:v>
                </c:pt>
                <c:pt idx="649">
                  <c:v>43159</c:v>
                </c:pt>
                <c:pt idx="650">
                  <c:v>43190</c:v>
                </c:pt>
                <c:pt idx="651">
                  <c:v>43220</c:v>
                </c:pt>
                <c:pt idx="652">
                  <c:v>43251</c:v>
                </c:pt>
                <c:pt idx="653">
                  <c:v>43281</c:v>
                </c:pt>
                <c:pt idx="654">
                  <c:v>43312</c:v>
                </c:pt>
                <c:pt idx="655">
                  <c:v>43343</c:v>
                </c:pt>
                <c:pt idx="656">
                  <c:v>43373</c:v>
                </c:pt>
                <c:pt idx="657">
                  <c:v>43404</c:v>
                </c:pt>
                <c:pt idx="658">
                  <c:v>43434</c:v>
                </c:pt>
                <c:pt idx="659">
                  <c:v>43465</c:v>
                </c:pt>
                <c:pt idx="660">
                  <c:v>43496</c:v>
                </c:pt>
                <c:pt idx="661">
                  <c:v>43524</c:v>
                </c:pt>
                <c:pt idx="662">
                  <c:v>43555</c:v>
                </c:pt>
                <c:pt idx="663">
                  <c:v>43585</c:v>
                </c:pt>
                <c:pt idx="664">
                  <c:v>43616</c:v>
                </c:pt>
                <c:pt idx="665">
                  <c:v>43646</c:v>
                </c:pt>
                <c:pt idx="666">
                  <c:v>43677</c:v>
                </c:pt>
                <c:pt idx="667">
                  <c:v>43708</c:v>
                </c:pt>
                <c:pt idx="668">
                  <c:v>43738</c:v>
                </c:pt>
                <c:pt idx="669">
                  <c:v>43769</c:v>
                </c:pt>
                <c:pt idx="670">
                  <c:v>43799</c:v>
                </c:pt>
                <c:pt idx="671">
                  <c:v>43830</c:v>
                </c:pt>
                <c:pt idx="672">
                  <c:v>43861</c:v>
                </c:pt>
                <c:pt idx="673">
                  <c:v>43890</c:v>
                </c:pt>
                <c:pt idx="674">
                  <c:v>43921</c:v>
                </c:pt>
                <c:pt idx="675">
                  <c:v>43951</c:v>
                </c:pt>
                <c:pt idx="676">
                  <c:v>43982</c:v>
                </c:pt>
                <c:pt idx="677">
                  <c:v>44012</c:v>
                </c:pt>
                <c:pt idx="678">
                  <c:v>44043</c:v>
                </c:pt>
                <c:pt idx="679">
                  <c:v>44074</c:v>
                </c:pt>
                <c:pt idx="680">
                  <c:v>44104</c:v>
                </c:pt>
                <c:pt idx="681">
                  <c:v>44135</c:v>
                </c:pt>
                <c:pt idx="682">
                  <c:v>44165</c:v>
                </c:pt>
                <c:pt idx="683">
                  <c:v>44196</c:v>
                </c:pt>
                <c:pt idx="684">
                  <c:v>44227</c:v>
                </c:pt>
                <c:pt idx="685">
                  <c:v>44255</c:v>
                </c:pt>
                <c:pt idx="686">
                  <c:v>44286</c:v>
                </c:pt>
                <c:pt idx="687">
                  <c:v>44316</c:v>
                </c:pt>
                <c:pt idx="688">
                  <c:v>44347</c:v>
                </c:pt>
                <c:pt idx="689">
                  <c:v>44377</c:v>
                </c:pt>
                <c:pt idx="690">
                  <c:v>44408</c:v>
                </c:pt>
                <c:pt idx="691">
                  <c:v>44439</c:v>
                </c:pt>
                <c:pt idx="692">
                  <c:v>44469</c:v>
                </c:pt>
                <c:pt idx="693">
                  <c:v>44500</c:v>
                </c:pt>
                <c:pt idx="694">
                  <c:v>44530</c:v>
                </c:pt>
                <c:pt idx="695">
                  <c:v>44561</c:v>
                </c:pt>
                <c:pt idx="696">
                  <c:v>44592</c:v>
                </c:pt>
                <c:pt idx="697">
                  <c:v>44620</c:v>
                </c:pt>
                <c:pt idx="698">
                  <c:v>44651</c:v>
                </c:pt>
                <c:pt idx="699">
                  <c:v>44681</c:v>
                </c:pt>
                <c:pt idx="700">
                  <c:v>44712</c:v>
                </c:pt>
                <c:pt idx="701">
                  <c:v>44742</c:v>
                </c:pt>
                <c:pt idx="702">
                  <c:v>44773</c:v>
                </c:pt>
                <c:pt idx="703">
                  <c:v>44804</c:v>
                </c:pt>
                <c:pt idx="704">
                  <c:v>44834</c:v>
                </c:pt>
                <c:pt idx="705">
                  <c:v>44865</c:v>
                </c:pt>
                <c:pt idx="706">
                  <c:v>44895</c:v>
                </c:pt>
                <c:pt idx="707">
                  <c:v>44926</c:v>
                </c:pt>
                <c:pt idx="708">
                  <c:v>44957</c:v>
                </c:pt>
                <c:pt idx="709">
                  <c:v>44985</c:v>
                </c:pt>
                <c:pt idx="710">
                  <c:v>45016</c:v>
                </c:pt>
                <c:pt idx="711">
                  <c:v>45046</c:v>
                </c:pt>
                <c:pt idx="712">
                  <c:v>45077</c:v>
                </c:pt>
                <c:pt idx="713">
                  <c:v>45107</c:v>
                </c:pt>
                <c:pt idx="714">
                  <c:v>45138</c:v>
                </c:pt>
                <c:pt idx="715">
                  <c:v>45169</c:v>
                </c:pt>
                <c:pt idx="716">
                  <c:v>45199</c:v>
                </c:pt>
                <c:pt idx="717">
                  <c:v>45230</c:v>
                </c:pt>
                <c:pt idx="718">
                  <c:v>45260</c:v>
                </c:pt>
                <c:pt idx="719">
                  <c:v>45291</c:v>
                </c:pt>
                <c:pt idx="720">
                  <c:v>45322</c:v>
                </c:pt>
                <c:pt idx="721">
                  <c:v>45351</c:v>
                </c:pt>
                <c:pt idx="722">
                  <c:v>45382</c:v>
                </c:pt>
                <c:pt idx="723">
                  <c:v>45412</c:v>
                </c:pt>
                <c:pt idx="724">
                  <c:v>45443</c:v>
                </c:pt>
                <c:pt idx="725">
                  <c:v>45473</c:v>
                </c:pt>
                <c:pt idx="726">
                  <c:v>45504</c:v>
                </c:pt>
                <c:pt idx="727">
                  <c:v>45535</c:v>
                </c:pt>
                <c:pt idx="728">
                  <c:v>45565</c:v>
                </c:pt>
                <c:pt idx="729">
                  <c:v>45777</c:v>
                </c:pt>
                <c:pt idx="730">
                  <c:v>45808</c:v>
                </c:pt>
                <c:pt idx="731">
                  <c:v>45838</c:v>
                </c:pt>
                <c:pt idx="732">
                  <c:v>45869</c:v>
                </c:pt>
              </c:numCache>
            </c:numRef>
          </c:cat>
          <c:val>
            <c:numRef>
              <c:f>(US!$B$6:$B$734,US!$B$741:$B$744)</c:f>
              <c:numCache>
                <c:formatCode>General</c:formatCode>
                <c:ptCount val="733"/>
                <c:pt idx="0">
                  <c:v>118.1</c:v>
                </c:pt>
                <c:pt idx="1">
                  <c:v>118.12</c:v>
                </c:pt>
                <c:pt idx="2">
                  <c:v>118.1</c:v>
                </c:pt>
                <c:pt idx="3">
                  <c:v>118.13</c:v>
                </c:pt>
                <c:pt idx="4">
                  <c:v>122.3</c:v>
                </c:pt>
                <c:pt idx="5">
                  <c:v>122.33</c:v>
                </c:pt>
                <c:pt idx="6">
                  <c:v>122.36</c:v>
                </c:pt>
                <c:pt idx="7">
                  <c:v>122.3</c:v>
                </c:pt>
                <c:pt idx="8">
                  <c:v>122.14</c:v>
                </c:pt>
                <c:pt idx="9">
                  <c:v>122.13</c:v>
                </c:pt>
                <c:pt idx="10">
                  <c:v>122.06</c:v>
                </c:pt>
                <c:pt idx="11">
                  <c:v>121.88</c:v>
                </c:pt>
                <c:pt idx="12">
                  <c:v>121.83</c:v>
                </c:pt>
                <c:pt idx="13">
                  <c:v>121.91</c:v>
                </c:pt>
                <c:pt idx="14">
                  <c:v>122.26</c:v>
                </c:pt>
                <c:pt idx="15">
                  <c:v>122.33</c:v>
                </c:pt>
                <c:pt idx="16">
                  <c:v>122.59</c:v>
                </c:pt>
                <c:pt idx="17">
                  <c:v>122.67</c:v>
                </c:pt>
                <c:pt idx="18">
                  <c:v>122.84</c:v>
                </c:pt>
                <c:pt idx="19">
                  <c:v>122.75</c:v>
                </c:pt>
                <c:pt idx="20">
                  <c:v>122.66</c:v>
                </c:pt>
                <c:pt idx="21">
                  <c:v>122.59</c:v>
                </c:pt>
                <c:pt idx="22">
                  <c:v>122.5</c:v>
                </c:pt>
                <c:pt idx="23">
                  <c:v>122.5</c:v>
                </c:pt>
                <c:pt idx="24">
                  <c:v>122.5</c:v>
                </c:pt>
                <c:pt idx="25">
                  <c:v>122.64</c:v>
                </c:pt>
                <c:pt idx="26">
                  <c:v>122.62</c:v>
                </c:pt>
                <c:pt idx="27">
                  <c:v>122.73</c:v>
                </c:pt>
                <c:pt idx="28">
                  <c:v>122.7</c:v>
                </c:pt>
                <c:pt idx="29">
                  <c:v>122.69</c:v>
                </c:pt>
                <c:pt idx="30">
                  <c:v>122.61</c:v>
                </c:pt>
                <c:pt idx="31">
                  <c:v>122.61</c:v>
                </c:pt>
                <c:pt idx="32">
                  <c:v>122.68</c:v>
                </c:pt>
                <c:pt idx="33">
                  <c:v>122.77</c:v>
                </c:pt>
                <c:pt idx="34">
                  <c:v>122.81</c:v>
                </c:pt>
                <c:pt idx="35">
                  <c:v>122.85</c:v>
                </c:pt>
                <c:pt idx="36">
                  <c:v>122.76</c:v>
                </c:pt>
                <c:pt idx="37">
                  <c:v>122.73</c:v>
                </c:pt>
                <c:pt idx="38">
                  <c:v>122.72</c:v>
                </c:pt>
                <c:pt idx="39">
                  <c:v>122.68</c:v>
                </c:pt>
                <c:pt idx="40">
                  <c:v>122.65</c:v>
                </c:pt>
                <c:pt idx="41">
                  <c:v>122.63</c:v>
                </c:pt>
                <c:pt idx="42">
                  <c:v>122.63</c:v>
                </c:pt>
                <c:pt idx="43">
                  <c:v>122.62</c:v>
                </c:pt>
                <c:pt idx="44">
                  <c:v>122.6</c:v>
                </c:pt>
                <c:pt idx="45">
                  <c:v>122.8</c:v>
                </c:pt>
                <c:pt idx="46">
                  <c:v>123.37</c:v>
                </c:pt>
                <c:pt idx="47">
                  <c:v>124.73</c:v>
                </c:pt>
                <c:pt idx="48">
                  <c:v>124.96</c:v>
                </c:pt>
                <c:pt idx="49">
                  <c:v>125.02</c:v>
                </c:pt>
                <c:pt idx="50">
                  <c:v>124.96</c:v>
                </c:pt>
                <c:pt idx="51">
                  <c:v>124.86</c:v>
                </c:pt>
                <c:pt idx="52">
                  <c:v>124.82</c:v>
                </c:pt>
                <c:pt idx="53">
                  <c:v>124.86</c:v>
                </c:pt>
                <c:pt idx="54">
                  <c:v>124.68</c:v>
                </c:pt>
                <c:pt idx="55">
                  <c:v>124.61</c:v>
                </c:pt>
                <c:pt idx="56">
                  <c:v>124.57</c:v>
                </c:pt>
                <c:pt idx="57">
                  <c:v>124.57</c:v>
                </c:pt>
                <c:pt idx="58">
                  <c:v>124.55</c:v>
                </c:pt>
                <c:pt idx="59">
                  <c:v>124.57</c:v>
                </c:pt>
                <c:pt idx="60">
                  <c:v>124.6</c:v>
                </c:pt>
                <c:pt idx="61">
                  <c:v>124.68</c:v>
                </c:pt>
                <c:pt idx="62">
                  <c:v>124.79</c:v>
                </c:pt>
                <c:pt idx="63">
                  <c:v>124.8</c:v>
                </c:pt>
                <c:pt idx="64">
                  <c:v>124.89</c:v>
                </c:pt>
                <c:pt idx="65">
                  <c:v>124.97</c:v>
                </c:pt>
                <c:pt idx="66">
                  <c:v>125.08</c:v>
                </c:pt>
                <c:pt idx="67">
                  <c:v>125.43</c:v>
                </c:pt>
                <c:pt idx="68">
                  <c:v>125.48</c:v>
                </c:pt>
                <c:pt idx="69">
                  <c:v>124.8</c:v>
                </c:pt>
                <c:pt idx="70">
                  <c:v>124.83</c:v>
                </c:pt>
                <c:pt idx="71">
                  <c:v>124.78</c:v>
                </c:pt>
                <c:pt idx="72">
                  <c:v>124.76</c:v>
                </c:pt>
                <c:pt idx="73">
                  <c:v>124.76</c:v>
                </c:pt>
                <c:pt idx="74">
                  <c:v>124.72</c:v>
                </c:pt>
                <c:pt idx="75">
                  <c:v>124.67</c:v>
                </c:pt>
                <c:pt idx="76">
                  <c:v>124.74</c:v>
                </c:pt>
                <c:pt idx="77">
                  <c:v>123.84</c:v>
                </c:pt>
                <c:pt idx="78">
                  <c:v>123.79</c:v>
                </c:pt>
                <c:pt idx="79">
                  <c:v>123.41</c:v>
                </c:pt>
                <c:pt idx="80">
                  <c:v>123.25</c:v>
                </c:pt>
                <c:pt idx="81">
                  <c:v>123.39</c:v>
                </c:pt>
                <c:pt idx="82">
                  <c:v>123.33</c:v>
                </c:pt>
                <c:pt idx="83">
                  <c:v>123.34</c:v>
                </c:pt>
                <c:pt idx="84">
                  <c:v>123.14</c:v>
                </c:pt>
                <c:pt idx="85">
                  <c:v>122.92</c:v>
                </c:pt>
                <c:pt idx="86">
                  <c:v>122.9</c:v>
                </c:pt>
                <c:pt idx="87">
                  <c:v>122.99</c:v>
                </c:pt>
                <c:pt idx="88">
                  <c:v>122.77</c:v>
                </c:pt>
                <c:pt idx="89">
                  <c:v>123.18</c:v>
                </c:pt>
                <c:pt idx="90">
                  <c:v>123.79</c:v>
                </c:pt>
                <c:pt idx="91">
                  <c:v>122.96</c:v>
                </c:pt>
                <c:pt idx="92">
                  <c:v>120.8</c:v>
                </c:pt>
                <c:pt idx="93">
                  <c:v>119.61</c:v>
                </c:pt>
                <c:pt idx="94">
                  <c:v>119.31</c:v>
                </c:pt>
                <c:pt idx="95">
                  <c:v>117.47</c:v>
                </c:pt>
                <c:pt idx="96">
                  <c:v>116.08</c:v>
                </c:pt>
                <c:pt idx="97">
                  <c:v>114.87</c:v>
                </c:pt>
                <c:pt idx="98">
                  <c:v>114.31</c:v>
                </c:pt>
                <c:pt idx="99">
                  <c:v>114.51</c:v>
                </c:pt>
                <c:pt idx="100">
                  <c:v>114.42</c:v>
                </c:pt>
                <c:pt idx="101">
                  <c:v>114.22</c:v>
                </c:pt>
                <c:pt idx="102">
                  <c:v>114.78</c:v>
                </c:pt>
                <c:pt idx="103">
                  <c:v>114.77</c:v>
                </c:pt>
                <c:pt idx="104">
                  <c:v>114.85</c:v>
                </c:pt>
                <c:pt idx="105">
                  <c:v>115.16</c:v>
                </c:pt>
                <c:pt idx="106">
                  <c:v>115.54</c:v>
                </c:pt>
                <c:pt idx="107">
                  <c:v>115.87</c:v>
                </c:pt>
                <c:pt idx="108">
                  <c:v>115.84</c:v>
                </c:pt>
                <c:pt idx="109">
                  <c:v>111.09</c:v>
                </c:pt>
                <c:pt idx="110">
                  <c:v>107.43</c:v>
                </c:pt>
                <c:pt idx="111">
                  <c:v>108.12</c:v>
                </c:pt>
                <c:pt idx="112">
                  <c:v>107.45</c:v>
                </c:pt>
                <c:pt idx="113">
                  <c:v>105.7</c:v>
                </c:pt>
                <c:pt idx="114">
                  <c:v>104.21</c:v>
                </c:pt>
                <c:pt idx="115">
                  <c:v>105.55</c:v>
                </c:pt>
                <c:pt idx="116">
                  <c:v>105.85</c:v>
                </c:pt>
                <c:pt idx="117">
                  <c:v>105.44</c:v>
                </c:pt>
                <c:pt idx="118">
                  <c:v>108.29</c:v>
                </c:pt>
                <c:pt idx="119">
                  <c:v>109.76</c:v>
                </c:pt>
                <c:pt idx="120">
                  <c:v>113.65</c:v>
                </c:pt>
                <c:pt idx="121">
                  <c:v>111.57</c:v>
                </c:pt>
                <c:pt idx="122">
                  <c:v>109.45</c:v>
                </c:pt>
                <c:pt idx="123">
                  <c:v>108.09</c:v>
                </c:pt>
                <c:pt idx="124">
                  <c:v>107.41</c:v>
                </c:pt>
                <c:pt idx="125">
                  <c:v>108.54</c:v>
                </c:pt>
                <c:pt idx="126">
                  <c:v>109.5</c:v>
                </c:pt>
                <c:pt idx="127">
                  <c:v>111.28</c:v>
                </c:pt>
                <c:pt idx="128">
                  <c:v>111.68</c:v>
                </c:pt>
                <c:pt idx="129">
                  <c:v>111.15</c:v>
                </c:pt>
                <c:pt idx="130">
                  <c:v>110.57</c:v>
                </c:pt>
                <c:pt idx="131">
                  <c:v>110.8</c:v>
                </c:pt>
                <c:pt idx="132">
                  <c:v>109.89</c:v>
                </c:pt>
                <c:pt idx="133">
                  <c:v>108.57</c:v>
                </c:pt>
                <c:pt idx="134">
                  <c:v>107.78</c:v>
                </c:pt>
                <c:pt idx="135">
                  <c:v>109.24</c:v>
                </c:pt>
                <c:pt idx="136">
                  <c:v>109.32</c:v>
                </c:pt>
                <c:pt idx="137">
                  <c:v>109.54</c:v>
                </c:pt>
                <c:pt idx="138">
                  <c:v>112.06</c:v>
                </c:pt>
                <c:pt idx="139">
                  <c:v>113.97</c:v>
                </c:pt>
                <c:pt idx="140">
                  <c:v>114.67</c:v>
                </c:pt>
                <c:pt idx="141">
                  <c:v>114.7</c:v>
                </c:pt>
                <c:pt idx="142">
                  <c:v>114.5</c:v>
                </c:pt>
                <c:pt idx="143">
                  <c:v>115.28</c:v>
                </c:pt>
                <c:pt idx="144">
                  <c:v>114.96</c:v>
                </c:pt>
                <c:pt idx="145">
                  <c:v>114.45</c:v>
                </c:pt>
                <c:pt idx="146">
                  <c:v>115.15</c:v>
                </c:pt>
                <c:pt idx="147">
                  <c:v>115.66</c:v>
                </c:pt>
                <c:pt idx="148">
                  <c:v>115.82</c:v>
                </c:pt>
                <c:pt idx="149">
                  <c:v>116.14</c:v>
                </c:pt>
                <c:pt idx="150">
                  <c:v>115.63</c:v>
                </c:pt>
                <c:pt idx="151">
                  <c:v>115.44</c:v>
                </c:pt>
                <c:pt idx="152">
                  <c:v>114.81</c:v>
                </c:pt>
                <c:pt idx="153">
                  <c:v>115.39</c:v>
                </c:pt>
                <c:pt idx="154">
                  <c:v>116.07</c:v>
                </c:pt>
                <c:pt idx="155">
                  <c:v>116.62</c:v>
                </c:pt>
                <c:pt idx="156">
                  <c:v>115.86</c:v>
                </c:pt>
                <c:pt idx="157">
                  <c:v>115.84</c:v>
                </c:pt>
                <c:pt idx="158">
                  <c:v>115.81</c:v>
                </c:pt>
                <c:pt idx="159">
                  <c:v>115.2</c:v>
                </c:pt>
                <c:pt idx="160">
                  <c:v>115.28</c:v>
                </c:pt>
                <c:pt idx="161">
                  <c:v>115.02</c:v>
                </c:pt>
                <c:pt idx="162">
                  <c:v>113.6</c:v>
                </c:pt>
                <c:pt idx="163">
                  <c:v>114.23</c:v>
                </c:pt>
                <c:pt idx="164">
                  <c:v>114.51</c:v>
                </c:pt>
                <c:pt idx="165">
                  <c:v>113.13</c:v>
                </c:pt>
                <c:pt idx="166">
                  <c:v>111.58</c:v>
                </c:pt>
                <c:pt idx="167">
                  <c:v>109.79</c:v>
                </c:pt>
                <c:pt idx="168">
                  <c:v>108.81</c:v>
                </c:pt>
                <c:pt idx="169">
                  <c:v>108.66</c:v>
                </c:pt>
                <c:pt idx="170">
                  <c:v>107.6</c:v>
                </c:pt>
                <c:pt idx="171">
                  <c:v>106.98</c:v>
                </c:pt>
                <c:pt idx="172">
                  <c:v>107.98</c:v>
                </c:pt>
                <c:pt idx="173">
                  <c:v>106.12</c:v>
                </c:pt>
                <c:pt idx="174">
                  <c:v>103.16</c:v>
                </c:pt>
                <c:pt idx="175">
                  <c:v>101.14</c:v>
                </c:pt>
                <c:pt idx="176">
                  <c:v>101.31</c:v>
                </c:pt>
                <c:pt idx="177">
                  <c:v>99.19</c:v>
                </c:pt>
                <c:pt idx="178">
                  <c:v>101.31</c:v>
                </c:pt>
                <c:pt idx="179">
                  <c:v>101.67</c:v>
                </c:pt>
                <c:pt idx="180">
                  <c:v>101.45</c:v>
                </c:pt>
                <c:pt idx="181">
                  <c:v>102.14</c:v>
                </c:pt>
                <c:pt idx="182">
                  <c:v>102.43</c:v>
                </c:pt>
                <c:pt idx="183">
                  <c:v>103.46</c:v>
                </c:pt>
                <c:pt idx="184">
                  <c:v>104.24</c:v>
                </c:pt>
                <c:pt idx="185">
                  <c:v>104.14</c:v>
                </c:pt>
                <c:pt idx="186">
                  <c:v>102.15</c:v>
                </c:pt>
                <c:pt idx="187">
                  <c:v>102.58</c:v>
                </c:pt>
                <c:pt idx="188">
                  <c:v>102.74</c:v>
                </c:pt>
                <c:pt idx="189">
                  <c:v>104.15</c:v>
                </c:pt>
                <c:pt idx="190">
                  <c:v>105.92</c:v>
                </c:pt>
                <c:pt idx="191">
                  <c:v>104.27</c:v>
                </c:pt>
                <c:pt idx="192">
                  <c:v>104.04</c:v>
                </c:pt>
                <c:pt idx="193">
                  <c:v>105.15</c:v>
                </c:pt>
                <c:pt idx="194">
                  <c:v>108.03</c:v>
                </c:pt>
                <c:pt idx="195">
                  <c:v>108.66</c:v>
                </c:pt>
                <c:pt idx="196">
                  <c:v>104.32</c:v>
                </c:pt>
                <c:pt idx="197">
                  <c:v>102.14</c:v>
                </c:pt>
                <c:pt idx="198">
                  <c:v>102.08</c:v>
                </c:pt>
                <c:pt idx="199">
                  <c:v>103.29</c:v>
                </c:pt>
                <c:pt idx="200">
                  <c:v>102.14</c:v>
                </c:pt>
                <c:pt idx="201">
                  <c:v>102.3</c:v>
                </c:pt>
                <c:pt idx="202">
                  <c:v>104.41</c:v>
                </c:pt>
                <c:pt idx="203">
                  <c:v>105.28</c:v>
                </c:pt>
                <c:pt idx="204">
                  <c:v>104.31</c:v>
                </c:pt>
                <c:pt idx="205">
                  <c:v>107.29</c:v>
                </c:pt>
                <c:pt idx="206">
                  <c:v>107.88</c:v>
                </c:pt>
                <c:pt idx="207">
                  <c:v>109.68</c:v>
                </c:pt>
                <c:pt idx="208">
                  <c:v>112.96</c:v>
                </c:pt>
                <c:pt idx="209">
                  <c:v>115.07</c:v>
                </c:pt>
                <c:pt idx="210">
                  <c:v>117.74</c:v>
                </c:pt>
                <c:pt idx="211">
                  <c:v>119.74</c:v>
                </c:pt>
                <c:pt idx="212">
                  <c:v>117.15</c:v>
                </c:pt>
                <c:pt idx="213">
                  <c:v>116.26</c:v>
                </c:pt>
                <c:pt idx="214">
                  <c:v>114.08</c:v>
                </c:pt>
                <c:pt idx="215">
                  <c:v>113.9</c:v>
                </c:pt>
                <c:pt idx="216">
                  <c:v>115.55</c:v>
                </c:pt>
                <c:pt idx="217">
                  <c:v>118.98</c:v>
                </c:pt>
                <c:pt idx="218">
                  <c:v>120.67</c:v>
                </c:pt>
                <c:pt idx="219">
                  <c:v>122.04</c:v>
                </c:pt>
                <c:pt idx="220">
                  <c:v>119.92</c:v>
                </c:pt>
                <c:pt idx="221">
                  <c:v>125.27</c:v>
                </c:pt>
                <c:pt idx="222">
                  <c:v>126.57</c:v>
                </c:pt>
                <c:pt idx="223">
                  <c:v>127.05</c:v>
                </c:pt>
                <c:pt idx="224">
                  <c:v>127.84</c:v>
                </c:pt>
                <c:pt idx="225">
                  <c:v>129.83000000000001</c:v>
                </c:pt>
                <c:pt idx="226">
                  <c:v>130.09</c:v>
                </c:pt>
                <c:pt idx="227">
                  <c:v>125.69</c:v>
                </c:pt>
                <c:pt idx="228">
                  <c:v>123.98</c:v>
                </c:pt>
                <c:pt idx="229">
                  <c:v>125.4</c:v>
                </c:pt>
                <c:pt idx="230">
                  <c:v>126.35</c:v>
                </c:pt>
                <c:pt idx="231">
                  <c:v>126.81</c:v>
                </c:pt>
                <c:pt idx="232">
                  <c:v>126.52</c:v>
                </c:pt>
                <c:pt idx="233">
                  <c:v>128.69999999999999</c:v>
                </c:pt>
                <c:pt idx="234">
                  <c:v>129.37</c:v>
                </c:pt>
                <c:pt idx="235">
                  <c:v>131.43</c:v>
                </c:pt>
                <c:pt idx="236">
                  <c:v>131.38</c:v>
                </c:pt>
                <c:pt idx="237">
                  <c:v>129.24</c:v>
                </c:pt>
                <c:pt idx="238">
                  <c:v>130.54</c:v>
                </c:pt>
                <c:pt idx="239">
                  <c:v>132.08000000000001</c:v>
                </c:pt>
                <c:pt idx="240">
                  <c:v>133.1</c:v>
                </c:pt>
                <c:pt idx="241">
                  <c:v>131.68</c:v>
                </c:pt>
                <c:pt idx="242">
                  <c:v>129.41999999999999</c:v>
                </c:pt>
                <c:pt idx="243">
                  <c:v>130.44</c:v>
                </c:pt>
                <c:pt idx="244">
                  <c:v>133.33000000000001</c:v>
                </c:pt>
                <c:pt idx="245">
                  <c:v>134.07</c:v>
                </c:pt>
                <c:pt idx="246">
                  <c:v>137.97</c:v>
                </c:pt>
                <c:pt idx="247">
                  <c:v>137.87</c:v>
                </c:pt>
                <c:pt idx="248">
                  <c:v>140.77000000000001</c:v>
                </c:pt>
                <c:pt idx="249">
                  <c:v>142.13999999999999</c:v>
                </c:pt>
                <c:pt idx="250">
                  <c:v>140.41</c:v>
                </c:pt>
                <c:pt idx="251">
                  <c:v>143.19999999999999</c:v>
                </c:pt>
                <c:pt idx="252">
                  <c:v>145.81</c:v>
                </c:pt>
                <c:pt idx="253">
                  <c:v>149.75</c:v>
                </c:pt>
                <c:pt idx="254">
                  <c:v>150.49</c:v>
                </c:pt>
                <c:pt idx="255">
                  <c:v>145.13</c:v>
                </c:pt>
                <c:pt idx="256">
                  <c:v>145.76</c:v>
                </c:pt>
                <c:pt idx="257">
                  <c:v>144.22999999999999</c:v>
                </c:pt>
                <c:pt idx="258">
                  <c:v>139.94999999999999</c:v>
                </c:pt>
                <c:pt idx="259">
                  <c:v>138.1</c:v>
                </c:pt>
                <c:pt idx="260">
                  <c:v>139.30000000000001</c:v>
                </c:pt>
                <c:pt idx="261">
                  <c:v>132.69999999999999</c:v>
                </c:pt>
                <c:pt idx="262">
                  <c:v>130.43</c:v>
                </c:pt>
                <c:pt idx="263">
                  <c:v>129.72</c:v>
                </c:pt>
                <c:pt idx="264">
                  <c:v>128.80000000000001</c:v>
                </c:pt>
                <c:pt idx="265">
                  <c:v>124.62</c:v>
                </c:pt>
                <c:pt idx="266">
                  <c:v>122.31</c:v>
                </c:pt>
                <c:pt idx="267">
                  <c:v>121.28</c:v>
                </c:pt>
                <c:pt idx="268">
                  <c:v>119.04</c:v>
                </c:pt>
                <c:pt idx="269">
                  <c:v>119.67</c:v>
                </c:pt>
                <c:pt idx="270">
                  <c:v>116.9</c:v>
                </c:pt>
                <c:pt idx="271">
                  <c:v>115.11</c:v>
                </c:pt>
                <c:pt idx="272">
                  <c:v>114.94</c:v>
                </c:pt>
                <c:pt idx="273">
                  <c:v>114.98</c:v>
                </c:pt>
                <c:pt idx="274">
                  <c:v>116.5</c:v>
                </c:pt>
                <c:pt idx="275">
                  <c:v>115.59</c:v>
                </c:pt>
                <c:pt idx="276">
                  <c:v>111.27</c:v>
                </c:pt>
                <c:pt idx="277">
                  <c:v>109.86</c:v>
                </c:pt>
                <c:pt idx="278">
                  <c:v>108.72</c:v>
                </c:pt>
                <c:pt idx="279">
                  <c:v>106.23</c:v>
                </c:pt>
                <c:pt idx="280">
                  <c:v>105.21</c:v>
                </c:pt>
                <c:pt idx="281">
                  <c:v>106.36</c:v>
                </c:pt>
                <c:pt idx="282">
                  <c:v>107.69</c:v>
                </c:pt>
                <c:pt idx="283">
                  <c:v>107.29</c:v>
                </c:pt>
                <c:pt idx="284">
                  <c:v>105.23</c:v>
                </c:pt>
                <c:pt idx="285">
                  <c:v>104.89</c:v>
                </c:pt>
                <c:pt idx="286">
                  <c:v>101.09</c:v>
                </c:pt>
                <c:pt idx="287">
                  <c:v>98.32</c:v>
                </c:pt>
                <c:pt idx="288">
                  <c:v>98.1</c:v>
                </c:pt>
                <c:pt idx="289">
                  <c:v>98.94</c:v>
                </c:pt>
                <c:pt idx="290">
                  <c:v>97.4</c:v>
                </c:pt>
                <c:pt idx="291">
                  <c:v>96.32</c:v>
                </c:pt>
                <c:pt idx="292">
                  <c:v>96.51</c:v>
                </c:pt>
                <c:pt idx="293">
                  <c:v>97.92</c:v>
                </c:pt>
                <c:pt idx="294">
                  <c:v>100.53</c:v>
                </c:pt>
                <c:pt idx="295">
                  <c:v>101.53</c:v>
                </c:pt>
                <c:pt idx="296">
                  <c:v>101.71</c:v>
                </c:pt>
                <c:pt idx="297">
                  <c:v>99.15</c:v>
                </c:pt>
                <c:pt idx="298">
                  <c:v>96.5</c:v>
                </c:pt>
                <c:pt idx="299">
                  <c:v>96.06</c:v>
                </c:pt>
                <c:pt idx="300">
                  <c:v>97.86</c:v>
                </c:pt>
                <c:pt idx="301">
                  <c:v>98.28</c:v>
                </c:pt>
                <c:pt idx="302">
                  <c:v>99.33</c:v>
                </c:pt>
                <c:pt idx="303">
                  <c:v>99.58</c:v>
                </c:pt>
                <c:pt idx="304">
                  <c:v>102.16</c:v>
                </c:pt>
                <c:pt idx="305">
                  <c:v>104.16</c:v>
                </c:pt>
                <c:pt idx="306">
                  <c:v>101.72</c:v>
                </c:pt>
                <c:pt idx="307">
                  <c:v>102.13</c:v>
                </c:pt>
                <c:pt idx="308">
                  <c:v>103.48</c:v>
                </c:pt>
                <c:pt idx="309">
                  <c:v>101.61</c:v>
                </c:pt>
                <c:pt idx="310">
                  <c:v>101.51</c:v>
                </c:pt>
                <c:pt idx="311">
                  <c:v>100.11</c:v>
                </c:pt>
                <c:pt idx="312">
                  <c:v>99.44</c:v>
                </c:pt>
                <c:pt idx="313">
                  <c:v>99.54</c:v>
                </c:pt>
                <c:pt idx="314">
                  <c:v>101.41</c:v>
                </c:pt>
                <c:pt idx="315">
                  <c:v>101.6</c:v>
                </c:pt>
                <c:pt idx="316">
                  <c:v>100.43</c:v>
                </c:pt>
                <c:pt idx="317">
                  <c:v>100.64</c:v>
                </c:pt>
                <c:pt idx="318">
                  <c:v>98.24</c:v>
                </c:pt>
                <c:pt idx="319">
                  <c:v>96.16</c:v>
                </c:pt>
                <c:pt idx="320">
                  <c:v>94.98</c:v>
                </c:pt>
                <c:pt idx="321">
                  <c:v>92.46</c:v>
                </c:pt>
                <c:pt idx="322">
                  <c:v>91.79</c:v>
                </c:pt>
                <c:pt idx="323">
                  <c:v>92.98</c:v>
                </c:pt>
                <c:pt idx="324">
                  <c:v>93.07</c:v>
                </c:pt>
                <c:pt idx="325">
                  <c:v>91.86</c:v>
                </c:pt>
                <c:pt idx="326">
                  <c:v>95.8</c:v>
                </c:pt>
                <c:pt idx="327">
                  <c:v>97.5</c:v>
                </c:pt>
                <c:pt idx="328">
                  <c:v>97.94</c:v>
                </c:pt>
                <c:pt idx="329">
                  <c:v>99.63</c:v>
                </c:pt>
                <c:pt idx="330">
                  <c:v>99.4</c:v>
                </c:pt>
                <c:pt idx="331">
                  <c:v>98.24</c:v>
                </c:pt>
                <c:pt idx="332">
                  <c:v>96.75</c:v>
                </c:pt>
                <c:pt idx="333">
                  <c:v>95.83</c:v>
                </c:pt>
                <c:pt idx="334">
                  <c:v>94.37</c:v>
                </c:pt>
                <c:pt idx="335">
                  <c:v>93.3</c:v>
                </c:pt>
                <c:pt idx="336">
                  <c:v>93.04</c:v>
                </c:pt>
                <c:pt idx="337">
                  <c:v>94.76</c:v>
                </c:pt>
                <c:pt idx="338">
                  <c:v>96.96</c:v>
                </c:pt>
                <c:pt idx="339">
                  <c:v>96.65</c:v>
                </c:pt>
                <c:pt idx="340">
                  <c:v>95.55</c:v>
                </c:pt>
                <c:pt idx="341">
                  <c:v>93.84</c:v>
                </c:pt>
                <c:pt idx="342">
                  <c:v>91.93</c:v>
                </c:pt>
                <c:pt idx="343">
                  <c:v>91.46</c:v>
                </c:pt>
                <c:pt idx="344">
                  <c:v>91.82</c:v>
                </c:pt>
                <c:pt idx="345">
                  <c:v>93.79</c:v>
                </c:pt>
                <c:pt idx="346">
                  <c:v>97.24</c:v>
                </c:pt>
                <c:pt idx="347">
                  <c:v>97.45</c:v>
                </c:pt>
                <c:pt idx="348">
                  <c:v>98.55</c:v>
                </c:pt>
                <c:pt idx="349">
                  <c:v>98.53</c:v>
                </c:pt>
                <c:pt idx="350">
                  <c:v>97.43</c:v>
                </c:pt>
                <c:pt idx="351">
                  <c:v>95.38</c:v>
                </c:pt>
                <c:pt idx="352">
                  <c:v>95.22</c:v>
                </c:pt>
                <c:pt idx="353">
                  <c:v>95.62</c:v>
                </c:pt>
                <c:pt idx="354">
                  <c:v>96.97</c:v>
                </c:pt>
                <c:pt idx="355">
                  <c:v>96.73</c:v>
                </c:pt>
                <c:pt idx="356">
                  <c:v>96.2</c:v>
                </c:pt>
                <c:pt idx="357">
                  <c:v>96.99</c:v>
                </c:pt>
                <c:pt idx="358">
                  <c:v>97.95</c:v>
                </c:pt>
                <c:pt idx="359">
                  <c:v>98.62</c:v>
                </c:pt>
                <c:pt idx="360">
                  <c:v>98.85</c:v>
                </c:pt>
                <c:pt idx="361">
                  <c:v>97.99</c:v>
                </c:pt>
                <c:pt idx="362">
                  <c:v>97.5</c:v>
                </c:pt>
                <c:pt idx="363">
                  <c:v>97.46</c:v>
                </c:pt>
                <c:pt idx="364">
                  <c:v>96.86</c:v>
                </c:pt>
                <c:pt idx="365">
                  <c:v>96.17</c:v>
                </c:pt>
                <c:pt idx="366">
                  <c:v>94.19</c:v>
                </c:pt>
                <c:pt idx="367">
                  <c:v>94.31</c:v>
                </c:pt>
                <c:pt idx="368">
                  <c:v>93.2</c:v>
                </c:pt>
                <c:pt idx="369">
                  <c:v>92.31</c:v>
                </c:pt>
                <c:pt idx="370">
                  <c:v>92.8</c:v>
                </c:pt>
                <c:pt idx="371">
                  <c:v>94.36</c:v>
                </c:pt>
                <c:pt idx="372">
                  <c:v>94.05</c:v>
                </c:pt>
                <c:pt idx="373">
                  <c:v>93.18</c:v>
                </c:pt>
                <c:pt idx="374">
                  <c:v>89.99</c:v>
                </c:pt>
                <c:pt idx="375">
                  <c:v>87.11</c:v>
                </c:pt>
                <c:pt idx="376">
                  <c:v>87.53</c:v>
                </c:pt>
                <c:pt idx="377">
                  <c:v>87.53</c:v>
                </c:pt>
                <c:pt idx="378">
                  <c:v>87.81</c:v>
                </c:pt>
                <c:pt idx="379">
                  <c:v>90.58</c:v>
                </c:pt>
                <c:pt idx="380">
                  <c:v>92.24</c:v>
                </c:pt>
                <c:pt idx="381">
                  <c:v>91.33</c:v>
                </c:pt>
                <c:pt idx="382">
                  <c:v>91.75</c:v>
                </c:pt>
                <c:pt idx="383">
                  <c:v>92.48</c:v>
                </c:pt>
                <c:pt idx="384">
                  <c:v>93.64</c:v>
                </c:pt>
                <c:pt idx="385">
                  <c:v>93.8</c:v>
                </c:pt>
                <c:pt idx="386">
                  <c:v>93.77</c:v>
                </c:pt>
                <c:pt idx="387">
                  <c:v>94.26</c:v>
                </c:pt>
                <c:pt idx="388">
                  <c:v>94.7</c:v>
                </c:pt>
                <c:pt idx="389">
                  <c:v>95.04</c:v>
                </c:pt>
                <c:pt idx="390">
                  <c:v>94.82</c:v>
                </c:pt>
                <c:pt idx="391">
                  <c:v>94.35</c:v>
                </c:pt>
                <c:pt idx="392">
                  <c:v>94.96</c:v>
                </c:pt>
                <c:pt idx="393">
                  <c:v>95.29</c:v>
                </c:pt>
                <c:pt idx="394">
                  <c:v>94.38</c:v>
                </c:pt>
                <c:pt idx="395">
                  <c:v>95.78</c:v>
                </c:pt>
                <c:pt idx="396">
                  <c:v>97.23</c:v>
                </c:pt>
                <c:pt idx="397">
                  <c:v>99.74</c:v>
                </c:pt>
                <c:pt idx="398">
                  <c:v>100.58</c:v>
                </c:pt>
                <c:pt idx="399">
                  <c:v>101.67</c:v>
                </c:pt>
                <c:pt idx="400">
                  <c:v>100.02</c:v>
                </c:pt>
                <c:pt idx="401">
                  <c:v>99.59</c:v>
                </c:pt>
                <c:pt idx="402">
                  <c:v>100.44</c:v>
                </c:pt>
                <c:pt idx="403">
                  <c:v>102.63</c:v>
                </c:pt>
                <c:pt idx="404">
                  <c:v>102.49</c:v>
                </c:pt>
                <c:pt idx="405">
                  <c:v>102.21</c:v>
                </c:pt>
                <c:pt idx="406">
                  <c:v>103.73</c:v>
                </c:pt>
                <c:pt idx="407">
                  <c:v>108</c:v>
                </c:pt>
                <c:pt idx="408">
                  <c:v>110.25</c:v>
                </c:pt>
                <c:pt idx="409">
                  <c:v>108.7</c:v>
                </c:pt>
                <c:pt idx="410">
                  <c:v>108.39</c:v>
                </c:pt>
                <c:pt idx="411">
                  <c:v>108.71</c:v>
                </c:pt>
                <c:pt idx="412">
                  <c:v>109.4</c:v>
                </c:pt>
                <c:pt idx="413">
                  <c:v>111.29</c:v>
                </c:pt>
                <c:pt idx="414">
                  <c:v>111.49</c:v>
                </c:pt>
                <c:pt idx="415">
                  <c:v>113.36</c:v>
                </c:pt>
                <c:pt idx="416">
                  <c:v>109.83</c:v>
                </c:pt>
                <c:pt idx="417">
                  <c:v>105.89</c:v>
                </c:pt>
                <c:pt idx="418">
                  <c:v>106.32</c:v>
                </c:pt>
                <c:pt idx="419">
                  <c:v>105.22</c:v>
                </c:pt>
                <c:pt idx="420">
                  <c:v>104.24</c:v>
                </c:pt>
                <c:pt idx="421">
                  <c:v>105.81</c:v>
                </c:pt>
                <c:pt idx="422">
                  <c:v>108.07</c:v>
                </c:pt>
                <c:pt idx="423">
                  <c:v>107.97</c:v>
                </c:pt>
                <c:pt idx="424">
                  <c:v>107.95</c:v>
                </c:pt>
                <c:pt idx="425">
                  <c:v>108.53</c:v>
                </c:pt>
                <c:pt idx="426">
                  <c:v>108.89</c:v>
                </c:pt>
                <c:pt idx="427">
                  <c:v>106.85</c:v>
                </c:pt>
                <c:pt idx="428">
                  <c:v>105.56</c:v>
                </c:pt>
                <c:pt idx="429">
                  <c:v>104.55</c:v>
                </c:pt>
                <c:pt idx="430">
                  <c:v>105.23</c:v>
                </c:pt>
                <c:pt idx="431">
                  <c:v>105.47</c:v>
                </c:pt>
                <c:pt idx="432">
                  <c:v>105.13</c:v>
                </c:pt>
                <c:pt idx="433">
                  <c:v>107.29</c:v>
                </c:pt>
                <c:pt idx="434">
                  <c:v>107.54</c:v>
                </c:pt>
                <c:pt idx="435">
                  <c:v>107.97</c:v>
                </c:pt>
                <c:pt idx="436">
                  <c:v>111.12</c:v>
                </c:pt>
                <c:pt idx="437">
                  <c:v>108.71</c:v>
                </c:pt>
                <c:pt idx="438">
                  <c:v>109.49</c:v>
                </c:pt>
                <c:pt idx="439">
                  <c:v>111.03</c:v>
                </c:pt>
                <c:pt idx="440">
                  <c:v>112.4</c:v>
                </c:pt>
                <c:pt idx="441">
                  <c:v>114.18</c:v>
                </c:pt>
                <c:pt idx="442">
                  <c:v>115.25</c:v>
                </c:pt>
                <c:pt idx="443">
                  <c:v>114.1</c:v>
                </c:pt>
                <c:pt idx="444">
                  <c:v>113.25</c:v>
                </c:pt>
                <c:pt idx="445">
                  <c:v>114.17</c:v>
                </c:pt>
                <c:pt idx="446">
                  <c:v>116.85</c:v>
                </c:pt>
                <c:pt idx="447">
                  <c:v>118.4</c:v>
                </c:pt>
                <c:pt idx="448">
                  <c:v>118.3</c:v>
                </c:pt>
                <c:pt idx="449">
                  <c:v>119.28</c:v>
                </c:pt>
                <c:pt idx="450">
                  <c:v>119.57</c:v>
                </c:pt>
                <c:pt idx="451">
                  <c:v>117.11</c:v>
                </c:pt>
                <c:pt idx="452">
                  <c:v>116.65</c:v>
                </c:pt>
                <c:pt idx="453">
                  <c:v>117.64</c:v>
                </c:pt>
                <c:pt idx="454">
                  <c:v>118.93</c:v>
                </c:pt>
                <c:pt idx="455">
                  <c:v>119.44</c:v>
                </c:pt>
                <c:pt idx="456">
                  <c:v>121.46</c:v>
                </c:pt>
                <c:pt idx="457">
                  <c:v>122.22</c:v>
                </c:pt>
                <c:pt idx="458">
                  <c:v>121.27</c:v>
                </c:pt>
                <c:pt idx="459">
                  <c:v>120.44</c:v>
                </c:pt>
                <c:pt idx="460">
                  <c:v>117.09</c:v>
                </c:pt>
                <c:pt idx="461">
                  <c:v>114.11</c:v>
                </c:pt>
                <c:pt idx="462">
                  <c:v>111.38</c:v>
                </c:pt>
                <c:pt idx="463">
                  <c:v>112.83</c:v>
                </c:pt>
                <c:pt idx="464">
                  <c:v>113.16</c:v>
                </c:pt>
                <c:pt idx="465">
                  <c:v>113.99</c:v>
                </c:pt>
                <c:pt idx="466">
                  <c:v>112.33</c:v>
                </c:pt>
                <c:pt idx="467">
                  <c:v>111.48</c:v>
                </c:pt>
                <c:pt idx="468">
                  <c:v>108.61</c:v>
                </c:pt>
                <c:pt idx="469">
                  <c:v>107.81</c:v>
                </c:pt>
                <c:pt idx="470">
                  <c:v>107.26</c:v>
                </c:pt>
                <c:pt idx="471">
                  <c:v>107.16</c:v>
                </c:pt>
                <c:pt idx="472">
                  <c:v>102.38</c:v>
                </c:pt>
                <c:pt idx="473">
                  <c:v>101.57</c:v>
                </c:pt>
                <c:pt idx="474">
                  <c:v>103.11</c:v>
                </c:pt>
                <c:pt idx="475">
                  <c:v>104.33</c:v>
                </c:pt>
                <c:pt idx="476">
                  <c:v>102.6</c:v>
                </c:pt>
                <c:pt idx="477">
                  <c:v>99.13</c:v>
                </c:pt>
                <c:pt idx="478">
                  <c:v>98.84</c:v>
                </c:pt>
                <c:pt idx="479">
                  <c:v>96.71</c:v>
                </c:pt>
                <c:pt idx="480">
                  <c:v>94.92</c:v>
                </c:pt>
                <c:pt idx="481">
                  <c:v>95.2</c:v>
                </c:pt>
                <c:pt idx="482">
                  <c:v>96.76</c:v>
                </c:pt>
                <c:pt idx="483">
                  <c:v>97.52</c:v>
                </c:pt>
                <c:pt idx="484">
                  <c:v>99.16</c:v>
                </c:pt>
                <c:pt idx="485">
                  <c:v>97.82</c:v>
                </c:pt>
                <c:pt idx="486">
                  <c:v>96.73</c:v>
                </c:pt>
                <c:pt idx="487">
                  <c:v>97.14</c:v>
                </c:pt>
                <c:pt idx="488">
                  <c:v>96.49</c:v>
                </c:pt>
                <c:pt idx="489">
                  <c:v>94.6</c:v>
                </c:pt>
                <c:pt idx="490">
                  <c:v>90.94</c:v>
                </c:pt>
                <c:pt idx="491">
                  <c:v>89.78</c:v>
                </c:pt>
                <c:pt idx="492">
                  <c:v>90.61</c:v>
                </c:pt>
                <c:pt idx="493">
                  <c:v>91.21</c:v>
                </c:pt>
                <c:pt idx="494">
                  <c:v>90.15</c:v>
                </c:pt>
                <c:pt idx="495">
                  <c:v>91.64</c:v>
                </c:pt>
                <c:pt idx="496">
                  <c:v>92.61</c:v>
                </c:pt>
                <c:pt idx="497">
                  <c:v>94.26</c:v>
                </c:pt>
                <c:pt idx="498">
                  <c:v>95.28</c:v>
                </c:pt>
                <c:pt idx="499">
                  <c:v>93.73</c:v>
                </c:pt>
                <c:pt idx="500">
                  <c:v>93.46</c:v>
                </c:pt>
                <c:pt idx="501">
                  <c:v>95.01</c:v>
                </c:pt>
                <c:pt idx="502">
                  <c:v>96.42</c:v>
                </c:pt>
                <c:pt idx="503">
                  <c:v>95.56</c:v>
                </c:pt>
                <c:pt idx="504">
                  <c:v>93.85</c:v>
                </c:pt>
                <c:pt idx="505">
                  <c:v>94.49</c:v>
                </c:pt>
                <c:pt idx="506">
                  <c:v>94.46</c:v>
                </c:pt>
                <c:pt idx="507">
                  <c:v>93.19</c:v>
                </c:pt>
                <c:pt idx="508">
                  <c:v>89.86</c:v>
                </c:pt>
                <c:pt idx="509">
                  <c:v>90.96</c:v>
                </c:pt>
                <c:pt idx="510">
                  <c:v>91.26</c:v>
                </c:pt>
                <c:pt idx="511">
                  <c:v>90.7</c:v>
                </c:pt>
                <c:pt idx="512">
                  <c:v>91.02</c:v>
                </c:pt>
                <c:pt idx="513">
                  <c:v>91.88</c:v>
                </c:pt>
                <c:pt idx="514">
                  <c:v>90.82</c:v>
                </c:pt>
                <c:pt idx="515">
                  <c:v>89.98</c:v>
                </c:pt>
                <c:pt idx="516">
                  <c:v>91.58</c:v>
                </c:pt>
                <c:pt idx="517">
                  <c:v>91.35</c:v>
                </c:pt>
                <c:pt idx="518">
                  <c:v>90.49</c:v>
                </c:pt>
                <c:pt idx="519">
                  <c:v>89.14</c:v>
                </c:pt>
                <c:pt idx="520">
                  <c:v>88.63</c:v>
                </c:pt>
                <c:pt idx="521">
                  <c:v>88.42</c:v>
                </c:pt>
                <c:pt idx="522">
                  <c:v>87</c:v>
                </c:pt>
                <c:pt idx="523">
                  <c:v>87.01</c:v>
                </c:pt>
                <c:pt idx="524">
                  <c:v>85.43</c:v>
                </c:pt>
                <c:pt idx="525">
                  <c:v>83.39</c:v>
                </c:pt>
                <c:pt idx="526">
                  <c:v>81.48</c:v>
                </c:pt>
                <c:pt idx="527">
                  <c:v>82.98</c:v>
                </c:pt>
                <c:pt idx="528">
                  <c:v>82.36</c:v>
                </c:pt>
                <c:pt idx="529">
                  <c:v>81.84</c:v>
                </c:pt>
                <c:pt idx="530">
                  <c:v>79.38</c:v>
                </c:pt>
                <c:pt idx="531">
                  <c:v>79.489999999999995</c:v>
                </c:pt>
                <c:pt idx="532">
                  <c:v>80.11</c:v>
                </c:pt>
                <c:pt idx="533">
                  <c:v>80.73</c:v>
                </c:pt>
                <c:pt idx="534">
                  <c:v>80.11</c:v>
                </c:pt>
                <c:pt idx="535">
                  <c:v>83.47</c:v>
                </c:pt>
                <c:pt idx="536">
                  <c:v>85.47</c:v>
                </c:pt>
                <c:pt idx="537">
                  <c:v>90.98</c:v>
                </c:pt>
                <c:pt idx="538">
                  <c:v>93.93</c:v>
                </c:pt>
                <c:pt idx="539">
                  <c:v>91.68</c:v>
                </c:pt>
                <c:pt idx="540">
                  <c:v>91.94</c:v>
                </c:pt>
                <c:pt idx="541">
                  <c:v>94.42</c:v>
                </c:pt>
                <c:pt idx="542">
                  <c:v>95.05</c:v>
                </c:pt>
                <c:pt idx="543">
                  <c:v>93.14</c:v>
                </c:pt>
                <c:pt idx="544">
                  <c:v>89.27</c:v>
                </c:pt>
                <c:pt idx="545">
                  <c:v>87.53</c:v>
                </c:pt>
                <c:pt idx="546">
                  <c:v>87.04</c:v>
                </c:pt>
                <c:pt idx="547">
                  <c:v>85.69</c:v>
                </c:pt>
                <c:pt idx="548">
                  <c:v>84.24</c:v>
                </c:pt>
                <c:pt idx="549">
                  <c:v>82.74</c:v>
                </c:pt>
                <c:pt idx="550">
                  <c:v>82.25</c:v>
                </c:pt>
                <c:pt idx="551">
                  <c:v>83.03</c:v>
                </c:pt>
                <c:pt idx="552">
                  <c:v>83.54</c:v>
                </c:pt>
                <c:pt idx="553">
                  <c:v>85.28</c:v>
                </c:pt>
                <c:pt idx="554">
                  <c:v>84.95</c:v>
                </c:pt>
                <c:pt idx="555">
                  <c:v>85.02</c:v>
                </c:pt>
                <c:pt idx="556">
                  <c:v>88.31</c:v>
                </c:pt>
                <c:pt idx="557">
                  <c:v>89.23</c:v>
                </c:pt>
                <c:pt idx="558">
                  <c:v>86.91</c:v>
                </c:pt>
                <c:pt idx="559">
                  <c:v>85.82</c:v>
                </c:pt>
                <c:pt idx="560">
                  <c:v>84.87</c:v>
                </c:pt>
                <c:pt idx="561">
                  <c:v>81.77</c:v>
                </c:pt>
                <c:pt idx="562">
                  <c:v>82.23</c:v>
                </c:pt>
                <c:pt idx="563">
                  <c:v>83.28</c:v>
                </c:pt>
                <c:pt idx="564">
                  <c:v>82.23</c:v>
                </c:pt>
                <c:pt idx="565">
                  <c:v>81.33</c:v>
                </c:pt>
                <c:pt idx="566">
                  <c:v>80.209999999999994</c:v>
                </c:pt>
                <c:pt idx="567">
                  <c:v>78.790000000000006</c:v>
                </c:pt>
                <c:pt idx="568">
                  <c:v>78.709999999999994</c:v>
                </c:pt>
                <c:pt idx="569">
                  <c:v>78.67</c:v>
                </c:pt>
                <c:pt idx="570">
                  <c:v>78.13</c:v>
                </c:pt>
                <c:pt idx="571">
                  <c:v>78.03</c:v>
                </c:pt>
                <c:pt idx="572">
                  <c:v>80.39</c:v>
                </c:pt>
                <c:pt idx="573">
                  <c:v>81.209999999999994</c:v>
                </c:pt>
                <c:pt idx="574">
                  <c:v>81.69</c:v>
                </c:pt>
                <c:pt idx="575">
                  <c:v>82.69</c:v>
                </c:pt>
                <c:pt idx="576">
                  <c:v>82.85</c:v>
                </c:pt>
                <c:pt idx="577">
                  <c:v>81.680000000000007</c:v>
                </c:pt>
                <c:pt idx="578">
                  <c:v>82.34</c:v>
                </c:pt>
                <c:pt idx="579">
                  <c:v>82.21</c:v>
                </c:pt>
                <c:pt idx="580">
                  <c:v>83.46</c:v>
                </c:pt>
                <c:pt idx="581">
                  <c:v>84.58</c:v>
                </c:pt>
                <c:pt idx="582">
                  <c:v>84.63</c:v>
                </c:pt>
                <c:pt idx="583">
                  <c:v>83.67</c:v>
                </c:pt>
                <c:pt idx="584">
                  <c:v>81.98</c:v>
                </c:pt>
                <c:pt idx="585">
                  <c:v>81.89</c:v>
                </c:pt>
                <c:pt idx="586">
                  <c:v>82.68</c:v>
                </c:pt>
                <c:pt idx="587">
                  <c:v>82.11</c:v>
                </c:pt>
                <c:pt idx="588">
                  <c:v>82.64</c:v>
                </c:pt>
                <c:pt idx="589">
                  <c:v>83.75</c:v>
                </c:pt>
                <c:pt idx="590">
                  <c:v>85.49</c:v>
                </c:pt>
                <c:pt idx="591">
                  <c:v>85.63</c:v>
                </c:pt>
                <c:pt idx="592">
                  <c:v>86.34</c:v>
                </c:pt>
                <c:pt idx="593">
                  <c:v>85.72</c:v>
                </c:pt>
                <c:pt idx="594">
                  <c:v>86.63</c:v>
                </c:pt>
                <c:pt idx="595">
                  <c:v>85.69</c:v>
                </c:pt>
                <c:pt idx="596">
                  <c:v>85.26</c:v>
                </c:pt>
                <c:pt idx="597">
                  <c:v>84.15</c:v>
                </c:pt>
                <c:pt idx="598">
                  <c:v>85.07</c:v>
                </c:pt>
                <c:pt idx="599">
                  <c:v>85.33</c:v>
                </c:pt>
                <c:pt idx="600">
                  <c:v>86.26</c:v>
                </c:pt>
                <c:pt idx="601">
                  <c:v>86.12</c:v>
                </c:pt>
                <c:pt idx="602">
                  <c:v>85.81</c:v>
                </c:pt>
                <c:pt idx="603">
                  <c:v>85.38</c:v>
                </c:pt>
                <c:pt idx="604">
                  <c:v>85.13</c:v>
                </c:pt>
                <c:pt idx="605">
                  <c:v>85.34</c:v>
                </c:pt>
                <c:pt idx="606">
                  <c:v>85.18</c:v>
                </c:pt>
                <c:pt idx="607">
                  <c:v>86.41</c:v>
                </c:pt>
                <c:pt idx="608">
                  <c:v>88.45</c:v>
                </c:pt>
                <c:pt idx="609">
                  <c:v>89.91</c:v>
                </c:pt>
                <c:pt idx="610">
                  <c:v>92.11</c:v>
                </c:pt>
                <c:pt idx="611">
                  <c:v>93.59</c:v>
                </c:pt>
                <c:pt idx="612">
                  <c:v>96.51</c:v>
                </c:pt>
                <c:pt idx="613">
                  <c:v>98.32</c:v>
                </c:pt>
                <c:pt idx="614">
                  <c:v>100.75</c:v>
                </c:pt>
                <c:pt idx="615">
                  <c:v>99.99</c:v>
                </c:pt>
                <c:pt idx="616">
                  <c:v>98.26</c:v>
                </c:pt>
                <c:pt idx="617">
                  <c:v>98.93</c:v>
                </c:pt>
                <c:pt idx="618">
                  <c:v>100.97</c:v>
                </c:pt>
                <c:pt idx="619">
                  <c:v>101.51</c:v>
                </c:pt>
                <c:pt idx="620">
                  <c:v>101.4</c:v>
                </c:pt>
                <c:pt idx="621">
                  <c:v>100.62</c:v>
                </c:pt>
                <c:pt idx="622">
                  <c:v>103.29</c:v>
                </c:pt>
                <c:pt idx="623">
                  <c:v>103.62</c:v>
                </c:pt>
                <c:pt idx="624">
                  <c:v>104.83</c:v>
                </c:pt>
                <c:pt idx="625">
                  <c:v>102.93</c:v>
                </c:pt>
                <c:pt idx="626">
                  <c:v>101.21</c:v>
                </c:pt>
                <c:pt idx="627">
                  <c:v>98.82</c:v>
                </c:pt>
                <c:pt idx="628">
                  <c:v>99.27</c:v>
                </c:pt>
                <c:pt idx="629">
                  <c:v>99.01</c:v>
                </c:pt>
                <c:pt idx="630">
                  <c:v>99.92</c:v>
                </c:pt>
                <c:pt idx="631">
                  <c:v>98.64</c:v>
                </c:pt>
                <c:pt idx="632">
                  <c:v>98.91</c:v>
                </c:pt>
                <c:pt idx="633">
                  <c:v>100.69</c:v>
                </c:pt>
                <c:pt idx="634">
                  <c:v>102.79</c:v>
                </c:pt>
                <c:pt idx="635">
                  <c:v>104.86</c:v>
                </c:pt>
                <c:pt idx="636">
                  <c:v>104.11</c:v>
                </c:pt>
                <c:pt idx="637">
                  <c:v>102.95</c:v>
                </c:pt>
                <c:pt idx="638">
                  <c:v>103.29</c:v>
                </c:pt>
                <c:pt idx="639">
                  <c:v>102.71</c:v>
                </c:pt>
                <c:pt idx="640">
                  <c:v>101.86</c:v>
                </c:pt>
                <c:pt idx="641">
                  <c:v>100.59</c:v>
                </c:pt>
                <c:pt idx="642">
                  <c:v>98.68</c:v>
                </c:pt>
                <c:pt idx="643">
                  <c:v>97.18</c:v>
                </c:pt>
                <c:pt idx="644">
                  <c:v>96.18</c:v>
                </c:pt>
                <c:pt idx="645">
                  <c:v>97.68</c:v>
                </c:pt>
                <c:pt idx="646">
                  <c:v>97.86</c:v>
                </c:pt>
                <c:pt idx="647">
                  <c:v>97.33</c:v>
                </c:pt>
                <c:pt idx="648">
                  <c:v>94.92</c:v>
                </c:pt>
                <c:pt idx="649">
                  <c:v>94.23</c:v>
                </c:pt>
                <c:pt idx="650">
                  <c:v>94.64</c:v>
                </c:pt>
                <c:pt idx="651">
                  <c:v>94.77</c:v>
                </c:pt>
                <c:pt idx="652">
                  <c:v>97.17</c:v>
                </c:pt>
                <c:pt idx="653">
                  <c:v>98.31</c:v>
                </c:pt>
                <c:pt idx="654">
                  <c:v>98.87</c:v>
                </c:pt>
                <c:pt idx="655">
                  <c:v>99.27</c:v>
                </c:pt>
                <c:pt idx="656">
                  <c:v>98.9</c:v>
                </c:pt>
                <c:pt idx="657">
                  <c:v>99.74</c:v>
                </c:pt>
                <c:pt idx="658">
                  <c:v>100.49</c:v>
                </c:pt>
                <c:pt idx="659">
                  <c:v>100.75</c:v>
                </c:pt>
                <c:pt idx="660">
                  <c:v>99.92</c:v>
                </c:pt>
                <c:pt idx="661">
                  <c:v>100.13</c:v>
                </c:pt>
                <c:pt idx="662">
                  <c:v>100.66</c:v>
                </c:pt>
                <c:pt idx="663">
                  <c:v>101.1</c:v>
                </c:pt>
                <c:pt idx="664">
                  <c:v>101.74</c:v>
                </c:pt>
                <c:pt idx="665">
                  <c:v>100.76</c:v>
                </c:pt>
                <c:pt idx="666">
                  <c:v>100.75</c:v>
                </c:pt>
                <c:pt idx="667">
                  <c:v>101.63</c:v>
                </c:pt>
                <c:pt idx="668">
                  <c:v>101.95</c:v>
                </c:pt>
                <c:pt idx="669">
                  <c:v>101.52</c:v>
                </c:pt>
                <c:pt idx="670">
                  <c:v>101.4</c:v>
                </c:pt>
                <c:pt idx="671">
                  <c:v>100.92</c:v>
                </c:pt>
                <c:pt idx="672">
                  <c:v>100.68</c:v>
                </c:pt>
                <c:pt idx="673">
                  <c:v>102.24</c:v>
                </c:pt>
                <c:pt idx="674">
                  <c:v>103.08</c:v>
                </c:pt>
                <c:pt idx="675">
                  <c:v>104.01</c:v>
                </c:pt>
                <c:pt idx="676">
                  <c:v>103.62</c:v>
                </c:pt>
                <c:pt idx="677">
                  <c:v>101.26</c:v>
                </c:pt>
                <c:pt idx="678">
                  <c:v>100.09</c:v>
                </c:pt>
                <c:pt idx="679">
                  <c:v>97.91</c:v>
                </c:pt>
                <c:pt idx="680">
                  <c:v>97.95</c:v>
                </c:pt>
                <c:pt idx="681">
                  <c:v>97.66</c:v>
                </c:pt>
                <c:pt idx="682">
                  <c:v>96.72</c:v>
                </c:pt>
                <c:pt idx="683">
                  <c:v>94.77</c:v>
                </c:pt>
                <c:pt idx="684">
                  <c:v>94.46</c:v>
                </c:pt>
                <c:pt idx="685">
                  <c:v>94.83</c:v>
                </c:pt>
                <c:pt idx="686">
                  <c:v>95.99</c:v>
                </c:pt>
                <c:pt idx="687">
                  <c:v>95.59</c:v>
                </c:pt>
                <c:pt idx="688">
                  <c:v>94.2</c:v>
                </c:pt>
                <c:pt idx="689">
                  <c:v>94.79</c:v>
                </c:pt>
                <c:pt idx="690">
                  <c:v>96.43</c:v>
                </c:pt>
                <c:pt idx="691">
                  <c:v>96.74</c:v>
                </c:pt>
                <c:pt idx="692">
                  <c:v>96.98</c:v>
                </c:pt>
                <c:pt idx="693">
                  <c:v>97.55</c:v>
                </c:pt>
                <c:pt idx="694">
                  <c:v>98.6</c:v>
                </c:pt>
                <c:pt idx="695">
                  <c:v>99.48</c:v>
                </c:pt>
                <c:pt idx="696">
                  <c:v>99.2</c:v>
                </c:pt>
                <c:pt idx="697">
                  <c:v>99.38</c:v>
                </c:pt>
                <c:pt idx="698">
                  <c:v>101.17</c:v>
                </c:pt>
                <c:pt idx="699">
                  <c:v>103.06</c:v>
                </c:pt>
                <c:pt idx="700">
                  <c:v>105.43</c:v>
                </c:pt>
                <c:pt idx="701">
                  <c:v>106.14</c:v>
                </c:pt>
                <c:pt idx="702">
                  <c:v>108.66</c:v>
                </c:pt>
                <c:pt idx="703">
                  <c:v>108.6</c:v>
                </c:pt>
                <c:pt idx="704">
                  <c:v>112.44</c:v>
                </c:pt>
                <c:pt idx="705">
                  <c:v>114.56</c:v>
                </c:pt>
                <c:pt idx="706">
                  <c:v>110.86</c:v>
                </c:pt>
                <c:pt idx="707">
                  <c:v>107.73</c:v>
                </c:pt>
                <c:pt idx="708">
                  <c:v>105.9</c:v>
                </c:pt>
                <c:pt idx="709">
                  <c:v>106.62</c:v>
                </c:pt>
                <c:pt idx="710">
                  <c:v>107.47</c:v>
                </c:pt>
                <c:pt idx="711">
                  <c:v>106.01</c:v>
                </c:pt>
                <c:pt idx="712">
                  <c:v>106.83</c:v>
                </c:pt>
                <c:pt idx="713">
                  <c:v>106.82</c:v>
                </c:pt>
                <c:pt idx="714">
                  <c:v>105.53</c:v>
                </c:pt>
                <c:pt idx="715">
                  <c:v>107.49</c:v>
                </c:pt>
                <c:pt idx="716">
                  <c:v>109.12</c:v>
                </c:pt>
                <c:pt idx="717">
                  <c:v>110.41</c:v>
                </c:pt>
                <c:pt idx="718">
                  <c:v>108.9</c:v>
                </c:pt>
                <c:pt idx="719">
                  <c:v>106.89</c:v>
                </c:pt>
                <c:pt idx="720">
                  <c:v>107.25</c:v>
                </c:pt>
                <c:pt idx="721">
                  <c:v>108.34</c:v>
                </c:pt>
                <c:pt idx="722">
                  <c:v>108.25</c:v>
                </c:pt>
                <c:pt idx="723">
                  <c:v>109.98</c:v>
                </c:pt>
                <c:pt idx="724">
                  <c:v>109.8</c:v>
                </c:pt>
                <c:pt idx="725">
                  <c:v>110.16</c:v>
                </c:pt>
                <c:pt idx="726">
                  <c:v>109.84</c:v>
                </c:pt>
                <c:pt idx="727">
                  <c:v>107.48</c:v>
                </c:pt>
                <c:pt idx="728">
                  <c:v>106.16</c:v>
                </c:pt>
                <c:pt idx="729">
                  <c:v>107.41</c:v>
                </c:pt>
                <c:pt idx="730">
                  <c:v>106.22</c:v>
                </c:pt>
                <c:pt idx="731">
                  <c:v>104.6</c:v>
                </c:pt>
                <c:pt idx="732">
                  <c:v>104.3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B0-D54E-AEF4-4CFF7EC734FC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(US!$A$6:$A$734,US!$A$741:$A$744)</c:f>
              <c:numCache>
                <c:formatCode>mm\-yyyy</c:formatCode>
                <c:ptCount val="733"/>
                <c:pt idx="0">
                  <c:v>23407</c:v>
                </c:pt>
                <c:pt idx="1">
                  <c:v>23436</c:v>
                </c:pt>
                <c:pt idx="2">
                  <c:v>23467</c:v>
                </c:pt>
                <c:pt idx="3">
                  <c:v>23497</c:v>
                </c:pt>
                <c:pt idx="4">
                  <c:v>23528</c:v>
                </c:pt>
                <c:pt idx="5">
                  <c:v>23558</c:v>
                </c:pt>
                <c:pt idx="6">
                  <c:v>23589</c:v>
                </c:pt>
                <c:pt idx="7">
                  <c:v>23620</c:v>
                </c:pt>
                <c:pt idx="8">
                  <c:v>23650</c:v>
                </c:pt>
                <c:pt idx="9">
                  <c:v>23681</c:v>
                </c:pt>
                <c:pt idx="10">
                  <c:v>23711</c:v>
                </c:pt>
                <c:pt idx="11">
                  <c:v>23742</c:v>
                </c:pt>
                <c:pt idx="12">
                  <c:v>23773</c:v>
                </c:pt>
                <c:pt idx="13">
                  <c:v>23801</c:v>
                </c:pt>
                <c:pt idx="14">
                  <c:v>23832</c:v>
                </c:pt>
                <c:pt idx="15">
                  <c:v>23862</c:v>
                </c:pt>
                <c:pt idx="16">
                  <c:v>23893</c:v>
                </c:pt>
                <c:pt idx="17">
                  <c:v>23923</c:v>
                </c:pt>
                <c:pt idx="18">
                  <c:v>23954</c:v>
                </c:pt>
                <c:pt idx="19">
                  <c:v>23985</c:v>
                </c:pt>
                <c:pt idx="20">
                  <c:v>24015</c:v>
                </c:pt>
                <c:pt idx="21">
                  <c:v>24046</c:v>
                </c:pt>
                <c:pt idx="22">
                  <c:v>24076</c:v>
                </c:pt>
                <c:pt idx="23">
                  <c:v>24107</c:v>
                </c:pt>
                <c:pt idx="24">
                  <c:v>24138</c:v>
                </c:pt>
                <c:pt idx="25">
                  <c:v>24166</c:v>
                </c:pt>
                <c:pt idx="26">
                  <c:v>24197</c:v>
                </c:pt>
                <c:pt idx="27">
                  <c:v>24227</c:v>
                </c:pt>
                <c:pt idx="28">
                  <c:v>24258</c:v>
                </c:pt>
                <c:pt idx="29">
                  <c:v>24288</c:v>
                </c:pt>
                <c:pt idx="30">
                  <c:v>24319</c:v>
                </c:pt>
                <c:pt idx="31">
                  <c:v>24350</c:v>
                </c:pt>
                <c:pt idx="32">
                  <c:v>24380</c:v>
                </c:pt>
                <c:pt idx="33">
                  <c:v>24411</c:v>
                </c:pt>
                <c:pt idx="34">
                  <c:v>24441</c:v>
                </c:pt>
                <c:pt idx="35">
                  <c:v>24472</c:v>
                </c:pt>
                <c:pt idx="36">
                  <c:v>24503</c:v>
                </c:pt>
                <c:pt idx="37">
                  <c:v>24531</c:v>
                </c:pt>
                <c:pt idx="38">
                  <c:v>24562</c:v>
                </c:pt>
                <c:pt idx="39">
                  <c:v>24592</c:v>
                </c:pt>
                <c:pt idx="40">
                  <c:v>24623</c:v>
                </c:pt>
                <c:pt idx="41">
                  <c:v>24653</c:v>
                </c:pt>
                <c:pt idx="42">
                  <c:v>24684</c:v>
                </c:pt>
                <c:pt idx="43">
                  <c:v>24715</c:v>
                </c:pt>
                <c:pt idx="44">
                  <c:v>24745</c:v>
                </c:pt>
                <c:pt idx="45">
                  <c:v>24776</c:v>
                </c:pt>
                <c:pt idx="46">
                  <c:v>24806</c:v>
                </c:pt>
                <c:pt idx="47">
                  <c:v>24837</c:v>
                </c:pt>
                <c:pt idx="48">
                  <c:v>24868</c:v>
                </c:pt>
                <c:pt idx="49">
                  <c:v>24897</c:v>
                </c:pt>
                <c:pt idx="50">
                  <c:v>24928</c:v>
                </c:pt>
                <c:pt idx="51">
                  <c:v>24958</c:v>
                </c:pt>
                <c:pt idx="52">
                  <c:v>24989</c:v>
                </c:pt>
                <c:pt idx="53">
                  <c:v>25019</c:v>
                </c:pt>
                <c:pt idx="54">
                  <c:v>25050</c:v>
                </c:pt>
                <c:pt idx="55">
                  <c:v>25081</c:v>
                </c:pt>
                <c:pt idx="56">
                  <c:v>25111</c:v>
                </c:pt>
                <c:pt idx="57">
                  <c:v>25142</c:v>
                </c:pt>
                <c:pt idx="58">
                  <c:v>25172</c:v>
                </c:pt>
                <c:pt idx="59">
                  <c:v>25203</c:v>
                </c:pt>
                <c:pt idx="60">
                  <c:v>25234</c:v>
                </c:pt>
                <c:pt idx="61">
                  <c:v>25262</c:v>
                </c:pt>
                <c:pt idx="62">
                  <c:v>25293</c:v>
                </c:pt>
                <c:pt idx="63">
                  <c:v>25323</c:v>
                </c:pt>
                <c:pt idx="64">
                  <c:v>25354</c:v>
                </c:pt>
                <c:pt idx="65">
                  <c:v>25384</c:v>
                </c:pt>
                <c:pt idx="66">
                  <c:v>25415</c:v>
                </c:pt>
                <c:pt idx="67">
                  <c:v>25446</c:v>
                </c:pt>
                <c:pt idx="68">
                  <c:v>25476</c:v>
                </c:pt>
                <c:pt idx="69">
                  <c:v>25507</c:v>
                </c:pt>
                <c:pt idx="70">
                  <c:v>25537</c:v>
                </c:pt>
                <c:pt idx="71">
                  <c:v>25568</c:v>
                </c:pt>
                <c:pt idx="72">
                  <c:v>25599</c:v>
                </c:pt>
                <c:pt idx="73">
                  <c:v>25627</c:v>
                </c:pt>
                <c:pt idx="74">
                  <c:v>25658</c:v>
                </c:pt>
                <c:pt idx="75">
                  <c:v>25688</c:v>
                </c:pt>
                <c:pt idx="76">
                  <c:v>25719</c:v>
                </c:pt>
                <c:pt idx="77">
                  <c:v>25749</c:v>
                </c:pt>
                <c:pt idx="78">
                  <c:v>25780</c:v>
                </c:pt>
                <c:pt idx="79">
                  <c:v>25811</c:v>
                </c:pt>
                <c:pt idx="80">
                  <c:v>25841</c:v>
                </c:pt>
                <c:pt idx="81">
                  <c:v>25872</c:v>
                </c:pt>
                <c:pt idx="82">
                  <c:v>25902</c:v>
                </c:pt>
                <c:pt idx="83">
                  <c:v>25933</c:v>
                </c:pt>
                <c:pt idx="84">
                  <c:v>25964</c:v>
                </c:pt>
                <c:pt idx="85">
                  <c:v>25992</c:v>
                </c:pt>
                <c:pt idx="86">
                  <c:v>26023</c:v>
                </c:pt>
                <c:pt idx="87">
                  <c:v>26053</c:v>
                </c:pt>
                <c:pt idx="88">
                  <c:v>26084</c:v>
                </c:pt>
                <c:pt idx="89">
                  <c:v>26114</c:v>
                </c:pt>
                <c:pt idx="90">
                  <c:v>26145</c:v>
                </c:pt>
                <c:pt idx="91">
                  <c:v>26176</c:v>
                </c:pt>
                <c:pt idx="92">
                  <c:v>26206</c:v>
                </c:pt>
                <c:pt idx="93">
                  <c:v>26237</c:v>
                </c:pt>
                <c:pt idx="94">
                  <c:v>26267</c:v>
                </c:pt>
                <c:pt idx="95">
                  <c:v>26298</c:v>
                </c:pt>
                <c:pt idx="96">
                  <c:v>26329</c:v>
                </c:pt>
                <c:pt idx="97">
                  <c:v>26358</c:v>
                </c:pt>
                <c:pt idx="98">
                  <c:v>26389</c:v>
                </c:pt>
                <c:pt idx="99">
                  <c:v>26419</c:v>
                </c:pt>
                <c:pt idx="100">
                  <c:v>26450</c:v>
                </c:pt>
                <c:pt idx="101">
                  <c:v>26480</c:v>
                </c:pt>
                <c:pt idx="102">
                  <c:v>26511</c:v>
                </c:pt>
                <c:pt idx="103">
                  <c:v>26542</c:v>
                </c:pt>
                <c:pt idx="104">
                  <c:v>26572</c:v>
                </c:pt>
                <c:pt idx="105">
                  <c:v>26603</c:v>
                </c:pt>
                <c:pt idx="106">
                  <c:v>26633</c:v>
                </c:pt>
                <c:pt idx="107">
                  <c:v>26664</c:v>
                </c:pt>
                <c:pt idx="108">
                  <c:v>26695</c:v>
                </c:pt>
                <c:pt idx="109">
                  <c:v>26723</c:v>
                </c:pt>
                <c:pt idx="110">
                  <c:v>26754</c:v>
                </c:pt>
                <c:pt idx="111">
                  <c:v>26784</c:v>
                </c:pt>
                <c:pt idx="112">
                  <c:v>26815</c:v>
                </c:pt>
                <c:pt idx="113">
                  <c:v>26845</c:v>
                </c:pt>
                <c:pt idx="114">
                  <c:v>26876</c:v>
                </c:pt>
                <c:pt idx="115">
                  <c:v>26907</c:v>
                </c:pt>
                <c:pt idx="116">
                  <c:v>26937</c:v>
                </c:pt>
                <c:pt idx="117">
                  <c:v>26968</c:v>
                </c:pt>
                <c:pt idx="118">
                  <c:v>26998</c:v>
                </c:pt>
                <c:pt idx="119">
                  <c:v>27029</c:v>
                </c:pt>
                <c:pt idx="120">
                  <c:v>27060</c:v>
                </c:pt>
                <c:pt idx="121">
                  <c:v>27088</c:v>
                </c:pt>
                <c:pt idx="122">
                  <c:v>27119</c:v>
                </c:pt>
                <c:pt idx="123">
                  <c:v>27149</c:v>
                </c:pt>
                <c:pt idx="124">
                  <c:v>27180</c:v>
                </c:pt>
                <c:pt idx="125">
                  <c:v>27210</c:v>
                </c:pt>
                <c:pt idx="126">
                  <c:v>27241</c:v>
                </c:pt>
                <c:pt idx="127">
                  <c:v>27272</c:v>
                </c:pt>
                <c:pt idx="128">
                  <c:v>27302</c:v>
                </c:pt>
                <c:pt idx="129">
                  <c:v>27333</c:v>
                </c:pt>
                <c:pt idx="130">
                  <c:v>27363</c:v>
                </c:pt>
                <c:pt idx="131">
                  <c:v>27394</c:v>
                </c:pt>
                <c:pt idx="132">
                  <c:v>27425</c:v>
                </c:pt>
                <c:pt idx="133">
                  <c:v>27453</c:v>
                </c:pt>
                <c:pt idx="134">
                  <c:v>27484</c:v>
                </c:pt>
                <c:pt idx="135">
                  <c:v>27514</c:v>
                </c:pt>
                <c:pt idx="136">
                  <c:v>27545</c:v>
                </c:pt>
                <c:pt idx="137">
                  <c:v>27575</c:v>
                </c:pt>
                <c:pt idx="138">
                  <c:v>27606</c:v>
                </c:pt>
                <c:pt idx="139">
                  <c:v>27637</c:v>
                </c:pt>
                <c:pt idx="140">
                  <c:v>27667</c:v>
                </c:pt>
                <c:pt idx="141">
                  <c:v>27698</c:v>
                </c:pt>
                <c:pt idx="142">
                  <c:v>27728</c:v>
                </c:pt>
                <c:pt idx="143">
                  <c:v>27759</c:v>
                </c:pt>
                <c:pt idx="144">
                  <c:v>27790</c:v>
                </c:pt>
                <c:pt idx="145">
                  <c:v>27819</c:v>
                </c:pt>
                <c:pt idx="146">
                  <c:v>27850</c:v>
                </c:pt>
                <c:pt idx="147">
                  <c:v>27880</c:v>
                </c:pt>
                <c:pt idx="148">
                  <c:v>27911</c:v>
                </c:pt>
                <c:pt idx="149">
                  <c:v>27941</c:v>
                </c:pt>
                <c:pt idx="150">
                  <c:v>27972</c:v>
                </c:pt>
                <c:pt idx="151">
                  <c:v>28003</c:v>
                </c:pt>
                <c:pt idx="152">
                  <c:v>28033</c:v>
                </c:pt>
                <c:pt idx="153">
                  <c:v>28064</c:v>
                </c:pt>
                <c:pt idx="154">
                  <c:v>28094</c:v>
                </c:pt>
                <c:pt idx="155">
                  <c:v>28125</c:v>
                </c:pt>
                <c:pt idx="156">
                  <c:v>28156</c:v>
                </c:pt>
                <c:pt idx="157">
                  <c:v>28184</c:v>
                </c:pt>
                <c:pt idx="158">
                  <c:v>28215</c:v>
                </c:pt>
                <c:pt idx="159">
                  <c:v>28245</c:v>
                </c:pt>
                <c:pt idx="160">
                  <c:v>28276</c:v>
                </c:pt>
                <c:pt idx="161">
                  <c:v>28306</c:v>
                </c:pt>
                <c:pt idx="162">
                  <c:v>28337</c:v>
                </c:pt>
                <c:pt idx="163">
                  <c:v>28368</c:v>
                </c:pt>
                <c:pt idx="164">
                  <c:v>28398</c:v>
                </c:pt>
                <c:pt idx="165">
                  <c:v>28429</c:v>
                </c:pt>
                <c:pt idx="166">
                  <c:v>28459</c:v>
                </c:pt>
                <c:pt idx="167">
                  <c:v>28490</c:v>
                </c:pt>
                <c:pt idx="168">
                  <c:v>28521</c:v>
                </c:pt>
                <c:pt idx="169">
                  <c:v>28549</c:v>
                </c:pt>
                <c:pt idx="170">
                  <c:v>28580</c:v>
                </c:pt>
                <c:pt idx="171">
                  <c:v>28610</c:v>
                </c:pt>
                <c:pt idx="172">
                  <c:v>28641</c:v>
                </c:pt>
                <c:pt idx="173">
                  <c:v>28671</c:v>
                </c:pt>
                <c:pt idx="174">
                  <c:v>28702</c:v>
                </c:pt>
                <c:pt idx="175">
                  <c:v>28733</c:v>
                </c:pt>
                <c:pt idx="176">
                  <c:v>28763</c:v>
                </c:pt>
                <c:pt idx="177">
                  <c:v>28794</c:v>
                </c:pt>
                <c:pt idx="178">
                  <c:v>28824</c:v>
                </c:pt>
                <c:pt idx="179">
                  <c:v>28855</c:v>
                </c:pt>
                <c:pt idx="180">
                  <c:v>28886</c:v>
                </c:pt>
                <c:pt idx="181">
                  <c:v>28914</c:v>
                </c:pt>
                <c:pt idx="182">
                  <c:v>28945</c:v>
                </c:pt>
                <c:pt idx="183">
                  <c:v>28975</c:v>
                </c:pt>
                <c:pt idx="184">
                  <c:v>29006</c:v>
                </c:pt>
                <c:pt idx="185">
                  <c:v>29036</c:v>
                </c:pt>
                <c:pt idx="186">
                  <c:v>29067</c:v>
                </c:pt>
                <c:pt idx="187">
                  <c:v>29098</c:v>
                </c:pt>
                <c:pt idx="188">
                  <c:v>29128</c:v>
                </c:pt>
                <c:pt idx="189">
                  <c:v>29159</c:v>
                </c:pt>
                <c:pt idx="190">
                  <c:v>29189</c:v>
                </c:pt>
                <c:pt idx="191">
                  <c:v>29220</c:v>
                </c:pt>
                <c:pt idx="192">
                  <c:v>29251</c:v>
                </c:pt>
                <c:pt idx="193">
                  <c:v>29280</c:v>
                </c:pt>
                <c:pt idx="194">
                  <c:v>29311</c:v>
                </c:pt>
                <c:pt idx="195">
                  <c:v>29341</c:v>
                </c:pt>
                <c:pt idx="196">
                  <c:v>29372</c:v>
                </c:pt>
                <c:pt idx="197">
                  <c:v>29402</c:v>
                </c:pt>
                <c:pt idx="198">
                  <c:v>29433</c:v>
                </c:pt>
                <c:pt idx="199">
                  <c:v>29464</c:v>
                </c:pt>
                <c:pt idx="200">
                  <c:v>29494</c:v>
                </c:pt>
                <c:pt idx="201">
                  <c:v>29525</c:v>
                </c:pt>
                <c:pt idx="202">
                  <c:v>29555</c:v>
                </c:pt>
                <c:pt idx="203">
                  <c:v>29586</c:v>
                </c:pt>
                <c:pt idx="204">
                  <c:v>29617</c:v>
                </c:pt>
                <c:pt idx="205">
                  <c:v>29645</c:v>
                </c:pt>
                <c:pt idx="206">
                  <c:v>29676</c:v>
                </c:pt>
                <c:pt idx="207">
                  <c:v>29706</c:v>
                </c:pt>
                <c:pt idx="208">
                  <c:v>29737</c:v>
                </c:pt>
                <c:pt idx="209">
                  <c:v>29767</c:v>
                </c:pt>
                <c:pt idx="210">
                  <c:v>29798</c:v>
                </c:pt>
                <c:pt idx="211">
                  <c:v>29829</c:v>
                </c:pt>
                <c:pt idx="212">
                  <c:v>29859</c:v>
                </c:pt>
                <c:pt idx="213">
                  <c:v>29890</c:v>
                </c:pt>
                <c:pt idx="214">
                  <c:v>29920</c:v>
                </c:pt>
                <c:pt idx="215">
                  <c:v>29951</c:v>
                </c:pt>
                <c:pt idx="216">
                  <c:v>29982</c:v>
                </c:pt>
                <c:pt idx="217">
                  <c:v>30010</c:v>
                </c:pt>
                <c:pt idx="218">
                  <c:v>30041</c:v>
                </c:pt>
                <c:pt idx="219">
                  <c:v>30071</c:v>
                </c:pt>
                <c:pt idx="220">
                  <c:v>30102</c:v>
                </c:pt>
                <c:pt idx="221">
                  <c:v>30132</c:v>
                </c:pt>
                <c:pt idx="222">
                  <c:v>30163</c:v>
                </c:pt>
                <c:pt idx="223">
                  <c:v>30194</c:v>
                </c:pt>
                <c:pt idx="224">
                  <c:v>30224</c:v>
                </c:pt>
                <c:pt idx="225">
                  <c:v>30255</c:v>
                </c:pt>
                <c:pt idx="226">
                  <c:v>30285</c:v>
                </c:pt>
                <c:pt idx="227">
                  <c:v>30316</c:v>
                </c:pt>
                <c:pt idx="228">
                  <c:v>30347</c:v>
                </c:pt>
                <c:pt idx="229">
                  <c:v>30375</c:v>
                </c:pt>
                <c:pt idx="230">
                  <c:v>30406</c:v>
                </c:pt>
                <c:pt idx="231">
                  <c:v>30436</c:v>
                </c:pt>
                <c:pt idx="232">
                  <c:v>30467</c:v>
                </c:pt>
                <c:pt idx="233">
                  <c:v>30497</c:v>
                </c:pt>
                <c:pt idx="234">
                  <c:v>30528</c:v>
                </c:pt>
                <c:pt idx="235">
                  <c:v>30559</c:v>
                </c:pt>
                <c:pt idx="236">
                  <c:v>30589</c:v>
                </c:pt>
                <c:pt idx="237">
                  <c:v>30620</c:v>
                </c:pt>
                <c:pt idx="238">
                  <c:v>30650</c:v>
                </c:pt>
                <c:pt idx="239">
                  <c:v>30681</c:v>
                </c:pt>
                <c:pt idx="240">
                  <c:v>30712</c:v>
                </c:pt>
                <c:pt idx="241">
                  <c:v>30741</c:v>
                </c:pt>
                <c:pt idx="242">
                  <c:v>30772</c:v>
                </c:pt>
                <c:pt idx="243">
                  <c:v>30802</c:v>
                </c:pt>
                <c:pt idx="244">
                  <c:v>30833</c:v>
                </c:pt>
                <c:pt idx="245">
                  <c:v>30863</c:v>
                </c:pt>
                <c:pt idx="246">
                  <c:v>30894</c:v>
                </c:pt>
                <c:pt idx="247">
                  <c:v>30925</c:v>
                </c:pt>
                <c:pt idx="248">
                  <c:v>30955</c:v>
                </c:pt>
                <c:pt idx="249">
                  <c:v>30986</c:v>
                </c:pt>
                <c:pt idx="250">
                  <c:v>31016</c:v>
                </c:pt>
                <c:pt idx="251">
                  <c:v>31047</c:v>
                </c:pt>
                <c:pt idx="252">
                  <c:v>31078</c:v>
                </c:pt>
                <c:pt idx="253">
                  <c:v>31106</c:v>
                </c:pt>
                <c:pt idx="254">
                  <c:v>31137</c:v>
                </c:pt>
                <c:pt idx="255">
                  <c:v>31167</c:v>
                </c:pt>
                <c:pt idx="256">
                  <c:v>31198</c:v>
                </c:pt>
                <c:pt idx="257">
                  <c:v>31228</c:v>
                </c:pt>
                <c:pt idx="258">
                  <c:v>31259</c:v>
                </c:pt>
                <c:pt idx="259">
                  <c:v>31290</c:v>
                </c:pt>
                <c:pt idx="260">
                  <c:v>31320</c:v>
                </c:pt>
                <c:pt idx="261">
                  <c:v>31351</c:v>
                </c:pt>
                <c:pt idx="262">
                  <c:v>31381</c:v>
                </c:pt>
                <c:pt idx="263">
                  <c:v>31412</c:v>
                </c:pt>
                <c:pt idx="264">
                  <c:v>31443</c:v>
                </c:pt>
                <c:pt idx="265">
                  <c:v>31471</c:v>
                </c:pt>
                <c:pt idx="266">
                  <c:v>31502</c:v>
                </c:pt>
                <c:pt idx="267">
                  <c:v>31532</c:v>
                </c:pt>
                <c:pt idx="268">
                  <c:v>31563</c:v>
                </c:pt>
                <c:pt idx="269">
                  <c:v>31593</c:v>
                </c:pt>
                <c:pt idx="270">
                  <c:v>31624</c:v>
                </c:pt>
                <c:pt idx="271">
                  <c:v>31655</c:v>
                </c:pt>
                <c:pt idx="272">
                  <c:v>31685</c:v>
                </c:pt>
                <c:pt idx="273">
                  <c:v>31716</c:v>
                </c:pt>
                <c:pt idx="274">
                  <c:v>31746</c:v>
                </c:pt>
                <c:pt idx="275">
                  <c:v>31777</c:v>
                </c:pt>
                <c:pt idx="276">
                  <c:v>31808</c:v>
                </c:pt>
                <c:pt idx="277">
                  <c:v>31836</c:v>
                </c:pt>
                <c:pt idx="278">
                  <c:v>31867</c:v>
                </c:pt>
                <c:pt idx="279">
                  <c:v>31897</c:v>
                </c:pt>
                <c:pt idx="280">
                  <c:v>31928</c:v>
                </c:pt>
                <c:pt idx="281">
                  <c:v>31958</c:v>
                </c:pt>
                <c:pt idx="282">
                  <c:v>31989</c:v>
                </c:pt>
                <c:pt idx="283">
                  <c:v>32020</c:v>
                </c:pt>
                <c:pt idx="284">
                  <c:v>32050</c:v>
                </c:pt>
                <c:pt idx="285">
                  <c:v>32081</c:v>
                </c:pt>
                <c:pt idx="286">
                  <c:v>32111</c:v>
                </c:pt>
                <c:pt idx="287">
                  <c:v>32142</c:v>
                </c:pt>
                <c:pt idx="288">
                  <c:v>32173</c:v>
                </c:pt>
                <c:pt idx="289">
                  <c:v>32202</c:v>
                </c:pt>
                <c:pt idx="290">
                  <c:v>32233</c:v>
                </c:pt>
                <c:pt idx="291">
                  <c:v>32263</c:v>
                </c:pt>
                <c:pt idx="292">
                  <c:v>32294</c:v>
                </c:pt>
                <c:pt idx="293">
                  <c:v>32324</c:v>
                </c:pt>
                <c:pt idx="294">
                  <c:v>32355</c:v>
                </c:pt>
                <c:pt idx="295">
                  <c:v>32386</c:v>
                </c:pt>
                <c:pt idx="296">
                  <c:v>32416</c:v>
                </c:pt>
                <c:pt idx="297">
                  <c:v>32447</c:v>
                </c:pt>
                <c:pt idx="298">
                  <c:v>32477</c:v>
                </c:pt>
                <c:pt idx="299">
                  <c:v>32508</c:v>
                </c:pt>
                <c:pt idx="300">
                  <c:v>32539</c:v>
                </c:pt>
                <c:pt idx="301">
                  <c:v>32567</c:v>
                </c:pt>
                <c:pt idx="302">
                  <c:v>32598</c:v>
                </c:pt>
                <c:pt idx="303">
                  <c:v>32628</c:v>
                </c:pt>
                <c:pt idx="304">
                  <c:v>32659</c:v>
                </c:pt>
                <c:pt idx="305">
                  <c:v>32689</c:v>
                </c:pt>
                <c:pt idx="306">
                  <c:v>32720</c:v>
                </c:pt>
                <c:pt idx="307">
                  <c:v>32751</c:v>
                </c:pt>
                <c:pt idx="308">
                  <c:v>32781</c:v>
                </c:pt>
                <c:pt idx="309">
                  <c:v>32812</c:v>
                </c:pt>
                <c:pt idx="310">
                  <c:v>32842</c:v>
                </c:pt>
                <c:pt idx="311">
                  <c:v>32873</c:v>
                </c:pt>
                <c:pt idx="312">
                  <c:v>32904</c:v>
                </c:pt>
                <c:pt idx="313">
                  <c:v>32932</c:v>
                </c:pt>
                <c:pt idx="314">
                  <c:v>32963</c:v>
                </c:pt>
                <c:pt idx="315">
                  <c:v>32993</c:v>
                </c:pt>
                <c:pt idx="316">
                  <c:v>33024</c:v>
                </c:pt>
                <c:pt idx="317">
                  <c:v>33054</c:v>
                </c:pt>
                <c:pt idx="318">
                  <c:v>33085</c:v>
                </c:pt>
                <c:pt idx="319">
                  <c:v>33116</c:v>
                </c:pt>
                <c:pt idx="320">
                  <c:v>33146</c:v>
                </c:pt>
                <c:pt idx="321">
                  <c:v>33177</c:v>
                </c:pt>
                <c:pt idx="322">
                  <c:v>33207</c:v>
                </c:pt>
                <c:pt idx="323">
                  <c:v>33238</c:v>
                </c:pt>
                <c:pt idx="324">
                  <c:v>33269</c:v>
                </c:pt>
                <c:pt idx="325">
                  <c:v>33297</c:v>
                </c:pt>
                <c:pt idx="326">
                  <c:v>33328</c:v>
                </c:pt>
                <c:pt idx="327">
                  <c:v>33358</c:v>
                </c:pt>
                <c:pt idx="328">
                  <c:v>33389</c:v>
                </c:pt>
                <c:pt idx="329">
                  <c:v>33419</c:v>
                </c:pt>
                <c:pt idx="330">
                  <c:v>33450</c:v>
                </c:pt>
                <c:pt idx="331">
                  <c:v>33481</c:v>
                </c:pt>
                <c:pt idx="332">
                  <c:v>33511</c:v>
                </c:pt>
                <c:pt idx="333">
                  <c:v>33542</c:v>
                </c:pt>
                <c:pt idx="334">
                  <c:v>33572</c:v>
                </c:pt>
                <c:pt idx="335">
                  <c:v>33603</c:v>
                </c:pt>
                <c:pt idx="336">
                  <c:v>33634</c:v>
                </c:pt>
                <c:pt idx="337">
                  <c:v>33663</c:v>
                </c:pt>
                <c:pt idx="338">
                  <c:v>33694</c:v>
                </c:pt>
                <c:pt idx="339">
                  <c:v>33724</c:v>
                </c:pt>
                <c:pt idx="340">
                  <c:v>33755</c:v>
                </c:pt>
                <c:pt idx="341">
                  <c:v>33785</c:v>
                </c:pt>
                <c:pt idx="342">
                  <c:v>33816</c:v>
                </c:pt>
                <c:pt idx="343">
                  <c:v>33847</c:v>
                </c:pt>
                <c:pt idx="344">
                  <c:v>33877</c:v>
                </c:pt>
                <c:pt idx="345">
                  <c:v>33908</c:v>
                </c:pt>
                <c:pt idx="346">
                  <c:v>33938</c:v>
                </c:pt>
                <c:pt idx="347">
                  <c:v>33969</c:v>
                </c:pt>
                <c:pt idx="348">
                  <c:v>34000</c:v>
                </c:pt>
                <c:pt idx="349">
                  <c:v>34028</c:v>
                </c:pt>
                <c:pt idx="350">
                  <c:v>34059</c:v>
                </c:pt>
                <c:pt idx="351">
                  <c:v>34089</c:v>
                </c:pt>
                <c:pt idx="352">
                  <c:v>34120</c:v>
                </c:pt>
                <c:pt idx="353">
                  <c:v>34150</c:v>
                </c:pt>
                <c:pt idx="354">
                  <c:v>34181</c:v>
                </c:pt>
                <c:pt idx="355">
                  <c:v>34212</c:v>
                </c:pt>
                <c:pt idx="356">
                  <c:v>34242</c:v>
                </c:pt>
                <c:pt idx="357">
                  <c:v>34273</c:v>
                </c:pt>
                <c:pt idx="358">
                  <c:v>34303</c:v>
                </c:pt>
                <c:pt idx="359">
                  <c:v>34334</c:v>
                </c:pt>
                <c:pt idx="360">
                  <c:v>34365</c:v>
                </c:pt>
                <c:pt idx="361">
                  <c:v>34393</c:v>
                </c:pt>
                <c:pt idx="362">
                  <c:v>34424</c:v>
                </c:pt>
                <c:pt idx="363">
                  <c:v>34454</c:v>
                </c:pt>
                <c:pt idx="364">
                  <c:v>34485</c:v>
                </c:pt>
                <c:pt idx="365">
                  <c:v>34515</c:v>
                </c:pt>
                <c:pt idx="366">
                  <c:v>34546</c:v>
                </c:pt>
                <c:pt idx="367">
                  <c:v>34577</c:v>
                </c:pt>
                <c:pt idx="368">
                  <c:v>34607</c:v>
                </c:pt>
                <c:pt idx="369">
                  <c:v>34638</c:v>
                </c:pt>
                <c:pt idx="370">
                  <c:v>34668</c:v>
                </c:pt>
                <c:pt idx="371">
                  <c:v>34699</c:v>
                </c:pt>
                <c:pt idx="372">
                  <c:v>34730</c:v>
                </c:pt>
                <c:pt idx="373">
                  <c:v>34758</c:v>
                </c:pt>
                <c:pt idx="374">
                  <c:v>34789</c:v>
                </c:pt>
                <c:pt idx="375">
                  <c:v>34819</c:v>
                </c:pt>
                <c:pt idx="376">
                  <c:v>34850</c:v>
                </c:pt>
                <c:pt idx="377">
                  <c:v>34880</c:v>
                </c:pt>
                <c:pt idx="378">
                  <c:v>34911</c:v>
                </c:pt>
                <c:pt idx="379">
                  <c:v>34942</c:v>
                </c:pt>
                <c:pt idx="380">
                  <c:v>34972</c:v>
                </c:pt>
                <c:pt idx="381">
                  <c:v>35003</c:v>
                </c:pt>
                <c:pt idx="382">
                  <c:v>35033</c:v>
                </c:pt>
                <c:pt idx="383">
                  <c:v>35064</c:v>
                </c:pt>
                <c:pt idx="384">
                  <c:v>35095</c:v>
                </c:pt>
                <c:pt idx="385">
                  <c:v>35124</c:v>
                </c:pt>
                <c:pt idx="386">
                  <c:v>35155</c:v>
                </c:pt>
                <c:pt idx="387">
                  <c:v>35185</c:v>
                </c:pt>
                <c:pt idx="388">
                  <c:v>35216</c:v>
                </c:pt>
                <c:pt idx="389">
                  <c:v>35246</c:v>
                </c:pt>
                <c:pt idx="390">
                  <c:v>35277</c:v>
                </c:pt>
                <c:pt idx="391">
                  <c:v>35308</c:v>
                </c:pt>
                <c:pt idx="392">
                  <c:v>35338</c:v>
                </c:pt>
                <c:pt idx="393">
                  <c:v>35369</c:v>
                </c:pt>
                <c:pt idx="394">
                  <c:v>35399</c:v>
                </c:pt>
                <c:pt idx="395">
                  <c:v>35430</c:v>
                </c:pt>
                <c:pt idx="396">
                  <c:v>35461</c:v>
                </c:pt>
                <c:pt idx="397">
                  <c:v>35489</c:v>
                </c:pt>
                <c:pt idx="398">
                  <c:v>35520</c:v>
                </c:pt>
                <c:pt idx="399">
                  <c:v>35550</c:v>
                </c:pt>
                <c:pt idx="400">
                  <c:v>35581</c:v>
                </c:pt>
                <c:pt idx="401">
                  <c:v>35611</c:v>
                </c:pt>
                <c:pt idx="402">
                  <c:v>35642</c:v>
                </c:pt>
                <c:pt idx="403">
                  <c:v>35673</c:v>
                </c:pt>
                <c:pt idx="404">
                  <c:v>35703</c:v>
                </c:pt>
                <c:pt idx="405">
                  <c:v>35734</c:v>
                </c:pt>
                <c:pt idx="406">
                  <c:v>35764</c:v>
                </c:pt>
                <c:pt idx="407">
                  <c:v>35795</c:v>
                </c:pt>
                <c:pt idx="408">
                  <c:v>35826</c:v>
                </c:pt>
                <c:pt idx="409">
                  <c:v>35854</c:v>
                </c:pt>
                <c:pt idx="410">
                  <c:v>35885</c:v>
                </c:pt>
                <c:pt idx="411">
                  <c:v>35915</c:v>
                </c:pt>
                <c:pt idx="412">
                  <c:v>35946</c:v>
                </c:pt>
                <c:pt idx="413">
                  <c:v>35976</c:v>
                </c:pt>
                <c:pt idx="414">
                  <c:v>36007</c:v>
                </c:pt>
                <c:pt idx="415">
                  <c:v>36038</c:v>
                </c:pt>
                <c:pt idx="416">
                  <c:v>36068</c:v>
                </c:pt>
                <c:pt idx="417">
                  <c:v>36099</c:v>
                </c:pt>
                <c:pt idx="418">
                  <c:v>36129</c:v>
                </c:pt>
                <c:pt idx="419">
                  <c:v>36160</c:v>
                </c:pt>
                <c:pt idx="420">
                  <c:v>36191</c:v>
                </c:pt>
                <c:pt idx="421">
                  <c:v>36219</c:v>
                </c:pt>
                <c:pt idx="422">
                  <c:v>36250</c:v>
                </c:pt>
                <c:pt idx="423">
                  <c:v>36280</c:v>
                </c:pt>
                <c:pt idx="424">
                  <c:v>36311</c:v>
                </c:pt>
                <c:pt idx="425">
                  <c:v>36341</c:v>
                </c:pt>
                <c:pt idx="426">
                  <c:v>36372</c:v>
                </c:pt>
                <c:pt idx="427">
                  <c:v>36403</c:v>
                </c:pt>
                <c:pt idx="428">
                  <c:v>36433</c:v>
                </c:pt>
                <c:pt idx="429">
                  <c:v>36464</c:v>
                </c:pt>
                <c:pt idx="430">
                  <c:v>36494</c:v>
                </c:pt>
                <c:pt idx="431">
                  <c:v>36525</c:v>
                </c:pt>
                <c:pt idx="432">
                  <c:v>36556</c:v>
                </c:pt>
                <c:pt idx="433">
                  <c:v>36585</c:v>
                </c:pt>
                <c:pt idx="434">
                  <c:v>36616</c:v>
                </c:pt>
                <c:pt idx="435">
                  <c:v>36646</c:v>
                </c:pt>
                <c:pt idx="436">
                  <c:v>36677</c:v>
                </c:pt>
                <c:pt idx="437">
                  <c:v>36707</c:v>
                </c:pt>
                <c:pt idx="438">
                  <c:v>36738</c:v>
                </c:pt>
                <c:pt idx="439">
                  <c:v>36769</c:v>
                </c:pt>
                <c:pt idx="440">
                  <c:v>36799</c:v>
                </c:pt>
                <c:pt idx="441">
                  <c:v>36830</c:v>
                </c:pt>
                <c:pt idx="442">
                  <c:v>36860</c:v>
                </c:pt>
                <c:pt idx="443">
                  <c:v>36891</c:v>
                </c:pt>
                <c:pt idx="444">
                  <c:v>36922</c:v>
                </c:pt>
                <c:pt idx="445">
                  <c:v>36950</c:v>
                </c:pt>
                <c:pt idx="446">
                  <c:v>36981</c:v>
                </c:pt>
                <c:pt idx="447">
                  <c:v>37011</c:v>
                </c:pt>
                <c:pt idx="448">
                  <c:v>37042</c:v>
                </c:pt>
                <c:pt idx="449">
                  <c:v>37072</c:v>
                </c:pt>
                <c:pt idx="450">
                  <c:v>37103</c:v>
                </c:pt>
                <c:pt idx="451">
                  <c:v>37134</c:v>
                </c:pt>
                <c:pt idx="452">
                  <c:v>37164</c:v>
                </c:pt>
                <c:pt idx="453">
                  <c:v>37195</c:v>
                </c:pt>
                <c:pt idx="454">
                  <c:v>37225</c:v>
                </c:pt>
                <c:pt idx="455">
                  <c:v>37256</c:v>
                </c:pt>
                <c:pt idx="456">
                  <c:v>37287</c:v>
                </c:pt>
                <c:pt idx="457">
                  <c:v>37315</c:v>
                </c:pt>
                <c:pt idx="458">
                  <c:v>37346</c:v>
                </c:pt>
                <c:pt idx="459">
                  <c:v>37376</c:v>
                </c:pt>
                <c:pt idx="460">
                  <c:v>37407</c:v>
                </c:pt>
                <c:pt idx="461">
                  <c:v>37437</c:v>
                </c:pt>
                <c:pt idx="462">
                  <c:v>37468</c:v>
                </c:pt>
                <c:pt idx="463">
                  <c:v>37499</c:v>
                </c:pt>
                <c:pt idx="464">
                  <c:v>37529</c:v>
                </c:pt>
                <c:pt idx="465">
                  <c:v>37560</c:v>
                </c:pt>
                <c:pt idx="466">
                  <c:v>37590</c:v>
                </c:pt>
                <c:pt idx="467">
                  <c:v>37621</c:v>
                </c:pt>
                <c:pt idx="468">
                  <c:v>37652</c:v>
                </c:pt>
                <c:pt idx="469">
                  <c:v>37680</c:v>
                </c:pt>
                <c:pt idx="470">
                  <c:v>37711</c:v>
                </c:pt>
                <c:pt idx="471">
                  <c:v>37741</c:v>
                </c:pt>
                <c:pt idx="472">
                  <c:v>37772</c:v>
                </c:pt>
                <c:pt idx="473">
                  <c:v>37802</c:v>
                </c:pt>
                <c:pt idx="474">
                  <c:v>37833</c:v>
                </c:pt>
                <c:pt idx="475">
                  <c:v>37864</c:v>
                </c:pt>
                <c:pt idx="476">
                  <c:v>37894</c:v>
                </c:pt>
                <c:pt idx="477">
                  <c:v>37925</c:v>
                </c:pt>
                <c:pt idx="478">
                  <c:v>37955</c:v>
                </c:pt>
                <c:pt idx="479">
                  <c:v>37986</c:v>
                </c:pt>
                <c:pt idx="480">
                  <c:v>38017</c:v>
                </c:pt>
                <c:pt idx="481">
                  <c:v>38046</c:v>
                </c:pt>
                <c:pt idx="482">
                  <c:v>38077</c:v>
                </c:pt>
                <c:pt idx="483">
                  <c:v>38107</c:v>
                </c:pt>
                <c:pt idx="484">
                  <c:v>38138</c:v>
                </c:pt>
                <c:pt idx="485">
                  <c:v>38168</c:v>
                </c:pt>
                <c:pt idx="486">
                  <c:v>38199</c:v>
                </c:pt>
                <c:pt idx="487">
                  <c:v>38230</c:v>
                </c:pt>
                <c:pt idx="488">
                  <c:v>38260</c:v>
                </c:pt>
                <c:pt idx="489">
                  <c:v>38291</c:v>
                </c:pt>
                <c:pt idx="490">
                  <c:v>38321</c:v>
                </c:pt>
                <c:pt idx="491">
                  <c:v>38352</c:v>
                </c:pt>
                <c:pt idx="492">
                  <c:v>38383</c:v>
                </c:pt>
                <c:pt idx="493">
                  <c:v>38411</c:v>
                </c:pt>
                <c:pt idx="494">
                  <c:v>38442</c:v>
                </c:pt>
                <c:pt idx="495">
                  <c:v>38472</c:v>
                </c:pt>
                <c:pt idx="496">
                  <c:v>38503</c:v>
                </c:pt>
                <c:pt idx="497">
                  <c:v>38533</c:v>
                </c:pt>
                <c:pt idx="498">
                  <c:v>38564</c:v>
                </c:pt>
                <c:pt idx="499">
                  <c:v>38595</c:v>
                </c:pt>
                <c:pt idx="500">
                  <c:v>38625</c:v>
                </c:pt>
                <c:pt idx="501">
                  <c:v>38656</c:v>
                </c:pt>
                <c:pt idx="502">
                  <c:v>38686</c:v>
                </c:pt>
                <c:pt idx="503">
                  <c:v>38717</c:v>
                </c:pt>
                <c:pt idx="504">
                  <c:v>38748</c:v>
                </c:pt>
                <c:pt idx="505">
                  <c:v>38776</c:v>
                </c:pt>
                <c:pt idx="506">
                  <c:v>38807</c:v>
                </c:pt>
                <c:pt idx="507">
                  <c:v>38837</c:v>
                </c:pt>
                <c:pt idx="508">
                  <c:v>38868</c:v>
                </c:pt>
                <c:pt idx="509">
                  <c:v>38898</c:v>
                </c:pt>
                <c:pt idx="510">
                  <c:v>38929</c:v>
                </c:pt>
                <c:pt idx="511">
                  <c:v>38960</c:v>
                </c:pt>
                <c:pt idx="512">
                  <c:v>38990</c:v>
                </c:pt>
                <c:pt idx="513">
                  <c:v>39021</c:v>
                </c:pt>
                <c:pt idx="514">
                  <c:v>39051</c:v>
                </c:pt>
                <c:pt idx="515">
                  <c:v>39082</c:v>
                </c:pt>
                <c:pt idx="516">
                  <c:v>39113</c:v>
                </c:pt>
                <c:pt idx="517">
                  <c:v>39141</c:v>
                </c:pt>
                <c:pt idx="518">
                  <c:v>39172</c:v>
                </c:pt>
                <c:pt idx="519">
                  <c:v>39202</c:v>
                </c:pt>
                <c:pt idx="520">
                  <c:v>39233</c:v>
                </c:pt>
                <c:pt idx="521">
                  <c:v>39263</c:v>
                </c:pt>
                <c:pt idx="522">
                  <c:v>39294</c:v>
                </c:pt>
                <c:pt idx="523">
                  <c:v>39325</c:v>
                </c:pt>
                <c:pt idx="524">
                  <c:v>39355</c:v>
                </c:pt>
                <c:pt idx="525">
                  <c:v>39386</c:v>
                </c:pt>
                <c:pt idx="526">
                  <c:v>39416</c:v>
                </c:pt>
                <c:pt idx="527">
                  <c:v>39447</c:v>
                </c:pt>
                <c:pt idx="528">
                  <c:v>39478</c:v>
                </c:pt>
                <c:pt idx="529">
                  <c:v>39507</c:v>
                </c:pt>
                <c:pt idx="530">
                  <c:v>39538</c:v>
                </c:pt>
                <c:pt idx="531">
                  <c:v>39568</c:v>
                </c:pt>
                <c:pt idx="532">
                  <c:v>39599</c:v>
                </c:pt>
                <c:pt idx="533">
                  <c:v>39629</c:v>
                </c:pt>
                <c:pt idx="534">
                  <c:v>39660</c:v>
                </c:pt>
                <c:pt idx="535">
                  <c:v>39691</c:v>
                </c:pt>
                <c:pt idx="536">
                  <c:v>39721</c:v>
                </c:pt>
                <c:pt idx="537">
                  <c:v>39752</c:v>
                </c:pt>
                <c:pt idx="538">
                  <c:v>39782</c:v>
                </c:pt>
                <c:pt idx="539">
                  <c:v>39813</c:v>
                </c:pt>
                <c:pt idx="540">
                  <c:v>39844</c:v>
                </c:pt>
                <c:pt idx="541">
                  <c:v>39872</c:v>
                </c:pt>
                <c:pt idx="542">
                  <c:v>39903</c:v>
                </c:pt>
                <c:pt idx="543">
                  <c:v>39933</c:v>
                </c:pt>
                <c:pt idx="544">
                  <c:v>39964</c:v>
                </c:pt>
                <c:pt idx="545">
                  <c:v>39994</c:v>
                </c:pt>
                <c:pt idx="546">
                  <c:v>40025</c:v>
                </c:pt>
                <c:pt idx="547">
                  <c:v>40056</c:v>
                </c:pt>
                <c:pt idx="548">
                  <c:v>40086</c:v>
                </c:pt>
                <c:pt idx="549">
                  <c:v>40117</c:v>
                </c:pt>
                <c:pt idx="550">
                  <c:v>40147</c:v>
                </c:pt>
                <c:pt idx="551">
                  <c:v>40178</c:v>
                </c:pt>
                <c:pt idx="552">
                  <c:v>40209</c:v>
                </c:pt>
                <c:pt idx="553">
                  <c:v>40237</c:v>
                </c:pt>
                <c:pt idx="554">
                  <c:v>40268</c:v>
                </c:pt>
                <c:pt idx="555">
                  <c:v>40298</c:v>
                </c:pt>
                <c:pt idx="556">
                  <c:v>40329</c:v>
                </c:pt>
                <c:pt idx="557">
                  <c:v>40359</c:v>
                </c:pt>
                <c:pt idx="558">
                  <c:v>40390</c:v>
                </c:pt>
                <c:pt idx="559">
                  <c:v>40421</c:v>
                </c:pt>
                <c:pt idx="560">
                  <c:v>40451</c:v>
                </c:pt>
                <c:pt idx="561">
                  <c:v>40482</c:v>
                </c:pt>
                <c:pt idx="562">
                  <c:v>40512</c:v>
                </c:pt>
                <c:pt idx="563">
                  <c:v>40543</c:v>
                </c:pt>
                <c:pt idx="564">
                  <c:v>40574</c:v>
                </c:pt>
                <c:pt idx="565">
                  <c:v>40602</c:v>
                </c:pt>
                <c:pt idx="566">
                  <c:v>40633</c:v>
                </c:pt>
                <c:pt idx="567">
                  <c:v>40663</c:v>
                </c:pt>
                <c:pt idx="568">
                  <c:v>40694</c:v>
                </c:pt>
                <c:pt idx="569">
                  <c:v>40724</c:v>
                </c:pt>
                <c:pt idx="570">
                  <c:v>40755</c:v>
                </c:pt>
                <c:pt idx="571">
                  <c:v>40786</c:v>
                </c:pt>
                <c:pt idx="572">
                  <c:v>40816</c:v>
                </c:pt>
                <c:pt idx="573">
                  <c:v>40847</c:v>
                </c:pt>
                <c:pt idx="574">
                  <c:v>40877</c:v>
                </c:pt>
                <c:pt idx="575">
                  <c:v>40908</c:v>
                </c:pt>
                <c:pt idx="576">
                  <c:v>40939</c:v>
                </c:pt>
                <c:pt idx="577">
                  <c:v>40968</c:v>
                </c:pt>
                <c:pt idx="578">
                  <c:v>40999</c:v>
                </c:pt>
                <c:pt idx="579">
                  <c:v>41029</c:v>
                </c:pt>
                <c:pt idx="580">
                  <c:v>41060</c:v>
                </c:pt>
                <c:pt idx="581">
                  <c:v>41090</c:v>
                </c:pt>
                <c:pt idx="582">
                  <c:v>41121</c:v>
                </c:pt>
                <c:pt idx="583">
                  <c:v>41152</c:v>
                </c:pt>
                <c:pt idx="584">
                  <c:v>41182</c:v>
                </c:pt>
                <c:pt idx="585">
                  <c:v>41213</c:v>
                </c:pt>
                <c:pt idx="586">
                  <c:v>41243</c:v>
                </c:pt>
                <c:pt idx="587">
                  <c:v>41274</c:v>
                </c:pt>
                <c:pt idx="588">
                  <c:v>41305</c:v>
                </c:pt>
                <c:pt idx="589">
                  <c:v>41333</c:v>
                </c:pt>
                <c:pt idx="590">
                  <c:v>41364</c:v>
                </c:pt>
                <c:pt idx="591">
                  <c:v>41394</c:v>
                </c:pt>
                <c:pt idx="592">
                  <c:v>41425</c:v>
                </c:pt>
                <c:pt idx="593">
                  <c:v>41455</c:v>
                </c:pt>
                <c:pt idx="594">
                  <c:v>41486</c:v>
                </c:pt>
                <c:pt idx="595">
                  <c:v>41517</c:v>
                </c:pt>
                <c:pt idx="596">
                  <c:v>41547</c:v>
                </c:pt>
                <c:pt idx="597">
                  <c:v>41578</c:v>
                </c:pt>
                <c:pt idx="598">
                  <c:v>41608</c:v>
                </c:pt>
                <c:pt idx="599">
                  <c:v>41639</c:v>
                </c:pt>
                <c:pt idx="600">
                  <c:v>41670</c:v>
                </c:pt>
                <c:pt idx="601">
                  <c:v>41698</c:v>
                </c:pt>
                <c:pt idx="602">
                  <c:v>41729</c:v>
                </c:pt>
                <c:pt idx="603">
                  <c:v>41759</c:v>
                </c:pt>
                <c:pt idx="604">
                  <c:v>41790</c:v>
                </c:pt>
                <c:pt idx="605">
                  <c:v>41820</c:v>
                </c:pt>
                <c:pt idx="606">
                  <c:v>41851</c:v>
                </c:pt>
                <c:pt idx="607">
                  <c:v>41882</c:v>
                </c:pt>
                <c:pt idx="608">
                  <c:v>41912</c:v>
                </c:pt>
                <c:pt idx="609">
                  <c:v>41943</c:v>
                </c:pt>
                <c:pt idx="610">
                  <c:v>41973</c:v>
                </c:pt>
                <c:pt idx="611">
                  <c:v>42004</c:v>
                </c:pt>
                <c:pt idx="612">
                  <c:v>42035</c:v>
                </c:pt>
                <c:pt idx="613">
                  <c:v>42063</c:v>
                </c:pt>
                <c:pt idx="614">
                  <c:v>42094</c:v>
                </c:pt>
                <c:pt idx="615">
                  <c:v>42124</c:v>
                </c:pt>
                <c:pt idx="616">
                  <c:v>42155</c:v>
                </c:pt>
                <c:pt idx="617">
                  <c:v>42185</c:v>
                </c:pt>
                <c:pt idx="618">
                  <c:v>42216</c:v>
                </c:pt>
                <c:pt idx="619">
                  <c:v>42247</c:v>
                </c:pt>
                <c:pt idx="620">
                  <c:v>42277</c:v>
                </c:pt>
                <c:pt idx="621">
                  <c:v>42308</c:v>
                </c:pt>
                <c:pt idx="622">
                  <c:v>42338</c:v>
                </c:pt>
                <c:pt idx="623">
                  <c:v>42369</c:v>
                </c:pt>
                <c:pt idx="624">
                  <c:v>42400</c:v>
                </c:pt>
                <c:pt idx="625">
                  <c:v>42429</c:v>
                </c:pt>
                <c:pt idx="626">
                  <c:v>42460</c:v>
                </c:pt>
                <c:pt idx="627">
                  <c:v>42490</c:v>
                </c:pt>
                <c:pt idx="628">
                  <c:v>42521</c:v>
                </c:pt>
                <c:pt idx="629">
                  <c:v>42551</c:v>
                </c:pt>
                <c:pt idx="630">
                  <c:v>42582</c:v>
                </c:pt>
                <c:pt idx="631">
                  <c:v>42613</c:v>
                </c:pt>
                <c:pt idx="632">
                  <c:v>42643</c:v>
                </c:pt>
                <c:pt idx="633">
                  <c:v>42674</c:v>
                </c:pt>
                <c:pt idx="634">
                  <c:v>42704</c:v>
                </c:pt>
                <c:pt idx="635">
                  <c:v>42735</c:v>
                </c:pt>
                <c:pt idx="636">
                  <c:v>42766</c:v>
                </c:pt>
                <c:pt idx="637">
                  <c:v>42794</c:v>
                </c:pt>
                <c:pt idx="638">
                  <c:v>42825</c:v>
                </c:pt>
                <c:pt idx="639">
                  <c:v>42855</c:v>
                </c:pt>
                <c:pt idx="640">
                  <c:v>42886</c:v>
                </c:pt>
                <c:pt idx="641">
                  <c:v>42916</c:v>
                </c:pt>
                <c:pt idx="642">
                  <c:v>42947</c:v>
                </c:pt>
                <c:pt idx="643">
                  <c:v>42978</c:v>
                </c:pt>
                <c:pt idx="644">
                  <c:v>43008</c:v>
                </c:pt>
                <c:pt idx="645">
                  <c:v>43039</c:v>
                </c:pt>
                <c:pt idx="646">
                  <c:v>43069</c:v>
                </c:pt>
                <c:pt idx="647">
                  <c:v>43100</c:v>
                </c:pt>
                <c:pt idx="648">
                  <c:v>43131</c:v>
                </c:pt>
                <c:pt idx="649">
                  <c:v>43159</c:v>
                </c:pt>
                <c:pt idx="650">
                  <c:v>43190</c:v>
                </c:pt>
                <c:pt idx="651">
                  <c:v>43220</c:v>
                </c:pt>
                <c:pt idx="652">
                  <c:v>43251</c:v>
                </c:pt>
                <c:pt idx="653">
                  <c:v>43281</c:v>
                </c:pt>
                <c:pt idx="654">
                  <c:v>43312</c:v>
                </c:pt>
                <c:pt idx="655">
                  <c:v>43343</c:v>
                </c:pt>
                <c:pt idx="656">
                  <c:v>43373</c:v>
                </c:pt>
                <c:pt idx="657">
                  <c:v>43404</c:v>
                </c:pt>
                <c:pt idx="658">
                  <c:v>43434</c:v>
                </c:pt>
                <c:pt idx="659">
                  <c:v>43465</c:v>
                </c:pt>
                <c:pt idx="660">
                  <c:v>43496</c:v>
                </c:pt>
                <c:pt idx="661">
                  <c:v>43524</c:v>
                </c:pt>
                <c:pt idx="662">
                  <c:v>43555</c:v>
                </c:pt>
                <c:pt idx="663">
                  <c:v>43585</c:v>
                </c:pt>
                <c:pt idx="664">
                  <c:v>43616</c:v>
                </c:pt>
                <c:pt idx="665">
                  <c:v>43646</c:v>
                </c:pt>
                <c:pt idx="666">
                  <c:v>43677</c:v>
                </c:pt>
                <c:pt idx="667">
                  <c:v>43708</c:v>
                </c:pt>
                <c:pt idx="668">
                  <c:v>43738</c:v>
                </c:pt>
                <c:pt idx="669">
                  <c:v>43769</c:v>
                </c:pt>
                <c:pt idx="670">
                  <c:v>43799</c:v>
                </c:pt>
                <c:pt idx="671">
                  <c:v>43830</c:v>
                </c:pt>
                <c:pt idx="672">
                  <c:v>43861</c:v>
                </c:pt>
                <c:pt idx="673">
                  <c:v>43890</c:v>
                </c:pt>
                <c:pt idx="674">
                  <c:v>43921</c:v>
                </c:pt>
                <c:pt idx="675">
                  <c:v>43951</c:v>
                </c:pt>
                <c:pt idx="676">
                  <c:v>43982</c:v>
                </c:pt>
                <c:pt idx="677">
                  <c:v>44012</c:v>
                </c:pt>
                <c:pt idx="678">
                  <c:v>44043</c:v>
                </c:pt>
                <c:pt idx="679">
                  <c:v>44074</c:v>
                </c:pt>
                <c:pt idx="680">
                  <c:v>44104</c:v>
                </c:pt>
                <c:pt idx="681">
                  <c:v>44135</c:v>
                </c:pt>
                <c:pt idx="682">
                  <c:v>44165</c:v>
                </c:pt>
                <c:pt idx="683">
                  <c:v>44196</c:v>
                </c:pt>
                <c:pt idx="684">
                  <c:v>44227</c:v>
                </c:pt>
                <c:pt idx="685">
                  <c:v>44255</c:v>
                </c:pt>
                <c:pt idx="686">
                  <c:v>44286</c:v>
                </c:pt>
                <c:pt idx="687">
                  <c:v>44316</c:v>
                </c:pt>
                <c:pt idx="688">
                  <c:v>44347</c:v>
                </c:pt>
                <c:pt idx="689">
                  <c:v>44377</c:v>
                </c:pt>
                <c:pt idx="690">
                  <c:v>44408</c:v>
                </c:pt>
                <c:pt idx="691">
                  <c:v>44439</c:v>
                </c:pt>
                <c:pt idx="692">
                  <c:v>44469</c:v>
                </c:pt>
                <c:pt idx="693">
                  <c:v>44500</c:v>
                </c:pt>
                <c:pt idx="694">
                  <c:v>44530</c:v>
                </c:pt>
                <c:pt idx="695">
                  <c:v>44561</c:v>
                </c:pt>
                <c:pt idx="696">
                  <c:v>44592</c:v>
                </c:pt>
                <c:pt idx="697">
                  <c:v>44620</c:v>
                </c:pt>
                <c:pt idx="698">
                  <c:v>44651</c:v>
                </c:pt>
                <c:pt idx="699">
                  <c:v>44681</c:v>
                </c:pt>
                <c:pt idx="700">
                  <c:v>44712</c:v>
                </c:pt>
                <c:pt idx="701">
                  <c:v>44742</c:v>
                </c:pt>
                <c:pt idx="702">
                  <c:v>44773</c:v>
                </c:pt>
                <c:pt idx="703">
                  <c:v>44804</c:v>
                </c:pt>
                <c:pt idx="704">
                  <c:v>44834</c:v>
                </c:pt>
                <c:pt idx="705">
                  <c:v>44865</c:v>
                </c:pt>
                <c:pt idx="706">
                  <c:v>44895</c:v>
                </c:pt>
                <c:pt idx="707">
                  <c:v>44926</c:v>
                </c:pt>
                <c:pt idx="708">
                  <c:v>44957</c:v>
                </c:pt>
                <c:pt idx="709">
                  <c:v>44985</c:v>
                </c:pt>
                <c:pt idx="710">
                  <c:v>45016</c:v>
                </c:pt>
                <c:pt idx="711">
                  <c:v>45046</c:v>
                </c:pt>
                <c:pt idx="712">
                  <c:v>45077</c:v>
                </c:pt>
                <c:pt idx="713">
                  <c:v>45107</c:v>
                </c:pt>
                <c:pt idx="714">
                  <c:v>45138</c:v>
                </c:pt>
                <c:pt idx="715">
                  <c:v>45169</c:v>
                </c:pt>
                <c:pt idx="716">
                  <c:v>45199</c:v>
                </c:pt>
                <c:pt idx="717">
                  <c:v>45230</c:v>
                </c:pt>
                <c:pt idx="718">
                  <c:v>45260</c:v>
                </c:pt>
                <c:pt idx="719">
                  <c:v>45291</c:v>
                </c:pt>
                <c:pt idx="720">
                  <c:v>45322</c:v>
                </c:pt>
                <c:pt idx="721">
                  <c:v>45351</c:v>
                </c:pt>
                <c:pt idx="722">
                  <c:v>45382</c:v>
                </c:pt>
                <c:pt idx="723">
                  <c:v>45412</c:v>
                </c:pt>
                <c:pt idx="724">
                  <c:v>45443</c:v>
                </c:pt>
                <c:pt idx="725">
                  <c:v>45473</c:v>
                </c:pt>
                <c:pt idx="726">
                  <c:v>45504</c:v>
                </c:pt>
                <c:pt idx="727">
                  <c:v>45535</c:v>
                </c:pt>
                <c:pt idx="728">
                  <c:v>45565</c:v>
                </c:pt>
                <c:pt idx="729">
                  <c:v>45777</c:v>
                </c:pt>
                <c:pt idx="730">
                  <c:v>45808</c:v>
                </c:pt>
                <c:pt idx="731">
                  <c:v>45838</c:v>
                </c:pt>
                <c:pt idx="732">
                  <c:v>45869</c:v>
                </c:pt>
              </c:numCache>
            </c:numRef>
          </c:cat>
          <c:val>
            <c:numRef>
              <c:f>(US!$C$6:$C$734,US!$C$741:$C$744)</c:f>
              <c:numCache>
                <c:formatCode>General</c:formatCode>
                <c:ptCount val="733"/>
                <c:pt idx="0">
                  <c:v>115.96</c:v>
                </c:pt>
                <c:pt idx="1">
                  <c:v>115.58</c:v>
                </c:pt>
                <c:pt idx="2">
                  <c:v>115.41</c:v>
                </c:pt>
                <c:pt idx="3">
                  <c:v>114.78</c:v>
                </c:pt>
                <c:pt idx="4">
                  <c:v>118</c:v>
                </c:pt>
                <c:pt idx="5">
                  <c:v>118.73</c:v>
                </c:pt>
                <c:pt idx="6">
                  <c:v>118.97</c:v>
                </c:pt>
                <c:pt idx="7">
                  <c:v>118.04</c:v>
                </c:pt>
                <c:pt idx="8">
                  <c:v>117.42</c:v>
                </c:pt>
                <c:pt idx="9">
                  <c:v>116.58</c:v>
                </c:pt>
                <c:pt idx="10">
                  <c:v>116.8</c:v>
                </c:pt>
                <c:pt idx="11">
                  <c:v>116.39</c:v>
                </c:pt>
                <c:pt idx="12">
                  <c:v>115.55</c:v>
                </c:pt>
                <c:pt idx="13">
                  <c:v>115.51</c:v>
                </c:pt>
                <c:pt idx="14">
                  <c:v>115.79</c:v>
                </c:pt>
                <c:pt idx="15">
                  <c:v>115.21</c:v>
                </c:pt>
                <c:pt idx="16">
                  <c:v>115.09</c:v>
                </c:pt>
                <c:pt idx="17">
                  <c:v>115.53</c:v>
                </c:pt>
                <c:pt idx="18">
                  <c:v>115.73</c:v>
                </c:pt>
                <c:pt idx="19">
                  <c:v>115.28</c:v>
                </c:pt>
                <c:pt idx="20">
                  <c:v>114.65</c:v>
                </c:pt>
                <c:pt idx="21">
                  <c:v>114.61</c:v>
                </c:pt>
                <c:pt idx="22">
                  <c:v>114.41</c:v>
                </c:pt>
                <c:pt idx="23">
                  <c:v>114.24</c:v>
                </c:pt>
                <c:pt idx="24">
                  <c:v>113.64</c:v>
                </c:pt>
                <c:pt idx="25">
                  <c:v>113.92</c:v>
                </c:pt>
                <c:pt idx="26">
                  <c:v>113.99</c:v>
                </c:pt>
                <c:pt idx="27">
                  <c:v>113.93</c:v>
                </c:pt>
                <c:pt idx="28">
                  <c:v>113.73</c:v>
                </c:pt>
                <c:pt idx="29">
                  <c:v>113.7</c:v>
                </c:pt>
                <c:pt idx="30">
                  <c:v>113.78</c:v>
                </c:pt>
                <c:pt idx="31">
                  <c:v>114.4</c:v>
                </c:pt>
                <c:pt idx="32">
                  <c:v>113.76</c:v>
                </c:pt>
                <c:pt idx="33">
                  <c:v>114.13</c:v>
                </c:pt>
                <c:pt idx="34">
                  <c:v>114.37</c:v>
                </c:pt>
                <c:pt idx="35">
                  <c:v>113.86</c:v>
                </c:pt>
                <c:pt idx="36">
                  <c:v>113.17</c:v>
                </c:pt>
                <c:pt idx="37">
                  <c:v>112.83</c:v>
                </c:pt>
                <c:pt idx="38">
                  <c:v>112.86</c:v>
                </c:pt>
                <c:pt idx="39">
                  <c:v>112.69</c:v>
                </c:pt>
                <c:pt idx="40">
                  <c:v>112.97</c:v>
                </c:pt>
                <c:pt idx="41">
                  <c:v>113.07</c:v>
                </c:pt>
                <c:pt idx="42">
                  <c:v>113.08</c:v>
                </c:pt>
                <c:pt idx="43">
                  <c:v>112.77</c:v>
                </c:pt>
                <c:pt idx="44">
                  <c:v>112.35</c:v>
                </c:pt>
                <c:pt idx="45">
                  <c:v>112.48</c:v>
                </c:pt>
                <c:pt idx="46">
                  <c:v>113.18</c:v>
                </c:pt>
                <c:pt idx="47">
                  <c:v>114.03</c:v>
                </c:pt>
                <c:pt idx="48">
                  <c:v>114.12</c:v>
                </c:pt>
                <c:pt idx="49">
                  <c:v>114.32</c:v>
                </c:pt>
                <c:pt idx="50">
                  <c:v>114.38</c:v>
                </c:pt>
                <c:pt idx="51">
                  <c:v>114.13</c:v>
                </c:pt>
                <c:pt idx="52">
                  <c:v>114.34</c:v>
                </c:pt>
                <c:pt idx="53">
                  <c:v>114.82</c:v>
                </c:pt>
                <c:pt idx="54">
                  <c:v>114.92</c:v>
                </c:pt>
                <c:pt idx="55">
                  <c:v>114.6</c:v>
                </c:pt>
                <c:pt idx="56">
                  <c:v>114.28</c:v>
                </c:pt>
                <c:pt idx="57">
                  <c:v>114.57</c:v>
                </c:pt>
                <c:pt idx="58">
                  <c:v>114.47</c:v>
                </c:pt>
                <c:pt idx="59">
                  <c:v>114.96</c:v>
                </c:pt>
                <c:pt idx="60">
                  <c:v>114.72</c:v>
                </c:pt>
                <c:pt idx="61">
                  <c:v>115.17</c:v>
                </c:pt>
                <c:pt idx="62">
                  <c:v>115.64</c:v>
                </c:pt>
                <c:pt idx="63">
                  <c:v>115.49</c:v>
                </c:pt>
                <c:pt idx="64">
                  <c:v>115.75</c:v>
                </c:pt>
                <c:pt idx="65">
                  <c:v>116.16</c:v>
                </c:pt>
                <c:pt idx="66">
                  <c:v>116.15</c:v>
                </c:pt>
                <c:pt idx="67">
                  <c:v>116.39</c:v>
                </c:pt>
                <c:pt idx="68">
                  <c:v>116.18</c:v>
                </c:pt>
                <c:pt idx="69">
                  <c:v>115.25</c:v>
                </c:pt>
                <c:pt idx="70">
                  <c:v>116.04</c:v>
                </c:pt>
                <c:pt idx="71">
                  <c:v>116.03</c:v>
                </c:pt>
                <c:pt idx="72">
                  <c:v>115.18</c:v>
                </c:pt>
                <c:pt idx="73">
                  <c:v>115.42</c:v>
                </c:pt>
                <c:pt idx="74">
                  <c:v>115.34</c:v>
                </c:pt>
                <c:pt idx="75">
                  <c:v>115.49</c:v>
                </c:pt>
                <c:pt idx="76">
                  <c:v>115.82</c:v>
                </c:pt>
                <c:pt idx="77">
                  <c:v>115.65</c:v>
                </c:pt>
                <c:pt idx="78">
                  <c:v>115.58</c:v>
                </c:pt>
                <c:pt idx="79">
                  <c:v>114.84</c:v>
                </c:pt>
                <c:pt idx="80">
                  <c:v>114.51</c:v>
                </c:pt>
                <c:pt idx="81">
                  <c:v>114.5</c:v>
                </c:pt>
                <c:pt idx="82">
                  <c:v>114.95</c:v>
                </c:pt>
                <c:pt idx="83">
                  <c:v>115.12</c:v>
                </c:pt>
                <c:pt idx="84">
                  <c:v>113.72</c:v>
                </c:pt>
                <c:pt idx="85">
                  <c:v>113.48</c:v>
                </c:pt>
                <c:pt idx="86">
                  <c:v>113.35</c:v>
                </c:pt>
                <c:pt idx="87">
                  <c:v>112.93</c:v>
                </c:pt>
                <c:pt idx="88">
                  <c:v>113.04</c:v>
                </c:pt>
                <c:pt idx="89">
                  <c:v>113.77</c:v>
                </c:pt>
                <c:pt idx="90">
                  <c:v>114.1</c:v>
                </c:pt>
                <c:pt idx="91">
                  <c:v>112.96</c:v>
                </c:pt>
                <c:pt idx="92">
                  <c:v>110.35</c:v>
                </c:pt>
                <c:pt idx="93">
                  <c:v>109.28</c:v>
                </c:pt>
                <c:pt idx="94">
                  <c:v>109.08</c:v>
                </c:pt>
                <c:pt idx="95">
                  <c:v>107.6</c:v>
                </c:pt>
                <c:pt idx="96">
                  <c:v>106</c:v>
                </c:pt>
                <c:pt idx="97">
                  <c:v>104.77</c:v>
                </c:pt>
                <c:pt idx="98">
                  <c:v>103.92</c:v>
                </c:pt>
                <c:pt idx="99">
                  <c:v>103.75</c:v>
                </c:pt>
                <c:pt idx="100">
                  <c:v>103.52</c:v>
                </c:pt>
                <c:pt idx="101">
                  <c:v>103.23</c:v>
                </c:pt>
                <c:pt idx="102">
                  <c:v>103.65</c:v>
                </c:pt>
                <c:pt idx="103">
                  <c:v>102.87</c:v>
                </c:pt>
                <c:pt idx="104">
                  <c:v>102.64</c:v>
                </c:pt>
                <c:pt idx="105">
                  <c:v>103.28</c:v>
                </c:pt>
                <c:pt idx="106">
                  <c:v>103.75</c:v>
                </c:pt>
                <c:pt idx="107">
                  <c:v>103.58</c:v>
                </c:pt>
                <c:pt idx="108">
                  <c:v>103.17</c:v>
                </c:pt>
                <c:pt idx="109">
                  <c:v>98.95</c:v>
                </c:pt>
                <c:pt idx="110">
                  <c:v>95.95</c:v>
                </c:pt>
                <c:pt idx="111">
                  <c:v>95.97</c:v>
                </c:pt>
                <c:pt idx="112">
                  <c:v>94.96</c:v>
                </c:pt>
                <c:pt idx="113">
                  <c:v>93.49</c:v>
                </c:pt>
                <c:pt idx="114">
                  <c:v>91.36</c:v>
                </c:pt>
                <c:pt idx="115">
                  <c:v>93.21</c:v>
                </c:pt>
                <c:pt idx="116">
                  <c:v>92.31</c:v>
                </c:pt>
                <c:pt idx="117">
                  <c:v>91.7</c:v>
                </c:pt>
                <c:pt idx="118">
                  <c:v>93.75</c:v>
                </c:pt>
                <c:pt idx="119">
                  <c:v>94.04</c:v>
                </c:pt>
                <c:pt idx="120">
                  <c:v>95.34</c:v>
                </c:pt>
                <c:pt idx="121">
                  <c:v>92.47</c:v>
                </c:pt>
                <c:pt idx="122">
                  <c:v>90.93</c:v>
                </c:pt>
                <c:pt idx="123">
                  <c:v>89.09</c:v>
                </c:pt>
                <c:pt idx="124">
                  <c:v>88.87</c:v>
                </c:pt>
                <c:pt idx="125">
                  <c:v>89.88</c:v>
                </c:pt>
                <c:pt idx="126">
                  <c:v>90.22</c:v>
                </c:pt>
                <c:pt idx="127">
                  <c:v>91.68</c:v>
                </c:pt>
                <c:pt idx="128">
                  <c:v>91.87</c:v>
                </c:pt>
                <c:pt idx="129">
                  <c:v>91.17</c:v>
                </c:pt>
                <c:pt idx="130">
                  <c:v>90.42</c:v>
                </c:pt>
                <c:pt idx="131">
                  <c:v>90.71</c:v>
                </c:pt>
                <c:pt idx="132">
                  <c:v>89.54</c:v>
                </c:pt>
                <c:pt idx="133">
                  <c:v>88.55</c:v>
                </c:pt>
                <c:pt idx="134">
                  <c:v>87.76</c:v>
                </c:pt>
                <c:pt idx="135">
                  <c:v>88.12</c:v>
                </c:pt>
                <c:pt idx="136">
                  <c:v>87.71</c:v>
                </c:pt>
                <c:pt idx="137">
                  <c:v>87.79</c:v>
                </c:pt>
                <c:pt idx="138">
                  <c:v>90.04</c:v>
                </c:pt>
                <c:pt idx="139">
                  <c:v>91.17</c:v>
                </c:pt>
                <c:pt idx="140">
                  <c:v>91.18</c:v>
                </c:pt>
                <c:pt idx="141">
                  <c:v>90.89</c:v>
                </c:pt>
                <c:pt idx="142">
                  <c:v>91.08</c:v>
                </c:pt>
                <c:pt idx="143">
                  <c:v>91.68</c:v>
                </c:pt>
                <c:pt idx="144">
                  <c:v>90.6</c:v>
                </c:pt>
                <c:pt idx="145">
                  <c:v>89.79</c:v>
                </c:pt>
                <c:pt idx="146">
                  <c:v>89.89</c:v>
                </c:pt>
                <c:pt idx="147">
                  <c:v>89.57</c:v>
                </c:pt>
                <c:pt idx="148">
                  <c:v>89.78</c:v>
                </c:pt>
                <c:pt idx="149">
                  <c:v>90.16</c:v>
                </c:pt>
                <c:pt idx="150">
                  <c:v>89.73</c:v>
                </c:pt>
                <c:pt idx="151">
                  <c:v>89.76</c:v>
                </c:pt>
                <c:pt idx="152">
                  <c:v>91.4</c:v>
                </c:pt>
                <c:pt idx="153">
                  <c:v>91.59</c:v>
                </c:pt>
                <c:pt idx="154">
                  <c:v>92.64</c:v>
                </c:pt>
                <c:pt idx="155">
                  <c:v>91.38</c:v>
                </c:pt>
                <c:pt idx="156">
                  <c:v>90.34</c:v>
                </c:pt>
                <c:pt idx="157">
                  <c:v>90.88</c:v>
                </c:pt>
                <c:pt idx="158">
                  <c:v>90.76</c:v>
                </c:pt>
                <c:pt idx="159">
                  <c:v>90.12</c:v>
                </c:pt>
                <c:pt idx="160">
                  <c:v>89.86</c:v>
                </c:pt>
                <c:pt idx="161">
                  <c:v>89.71</c:v>
                </c:pt>
                <c:pt idx="162">
                  <c:v>88.65</c:v>
                </c:pt>
                <c:pt idx="163">
                  <c:v>88.73</c:v>
                </c:pt>
                <c:pt idx="164">
                  <c:v>88.48</c:v>
                </c:pt>
                <c:pt idx="165">
                  <c:v>87.29</c:v>
                </c:pt>
                <c:pt idx="166">
                  <c:v>86.56</c:v>
                </c:pt>
                <c:pt idx="167">
                  <c:v>85.22</c:v>
                </c:pt>
                <c:pt idx="168">
                  <c:v>84.37</c:v>
                </c:pt>
                <c:pt idx="169">
                  <c:v>84.08</c:v>
                </c:pt>
                <c:pt idx="170">
                  <c:v>83.4</c:v>
                </c:pt>
                <c:pt idx="171">
                  <c:v>82.92</c:v>
                </c:pt>
                <c:pt idx="172">
                  <c:v>83.81</c:v>
                </c:pt>
                <c:pt idx="173">
                  <c:v>82.95</c:v>
                </c:pt>
                <c:pt idx="174">
                  <c:v>80.790000000000006</c:v>
                </c:pt>
                <c:pt idx="175">
                  <c:v>79.27</c:v>
                </c:pt>
                <c:pt idx="176">
                  <c:v>79.489999999999995</c:v>
                </c:pt>
                <c:pt idx="177">
                  <c:v>78.12</c:v>
                </c:pt>
                <c:pt idx="178">
                  <c:v>79.900000000000006</c:v>
                </c:pt>
                <c:pt idx="179">
                  <c:v>80.31</c:v>
                </c:pt>
                <c:pt idx="180">
                  <c:v>80.209999999999994</c:v>
                </c:pt>
                <c:pt idx="181">
                  <c:v>81.05</c:v>
                </c:pt>
                <c:pt idx="182">
                  <c:v>81.290000000000006</c:v>
                </c:pt>
                <c:pt idx="183">
                  <c:v>82.13</c:v>
                </c:pt>
                <c:pt idx="184">
                  <c:v>82.92</c:v>
                </c:pt>
                <c:pt idx="185">
                  <c:v>83.26</c:v>
                </c:pt>
                <c:pt idx="186">
                  <c:v>81.819999999999993</c:v>
                </c:pt>
                <c:pt idx="187">
                  <c:v>82.57</c:v>
                </c:pt>
                <c:pt idx="188">
                  <c:v>82.57</c:v>
                </c:pt>
                <c:pt idx="189">
                  <c:v>83.54</c:v>
                </c:pt>
                <c:pt idx="190">
                  <c:v>85.26</c:v>
                </c:pt>
                <c:pt idx="191">
                  <c:v>84.18</c:v>
                </c:pt>
                <c:pt idx="192">
                  <c:v>83.87</c:v>
                </c:pt>
                <c:pt idx="193">
                  <c:v>84.68</c:v>
                </c:pt>
                <c:pt idx="194">
                  <c:v>87.31</c:v>
                </c:pt>
                <c:pt idx="195">
                  <c:v>87.72</c:v>
                </c:pt>
                <c:pt idx="196">
                  <c:v>84.42</c:v>
                </c:pt>
                <c:pt idx="197">
                  <c:v>82.93</c:v>
                </c:pt>
                <c:pt idx="198">
                  <c:v>82.23</c:v>
                </c:pt>
                <c:pt idx="199">
                  <c:v>83.09</c:v>
                </c:pt>
                <c:pt idx="200">
                  <c:v>81.94</c:v>
                </c:pt>
                <c:pt idx="201">
                  <c:v>82.16</c:v>
                </c:pt>
                <c:pt idx="202">
                  <c:v>83.78</c:v>
                </c:pt>
                <c:pt idx="203">
                  <c:v>84.68</c:v>
                </c:pt>
                <c:pt idx="204">
                  <c:v>83.36</c:v>
                </c:pt>
                <c:pt idx="205">
                  <c:v>85.73</c:v>
                </c:pt>
                <c:pt idx="206">
                  <c:v>85.9</c:v>
                </c:pt>
                <c:pt idx="207">
                  <c:v>87.01</c:v>
                </c:pt>
                <c:pt idx="208">
                  <c:v>89.39</c:v>
                </c:pt>
                <c:pt idx="209">
                  <c:v>91</c:v>
                </c:pt>
                <c:pt idx="210">
                  <c:v>93.41</c:v>
                </c:pt>
                <c:pt idx="211">
                  <c:v>95.03</c:v>
                </c:pt>
                <c:pt idx="212">
                  <c:v>93.12</c:v>
                </c:pt>
                <c:pt idx="213">
                  <c:v>92.04</c:v>
                </c:pt>
                <c:pt idx="214">
                  <c:v>90.37</c:v>
                </c:pt>
                <c:pt idx="215">
                  <c:v>90.14</c:v>
                </c:pt>
                <c:pt idx="216">
                  <c:v>90.84</c:v>
                </c:pt>
                <c:pt idx="217">
                  <c:v>94.15</c:v>
                </c:pt>
                <c:pt idx="218">
                  <c:v>96.97</c:v>
                </c:pt>
                <c:pt idx="219">
                  <c:v>97.39</c:v>
                </c:pt>
                <c:pt idx="220">
                  <c:v>95.74</c:v>
                </c:pt>
                <c:pt idx="221">
                  <c:v>100.2</c:v>
                </c:pt>
                <c:pt idx="222">
                  <c:v>101.32</c:v>
                </c:pt>
                <c:pt idx="223">
                  <c:v>104.19</c:v>
                </c:pt>
                <c:pt idx="224">
                  <c:v>102.9</c:v>
                </c:pt>
                <c:pt idx="225">
                  <c:v>103.88</c:v>
                </c:pt>
                <c:pt idx="226">
                  <c:v>103.46</c:v>
                </c:pt>
                <c:pt idx="227">
                  <c:v>101.61</c:v>
                </c:pt>
                <c:pt idx="228">
                  <c:v>101.98</c:v>
                </c:pt>
                <c:pt idx="229">
                  <c:v>102.45</c:v>
                </c:pt>
                <c:pt idx="230">
                  <c:v>102.26</c:v>
                </c:pt>
                <c:pt idx="231">
                  <c:v>102.47</c:v>
                </c:pt>
                <c:pt idx="232">
                  <c:v>102.16</c:v>
                </c:pt>
                <c:pt idx="233">
                  <c:v>103.58</c:v>
                </c:pt>
                <c:pt idx="234">
                  <c:v>103.96</c:v>
                </c:pt>
                <c:pt idx="235">
                  <c:v>105.27</c:v>
                </c:pt>
                <c:pt idx="236">
                  <c:v>104.94</c:v>
                </c:pt>
                <c:pt idx="237">
                  <c:v>102.95</c:v>
                </c:pt>
                <c:pt idx="238">
                  <c:v>103.86</c:v>
                </c:pt>
                <c:pt idx="239">
                  <c:v>104.91</c:v>
                </c:pt>
                <c:pt idx="240">
                  <c:v>105.49</c:v>
                </c:pt>
                <c:pt idx="241">
                  <c:v>104.14</c:v>
                </c:pt>
                <c:pt idx="242">
                  <c:v>102.3</c:v>
                </c:pt>
                <c:pt idx="243">
                  <c:v>103.02</c:v>
                </c:pt>
                <c:pt idx="244">
                  <c:v>105</c:v>
                </c:pt>
                <c:pt idx="245">
                  <c:v>105.64</c:v>
                </c:pt>
                <c:pt idx="246">
                  <c:v>108.6</c:v>
                </c:pt>
                <c:pt idx="247">
                  <c:v>108.93</c:v>
                </c:pt>
                <c:pt idx="248">
                  <c:v>110.86</c:v>
                </c:pt>
                <c:pt idx="249">
                  <c:v>111.64</c:v>
                </c:pt>
                <c:pt idx="250">
                  <c:v>110.22</c:v>
                </c:pt>
                <c:pt idx="251">
                  <c:v>111.9</c:v>
                </c:pt>
                <c:pt idx="252">
                  <c:v>113.13</c:v>
                </c:pt>
                <c:pt idx="253">
                  <c:v>115.94</c:v>
                </c:pt>
                <c:pt idx="254">
                  <c:v>116.36</c:v>
                </c:pt>
                <c:pt idx="255">
                  <c:v>112.47</c:v>
                </c:pt>
                <c:pt idx="256">
                  <c:v>113.11</c:v>
                </c:pt>
                <c:pt idx="257">
                  <c:v>112.14</c:v>
                </c:pt>
                <c:pt idx="258">
                  <c:v>110.83</c:v>
                </c:pt>
                <c:pt idx="259">
                  <c:v>109.81</c:v>
                </c:pt>
                <c:pt idx="260">
                  <c:v>111.02</c:v>
                </c:pt>
                <c:pt idx="261">
                  <c:v>106.39</c:v>
                </c:pt>
                <c:pt idx="262">
                  <c:v>106.23</c:v>
                </c:pt>
                <c:pt idx="263">
                  <c:v>104.99</c:v>
                </c:pt>
                <c:pt idx="264">
                  <c:v>103.2</c:v>
                </c:pt>
                <c:pt idx="265">
                  <c:v>99.5</c:v>
                </c:pt>
                <c:pt idx="266">
                  <c:v>97.22</c:v>
                </c:pt>
                <c:pt idx="267">
                  <c:v>96.09</c:v>
                </c:pt>
                <c:pt idx="268">
                  <c:v>94.5</c:v>
                </c:pt>
                <c:pt idx="269">
                  <c:v>96.05</c:v>
                </c:pt>
                <c:pt idx="270">
                  <c:v>93.73</c:v>
                </c:pt>
                <c:pt idx="271">
                  <c:v>92.49</c:v>
                </c:pt>
                <c:pt idx="272">
                  <c:v>92.55</c:v>
                </c:pt>
                <c:pt idx="273">
                  <c:v>92.6</c:v>
                </c:pt>
                <c:pt idx="274">
                  <c:v>93.84</c:v>
                </c:pt>
                <c:pt idx="275">
                  <c:v>93.04</c:v>
                </c:pt>
                <c:pt idx="276">
                  <c:v>90.13</c:v>
                </c:pt>
                <c:pt idx="277">
                  <c:v>89.18</c:v>
                </c:pt>
                <c:pt idx="278">
                  <c:v>88.53</c:v>
                </c:pt>
                <c:pt idx="279">
                  <c:v>86.47</c:v>
                </c:pt>
                <c:pt idx="280">
                  <c:v>85.68</c:v>
                </c:pt>
                <c:pt idx="281">
                  <c:v>86.72</c:v>
                </c:pt>
                <c:pt idx="282">
                  <c:v>87.72</c:v>
                </c:pt>
                <c:pt idx="283">
                  <c:v>87.5</c:v>
                </c:pt>
                <c:pt idx="284">
                  <c:v>85.98</c:v>
                </c:pt>
                <c:pt idx="285">
                  <c:v>85.62</c:v>
                </c:pt>
                <c:pt idx="286">
                  <c:v>83.2</c:v>
                </c:pt>
                <c:pt idx="287">
                  <c:v>81.22</c:v>
                </c:pt>
                <c:pt idx="288">
                  <c:v>80.430000000000007</c:v>
                </c:pt>
                <c:pt idx="289">
                  <c:v>80.69</c:v>
                </c:pt>
                <c:pt idx="290">
                  <c:v>79.39</c:v>
                </c:pt>
                <c:pt idx="291">
                  <c:v>78.53</c:v>
                </c:pt>
                <c:pt idx="292">
                  <c:v>78.58</c:v>
                </c:pt>
                <c:pt idx="293">
                  <c:v>79.73</c:v>
                </c:pt>
                <c:pt idx="294">
                  <c:v>81.81</c:v>
                </c:pt>
                <c:pt idx="295">
                  <c:v>82.6</c:v>
                </c:pt>
                <c:pt idx="296">
                  <c:v>82.93</c:v>
                </c:pt>
                <c:pt idx="297">
                  <c:v>80.930000000000007</c:v>
                </c:pt>
                <c:pt idx="298">
                  <c:v>78.849999999999994</c:v>
                </c:pt>
                <c:pt idx="299">
                  <c:v>78.459999999999994</c:v>
                </c:pt>
                <c:pt idx="300">
                  <c:v>79.900000000000006</c:v>
                </c:pt>
                <c:pt idx="301">
                  <c:v>80.290000000000006</c:v>
                </c:pt>
                <c:pt idx="302">
                  <c:v>81.239999999999995</c:v>
                </c:pt>
                <c:pt idx="303">
                  <c:v>81.28</c:v>
                </c:pt>
                <c:pt idx="304">
                  <c:v>83.18</c:v>
                </c:pt>
                <c:pt idx="305">
                  <c:v>84.75</c:v>
                </c:pt>
                <c:pt idx="306">
                  <c:v>82.99</c:v>
                </c:pt>
                <c:pt idx="307">
                  <c:v>83.32</c:v>
                </c:pt>
                <c:pt idx="308">
                  <c:v>84.12</c:v>
                </c:pt>
                <c:pt idx="309">
                  <c:v>82.67</c:v>
                </c:pt>
                <c:pt idx="310">
                  <c:v>82.99</c:v>
                </c:pt>
                <c:pt idx="311">
                  <c:v>81.819999999999993</c:v>
                </c:pt>
                <c:pt idx="312">
                  <c:v>81.41</c:v>
                </c:pt>
                <c:pt idx="313">
                  <c:v>81.52</c:v>
                </c:pt>
                <c:pt idx="314">
                  <c:v>83.02</c:v>
                </c:pt>
                <c:pt idx="315">
                  <c:v>82.81</c:v>
                </c:pt>
                <c:pt idx="316">
                  <c:v>81.69</c:v>
                </c:pt>
                <c:pt idx="317">
                  <c:v>82.15</c:v>
                </c:pt>
                <c:pt idx="318">
                  <c:v>80.5</c:v>
                </c:pt>
                <c:pt idx="319">
                  <c:v>79.209999999999994</c:v>
                </c:pt>
                <c:pt idx="320">
                  <c:v>78.290000000000006</c:v>
                </c:pt>
                <c:pt idx="321">
                  <c:v>76.319999999999993</c:v>
                </c:pt>
                <c:pt idx="322">
                  <c:v>75.83</c:v>
                </c:pt>
                <c:pt idx="323">
                  <c:v>76.59</c:v>
                </c:pt>
                <c:pt idx="324">
                  <c:v>76.22</c:v>
                </c:pt>
                <c:pt idx="325">
                  <c:v>75.12</c:v>
                </c:pt>
                <c:pt idx="326">
                  <c:v>77.959999999999994</c:v>
                </c:pt>
                <c:pt idx="327">
                  <c:v>78.92</c:v>
                </c:pt>
                <c:pt idx="328">
                  <c:v>79.11</c:v>
                </c:pt>
                <c:pt idx="329">
                  <c:v>80.44</c:v>
                </c:pt>
                <c:pt idx="330">
                  <c:v>80.17</c:v>
                </c:pt>
                <c:pt idx="331">
                  <c:v>79.349999999999994</c:v>
                </c:pt>
                <c:pt idx="332">
                  <c:v>78.44</c:v>
                </c:pt>
                <c:pt idx="333">
                  <c:v>77.5</c:v>
                </c:pt>
                <c:pt idx="334">
                  <c:v>76.27</c:v>
                </c:pt>
                <c:pt idx="335">
                  <c:v>75.56</c:v>
                </c:pt>
                <c:pt idx="336">
                  <c:v>75.209999999999994</c:v>
                </c:pt>
                <c:pt idx="337">
                  <c:v>76.510000000000005</c:v>
                </c:pt>
                <c:pt idx="338">
                  <c:v>78.19</c:v>
                </c:pt>
                <c:pt idx="339">
                  <c:v>77.61</c:v>
                </c:pt>
                <c:pt idx="340">
                  <c:v>76.760000000000005</c:v>
                </c:pt>
                <c:pt idx="341">
                  <c:v>75.66</c:v>
                </c:pt>
                <c:pt idx="342">
                  <c:v>74.459999999999994</c:v>
                </c:pt>
                <c:pt idx="343">
                  <c:v>74.16</c:v>
                </c:pt>
                <c:pt idx="344">
                  <c:v>74.3</c:v>
                </c:pt>
                <c:pt idx="345">
                  <c:v>75.989999999999995</c:v>
                </c:pt>
                <c:pt idx="346">
                  <c:v>78.58</c:v>
                </c:pt>
                <c:pt idx="347">
                  <c:v>78.59</c:v>
                </c:pt>
                <c:pt idx="348">
                  <c:v>79.400000000000006</c:v>
                </c:pt>
                <c:pt idx="349">
                  <c:v>79.33</c:v>
                </c:pt>
                <c:pt idx="350">
                  <c:v>78.599999999999994</c:v>
                </c:pt>
                <c:pt idx="351">
                  <c:v>76.959999999999994</c:v>
                </c:pt>
                <c:pt idx="352">
                  <c:v>76.86</c:v>
                </c:pt>
                <c:pt idx="353">
                  <c:v>77.08</c:v>
                </c:pt>
                <c:pt idx="354">
                  <c:v>77.97</c:v>
                </c:pt>
                <c:pt idx="355">
                  <c:v>77.819999999999993</c:v>
                </c:pt>
                <c:pt idx="356">
                  <c:v>77.430000000000007</c:v>
                </c:pt>
                <c:pt idx="357">
                  <c:v>78.180000000000007</c:v>
                </c:pt>
                <c:pt idx="358">
                  <c:v>78.95</c:v>
                </c:pt>
                <c:pt idx="359">
                  <c:v>79.23</c:v>
                </c:pt>
                <c:pt idx="360">
                  <c:v>79.44</c:v>
                </c:pt>
                <c:pt idx="361">
                  <c:v>78.989999999999995</c:v>
                </c:pt>
                <c:pt idx="362">
                  <c:v>79.150000000000006</c:v>
                </c:pt>
                <c:pt idx="363">
                  <c:v>79.13</c:v>
                </c:pt>
                <c:pt idx="364">
                  <c:v>78.52</c:v>
                </c:pt>
                <c:pt idx="365">
                  <c:v>78.33</c:v>
                </c:pt>
                <c:pt idx="366">
                  <c:v>77.11</c:v>
                </c:pt>
                <c:pt idx="367">
                  <c:v>77.12</c:v>
                </c:pt>
                <c:pt idx="368">
                  <c:v>76.38</c:v>
                </c:pt>
                <c:pt idx="369">
                  <c:v>75.760000000000005</c:v>
                </c:pt>
                <c:pt idx="370">
                  <c:v>76.180000000000007</c:v>
                </c:pt>
                <c:pt idx="371">
                  <c:v>78.36</c:v>
                </c:pt>
                <c:pt idx="372">
                  <c:v>80.69</c:v>
                </c:pt>
                <c:pt idx="373">
                  <c:v>79.900000000000006</c:v>
                </c:pt>
                <c:pt idx="374">
                  <c:v>78.489999999999995</c:v>
                </c:pt>
                <c:pt idx="375">
                  <c:v>74.97</c:v>
                </c:pt>
                <c:pt idx="376">
                  <c:v>74.69</c:v>
                </c:pt>
                <c:pt idx="377">
                  <c:v>74.849999999999994</c:v>
                </c:pt>
                <c:pt idx="378">
                  <c:v>74.849999999999994</c:v>
                </c:pt>
                <c:pt idx="379">
                  <c:v>77.09</c:v>
                </c:pt>
                <c:pt idx="380">
                  <c:v>78.23</c:v>
                </c:pt>
                <c:pt idx="381">
                  <c:v>78.22</c:v>
                </c:pt>
                <c:pt idx="382">
                  <c:v>79.31</c:v>
                </c:pt>
                <c:pt idx="383">
                  <c:v>79.53</c:v>
                </c:pt>
                <c:pt idx="384">
                  <c:v>80.12</c:v>
                </c:pt>
                <c:pt idx="385">
                  <c:v>80.16</c:v>
                </c:pt>
                <c:pt idx="386">
                  <c:v>80.19</c:v>
                </c:pt>
                <c:pt idx="387">
                  <c:v>80.12</c:v>
                </c:pt>
                <c:pt idx="388">
                  <c:v>80.22</c:v>
                </c:pt>
                <c:pt idx="389">
                  <c:v>80.53</c:v>
                </c:pt>
                <c:pt idx="390">
                  <c:v>80.540000000000006</c:v>
                </c:pt>
                <c:pt idx="391">
                  <c:v>79.900000000000006</c:v>
                </c:pt>
                <c:pt idx="392">
                  <c:v>80.33</c:v>
                </c:pt>
                <c:pt idx="393">
                  <c:v>80.86</c:v>
                </c:pt>
                <c:pt idx="394">
                  <c:v>80.39</c:v>
                </c:pt>
                <c:pt idx="395">
                  <c:v>80.98</c:v>
                </c:pt>
                <c:pt idx="396">
                  <c:v>81.88</c:v>
                </c:pt>
                <c:pt idx="397">
                  <c:v>83.61</c:v>
                </c:pt>
                <c:pt idx="398">
                  <c:v>84.51</c:v>
                </c:pt>
                <c:pt idx="399">
                  <c:v>84.82</c:v>
                </c:pt>
                <c:pt idx="400">
                  <c:v>83.32</c:v>
                </c:pt>
                <c:pt idx="401">
                  <c:v>82.95</c:v>
                </c:pt>
                <c:pt idx="402">
                  <c:v>83.52</c:v>
                </c:pt>
                <c:pt idx="403">
                  <c:v>84.9</c:v>
                </c:pt>
                <c:pt idx="404">
                  <c:v>84.65</c:v>
                </c:pt>
                <c:pt idx="405">
                  <c:v>84.66</c:v>
                </c:pt>
                <c:pt idx="406">
                  <c:v>86.29</c:v>
                </c:pt>
                <c:pt idx="407">
                  <c:v>88.79</c:v>
                </c:pt>
                <c:pt idx="408">
                  <c:v>90.29</c:v>
                </c:pt>
                <c:pt idx="409">
                  <c:v>89.42</c:v>
                </c:pt>
                <c:pt idx="410">
                  <c:v>89.19</c:v>
                </c:pt>
                <c:pt idx="411">
                  <c:v>89.25</c:v>
                </c:pt>
                <c:pt idx="412">
                  <c:v>89.79</c:v>
                </c:pt>
                <c:pt idx="413">
                  <c:v>91.57</c:v>
                </c:pt>
                <c:pt idx="414">
                  <c:v>91.83</c:v>
                </c:pt>
                <c:pt idx="415">
                  <c:v>93.82</c:v>
                </c:pt>
                <c:pt idx="416">
                  <c:v>92.06</c:v>
                </c:pt>
                <c:pt idx="417">
                  <c:v>88.96</c:v>
                </c:pt>
                <c:pt idx="418">
                  <c:v>88.87</c:v>
                </c:pt>
                <c:pt idx="419">
                  <c:v>87.82</c:v>
                </c:pt>
                <c:pt idx="420">
                  <c:v>87.49</c:v>
                </c:pt>
                <c:pt idx="421">
                  <c:v>88.18</c:v>
                </c:pt>
                <c:pt idx="422">
                  <c:v>89.38</c:v>
                </c:pt>
                <c:pt idx="423">
                  <c:v>89.05</c:v>
                </c:pt>
                <c:pt idx="424">
                  <c:v>88.8</c:v>
                </c:pt>
                <c:pt idx="425">
                  <c:v>89.34</c:v>
                </c:pt>
                <c:pt idx="426">
                  <c:v>89.62</c:v>
                </c:pt>
                <c:pt idx="427">
                  <c:v>88.12</c:v>
                </c:pt>
                <c:pt idx="428">
                  <c:v>87.27</c:v>
                </c:pt>
                <c:pt idx="429">
                  <c:v>86.86</c:v>
                </c:pt>
                <c:pt idx="430">
                  <c:v>87.14</c:v>
                </c:pt>
                <c:pt idx="431">
                  <c:v>87.14</c:v>
                </c:pt>
                <c:pt idx="432">
                  <c:v>87.17</c:v>
                </c:pt>
                <c:pt idx="433">
                  <c:v>88.71</c:v>
                </c:pt>
                <c:pt idx="434">
                  <c:v>89.13</c:v>
                </c:pt>
                <c:pt idx="435">
                  <c:v>89.53</c:v>
                </c:pt>
                <c:pt idx="436">
                  <c:v>91.81</c:v>
                </c:pt>
                <c:pt idx="437">
                  <c:v>90.79</c:v>
                </c:pt>
                <c:pt idx="438">
                  <c:v>90.86</c:v>
                </c:pt>
                <c:pt idx="439">
                  <c:v>91.52</c:v>
                </c:pt>
                <c:pt idx="440">
                  <c:v>92.61</c:v>
                </c:pt>
                <c:pt idx="441">
                  <c:v>94.15</c:v>
                </c:pt>
                <c:pt idx="442">
                  <c:v>94.69</c:v>
                </c:pt>
                <c:pt idx="443">
                  <c:v>93.52</c:v>
                </c:pt>
                <c:pt idx="444">
                  <c:v>94.07</c:v>
                </c:pt>
                <c:pt idx="445">
                  <c:v>94.94</c:v>
                </c:pt>
                <c:pt idx="446">
                  <c:v>96.51</c:v>
                </c:pt>
                <c:pt idx="447">
                  <c:v>97.03</c:v>
                </c:pt>
                <c:pt idx="448">
                  <c:v>96.7</c:v>
                </c:pt>
                <c:pt idx="449">
                  <c:v>97.39</c:v>
                </c:pt>
                <c:pt idx="450">
                  <c:v>97.67</c:v>
                </c:pt>
                <c:pt idx="451">
                  <c:v>95.75</c:v>
                </c:pt>
                <c:pt idx="452">
                  <c:v>96.07</c:v>
                </c:pt>
                <c:pt idx="453">
                  <c:v>96.31</c:v>
                </c:pt>
                <c:pt idx="454">
                  <c:v>97.13</c:v>
                </c:pt>
                <c:pt idx="455">
                  <c:v>96.92</c:v>
                </c:pt>
                <c:pt idx="456">
                  <c:v>98.32</c:v>
                </c:pt>
                <c:pt idx="457">
                  <c:v>98.94</c:v>
                </c:pt>
                <c:pt idx="458">
                  <c:v>98.38</c:v>
                </c:pt>
                <c:pt idx="459">
                  <c:v>98.04</c:v>
                </c:pt>
                <c:pt idx="460">
                  <c:v>96.13</c:v>
                </c:pt>
                <c:pt idx="461">
                  <c:v>94.42</c:v>
                </c:pt>
                <c:pt idx="462">
                  <c:v>92.58</c:v>
                </c:pt>
                <c:pt idx="463">
                  <c:v>93.76</c:v>
                </c:pt>
                <c:pt idx="464">
                  <c:v>94.3</c:v>
                </c:pt>
                <c:pt idx="465">
                  <c:v>94.89</c:v>
                </c:pt>
                <c:pt idx="466">
                  <c:v>93.71</c:v>
                </c:pt>
                <c:pt idx="467">
                  <c:v>92.82</c:v>
                </c:pt>
                <c:pt idx="468">
                  <c:v>91.53</c:v>
                </c:pt>
                <c:pt idx="469">
                  <c:v>91.84</c:v>
                </c:pt>
                <c:pt idx="470">
                  <c:v>91.57</c:v>
                </c:pt>
                <c:pt idx="471">
                  <c:v>90.85</c:v>
                </c:pt>
                <c:pt idx="472">
                  <c:v>86.89</c:v>
                </c:pt>
                <c:pt idx="473">
                  <c:v>86.79</c:v>
                </c:pt>
                <c:pt idx="474">
                  <c:v>87.98</c:v>
                </c:pt>
                <c:pt idx="475">
                  <c:v>89.4</c:v>
                </c:pt>
                <c:pt idx="476">
                  <c:v>88.32</c:v>
                </c:pt>
                <c:pt idx="477">
                  <c:v>85.94</c:v>
                </c:pt>
                <c:pt idx="478">
                  <c:v>85.37</c:v>
                </c:pt>
                <c:pt idx="479">
                  <c:v>83.67</c:v>
                </c:pt>
                <c:pt idx="480">
                  <c:v>82.33</c:v>
                </c:pt>
                <c:pt idx="481">
                  <c:v>82.93</c:v>
                </c:pt>
                <c:pt idx="482">
                  <c:v>84.26</c:v>
                </c:pt>
                <c:pt idx="483">
                  <c:v>85.15</c:v>
                </c:pt>
                <c:pt idx="484">
                  <c:v>86.93</c:v>
                </c:pt>
                <c:pt idx="485">
                  <c:v>85.99</c:v>
                </c:pt>
                <c:pt idx="486">
                  <c:v>85.18</c:v>
                </c:pt>
                <c:pt idx="487">
                  <c:v>85.29</c:v>
                </c:pt>
                <c:pt idx="488">
                  <c:v>84.84</c:v>
                </c:pt>
                <c:pt idx="489">
                  <c:v>83.46</c:v>
                </c:pt>
                <c:pt idx="490">
                  <c:v>80.67</c:v>
                </c:pt>
                <c:pt idx="491">
                  <c:v>79.290000000000006</c:v>
                </c:pt>
                <c:pt idx="492">
                  <c:v>80.34</c:v>
                </c:pt>
                <c:pt idx="493">
                  <c:v>80.89</c:v>
                </c:pt>
                <c:pt idx="494">
                  <c:v>80.33</c:v>
                </c:pt>
                <c:pt idx="495">
                  <c:v>81.7</c:v>
                </c:pt>
                <c:pt idx="496">
                  <c:v>82.1</c:v>
                </c:pt>
                <c:pt idx="497">
                  <c:v>83.22</c:v>
                </c:pt>
                <c:pt idx="498">
                  <c:v>84.08</c:v>
                </c:pt>
                <c:pt idx="499">
                  <c:v>83.14</c:v>
                </c:pt>
                <c:pt idx="500">
                  <c:v>83.65</c:v>
                </c:pt>
                <c:pt idx="501">
                  <c:v>85.04</c:v>
                </c:pt>
                <c:pt idx="502">
                  <c:v>85.32</c:v>
                </c:pt>
                <c:pt idx="503">
                  <c:v>84.11</c:v>
                </c:pt>
                <c:pt idx="504">
                  <c:v>83.3</c:v>
                </c:pt>
                <c:pt idx="505">
                  <c:v>83.82</c:v>
                </c:pt>
                <c:pt idx="506">
                  <c:v>84.28</c:v>
                </c:pt>
                <c:pt idx="507">
                  <c:v>83.98</c:v>
                </c:pt>
                <c:pt idx="508">
                  <c:v>81.72</c:v>
                </c:pt>
                <c:pt idx="509">
                  <c:v>83.07</c:v>
                </c:pt>
                <c:pt idx="510">
                  <c:v>83.08</c:v>
                </c:pt>
                <c:pt idx="511">
                  <c:v>82.43</c:v>
                </c:pt>
                <c:pt idx="512">
                  <c:v>82.35</c:v>
                </c:pt>
                <c:pt idx="513">
                  <c:v>82.45</c:v>
                </c:pt>
                <c:pt idx="514">
                  <c:v>81.510000000000005</c:v>
                </c:pt>
                <c:pt idx="515">
                  <c:v>80.680000000000007</c:v>
                </c:pt>
                <c:pt idx="516">
                  <c:v>82.4</c:v>
                </c:pt>
                <c:pt idx="517">
                  <c:v>82.47</c:v>
                </c:pt>
                <c:pt idx="518">
                  <c:v>82.32</c:v>
                </c:pt>
                <c:pt idx="519">
                  <c:v>81.319999999999993</c:v>
                </c:pt>
                <c:pt idx="520">
                  <c:v>81.08</c:v>
                </c:pt>
                <c:pt idx="521">
                  <c:v>81.08</c:v>
                </c:pt>
                <c:pt idx="522">
                  <c:v>79.91</c:v>
                </c:pt>
                <c:pt idx="523">
                  <c:v>79.900000000000006</c:v>
                </c:pt>
                <c:pt idx="524">
                  <c:v>78.61</c:v>
                </c:pt>
                <c:pt idx="525">
                  <c:v>76.7</c:v>
                </c:pt>
                <c:pt idx="526">
                  <c:v>75.47</c:v>
                </c:pt>
                <c:pt idx="527">
                  <c:v>76.39</c:v>
                </c:pt>
                <c:pt idx="528">
                  <c:v>76.45</c:v>
                </c:pt>
                <c:pt idx="529">
                  <c:v>75.83</c:v>
                </c:pt>
                <c:pt idx="530">
                  <c:v>74.11</c:v>
                </c:pt>
                <c:pt idx="531">
                  <c:v>74.06</c:v>
                </c:pt>
                <c:pt idx="532">
                  <c:v>74.63</c:v>
                </c:pt>
                <c:pt idx="533">
                  <c:v>75.319999999999993</c:v>
                </c:pt>
                <c:pt idx="534">
                  <c:v>74.930000000000007</c:v>
                </c:pt>
                <c:pt idx="535">
                  <c:v>76.98</c:v>
                </c:pt>
                <c:pt idx="536">
                  <c:v>78.930000000000007</c:v>
                </c:pt>
                <c:pt idx="537">
                  <c:v>84.78</c:v>
                </c:pt>
                <c:pt idx="538">
                  <c:v>86.09</c:v>
                </c:pt>
                <c:pt idx="539">
                  <c:v>84.08</c:v>
                </c:pt>
                <c:pt idx="540">
                  <c:v>85.44</c:v>
                </c:pt>
                <c:pt idx="541">
                  <c:v>88.28</c:v>
                </c:pt>
                <c:pt idx="542">
                  <c:v>88.79</c:v>
                </c:pt>
                <c:pt idx="543">
                  <c:v>86.06</c:v>
                </c:pt>
                <c:pt idx="544">
                  <c:v>82.92</c:v>
                </c:pt>
                <c:pt idx="545">
                  <c:v>82.31</c:v>
                </c:pt>
                <c:pt idx="546">
                  <c:v>82</c:v>
                </c:pt>
                <c:pt idx="547">
                  <c:v>80.53</c:v>
                </c:pt>
                <c:pt idx="548">
                  <c:v>79.8</c:v>
                </c:pt>
                <c:pt idx="549">
                  <c:v>78.44</c:v>
                </c:pt>
                <c:pt idx="550">
                  <c:v>77.83</c:v>
                </c:pt>
                <c:pt idx="551">
                  <c:v>77.98</c:v>
                </c:pt>
                <c:pt idx="552">
                  <c:v>78.540000000000006</c:v>
                </c:pt>
                <c:pt idx="553">
                  <c:v>79.77</c:v>
                </c:pt>
                <c:pt idx="554">
                  <c:v>79.06</c:v>
                </c:pt>
                <c:pt idx="555">
                  <c:v>78.69</c:v>
                </c:pt>
                <c:pt idx="556">
                  <c:v>81.819999999999993</c:v>
                </c:pt>
                <c:pt idx="557">
                  <c:v>82.5</c:v>
                </c:pt>
                <c:pt idx="558">
                  <c:v>80.87</c:v>
                </c:pt>
                <c:pt idx="559">
                  <c:v>79.94</c:v>
                </c:pt>
                <c:pt idx="560">
                  <c:v>79.069999999999993</c:v>
                </c:pt>
                <c:pt idx="561">
                  <c:v>76.069999999999993</c:v>
                </c:pt>
                <c:pt idx="562">
                  <c:v>76.23</c:v>
                </c:pt>
                <c:pt idx="563">
                  <c:v>77.010000000000005</c:v>
                </c:pt>
                <c:pt idx="564">
                  <c:v>76.23</c:v>
                </c:pt>
                <c:pt idx="565">
                  <c:v>75.58</c:v>
                </c:pt>
                <c:pt idx="566">
                  <c:v>74.89</c:v>
                </c:pt>
                <c:pt idx="567">
                  <c:v>73.709999999999994</c:v>
                </c:pt>
                <c:pt idx="568">
                  <c:v>73.88</c:v>
                </c:pt>
                <c:pt idx="569">
                  <c:v>74.06</c:v>
                </c:pt>
                <c:pt idx="570">
                  <c:v>73.540000000000006</c:v>
                </c:pt>
                <c:pt idx="571">
                  <c:v>74.180000000000007</c:v>
                </c:pt>
                <c:pt idx="572">
                  <c:v>76.790000000000006</c:v>
                </c:pt>
                <c:pt idx="573">
                  <c:v>77.489999999999995</c:v>
                </c:pt>
                <c:pt idx="574">
                  <c:v>77.930000000000007</c:v>
                </c:pt>
                <c:pt idx="575">
                  <c:v>78.400000000000006</c:v>
                </c:pt>
                <c:pt idx="576">
                  <c:v>78.47</c:v>
                </c:pt>
                <c:pt idx="577">
                  <c:v>76.97</c:v>
                </c:pt>
                <c:pt idx="578">
                  <c:v>77.59</c:v>
                </c:pt>
                <c:pt idx="579">
                  <c:v>77.900000000000006</c:v>
                </c:pt>
                <c:pt idx="580">
                  <c:v>79.510000000000005</c:v>
                </c:pt>
                <c:pt idx="581">
                  <c:v>80.680000000000007</c:v>
                </c:pt>
                <c:pt idx="582">
                  <c:v>80.010000000000005</c:v>
                </c:pt>
                <c:pt idx="583">
                  <c:v>79.25</c:v>
                </c:pt>
                <c:pt idx="584">
                  <c:v>77.72</c:v>
                </c:pt>
                <c:pt idx="585">
                  <c:v>77.38</c:v>
                </c:pt>
                <c:pt idx="586">
                  <c:v>77.86</c:v>
                </c:pt>
                <c:pt idx="587">
                  <c:v>76.91</c:v>
                </c:pt>
                <c:pt idx="588">
                  <c:v>77.5</c:v>
                </c:pt>
                <c:pt idx="589">
                  <c:v>78.599999999999994</c:v>
                </c:pt>
                <c:pt idx="590">
                  <c:v>79.510000000000005</c:v>
                </c:pt>
                <c:pt idx="591">
                  <c:v>79.14</c:v>
                </c:pt>
                <c:pt idx="592">
                  <c:v>79.900000000000006</c:v>
                </c:pt>
                <c:pt idx="593">
                  <c:v>80.38</c:v>
                </c:pt>
                <c:pt idx="594">
                  <c:v>80.959999999999994</c:v>
                </c:pt>
                <c:pt idx="595">
                  <c:v>80.39</c:v>
                </c:pt>
                <c:pt idx="596">
                  <c:v>80.040000000000006</c:v>
                </c:pt>
                <c:pt idx="597">
                  <c:v>78.91</c:v>
                </c:pt>
                <c:pt idx="598">
                  <c:v>79.39</c:v>
                </c:pt>
                <c:pt idx="599">
                  <c:v>79.36</c:v>
                </c:pt>
                <c:pt idx="600">
                  <c:v>80.67</c:v>
                </c:pt>
                <c:pt idx="601">
                  <c:v>80.69</c:v>
                </c:pt>
                <c:pt idx="602">
                  <c:v>80.47</c:v>
                </c:pt>
                <c:pt idx="603">
                  <c:v>79.98</c:v>
                </c:pt>
                <c:pt idx="604">
                  <c:v>79.84</c:v>
                </c:pt>
                <c:pt idx="605">
                  <c:v>80.150000000000006</c:v>
                </c:pt>
                <c:pt idx="606">
                  <c:v>80.12</c:v>
                </c:pt>
                <c:pt idx="607">
                  <c:v>80.97</c:v>
                </c:pt>
                <c:pt idx="608">
                  <c:v>82.43</c:v>
                </c:pt>
                <c:pt idx="609">
                  <c:v>83.55</c:v>
                </c:pt>
                <c:pt idx="610">
                  <c:v>84.93</c:v>
                </c:pt>
                <c:pt idx="611">
                  <c:v>86.71</c:v>
                </c:pt>
                <c:pt idx="612">
                  <c:v>89.18</c:v>
                </c:pt>
                <c:pt idx="613">
                  <c:v>90.84</c:v>
                </c:pt>
                <c:pt idx="614">
                  <c:v>93.01</c:v>
                </c:pt>
                <c:pt idx="615">
                  <c:v>92.56</c:v>
                </c:pt>
                <c:pt idx="616">
                  <c:v>91.65</c:v>
                </c:pt>
                <c:pt idx="617">
                  <c:v>92.64</c:v>
                </c:pt>
                <c:pt idx="618">
                  <c:v>94.89</c:v>
                </c:pt>
                <c:pt idx="619">
                  <c:v>95.81</c:v>
                </c:pt>
                <c:pt idx="620">
                  <c:v>95.79</c:v>
                </c:pt>
                <c:pt idx="621">
                  <c:v>94.7</c:v>
                </c:pt>
                <c:pt idx="622">
                  <c:v>96.65</c:v>
                </c:pt>
                <c:pt idx="623">
                  <c:v>97.07</c:v>
                </c:pt>
                <c:pt idx="624">
                  <c:v>99.7</c:v>
                </c:pt>
                <c:pt idx="625">
                  <c:v>98.5</c:v>
                </c:pt>
                <c:pt idx="626">
                  <c:v>96.24</c:v>
                </c:pt>
                <c:pt idx="627">
                  <c:v>94.61</c:v>
                </c:pt>
                <c:pt idx="628">
                  <c:v>95.94</c:v>
                </c:pt>
                <c:pt idx="629">
                  <c:v>96.5</c:v>
                </c:pt>
                <c:pt idx="630">
                  <c:v>97.08</c:v>
                </c:pt>
                <c:pt idx="631">
                  <c:v>96.01</c:v>
                </c:pt>
                <c:pt idx="632">
                  <c:v>96.9</c:v>
                </c:pt>
                <c:pt idx="633">
                  <c:v>97.73</c:v>
                </c:pt>
                <c:pt idx="634">
                  <c:v>100.47</c:v>
                </c:pt>
                <c:pt idx="635">
                  <c:v>102.35</c:v>
                </c:pt>
                <c:pt idx="636">
                  <c:v>102.96</c:v>
                </c:pt>
                <c:pt idx="637">
                  <c:v>100.95</c:v>
                </c:pt>
                <c:pt idx="638">
                  <c:v>99.83</c:v>
                </c:pt>
                <c:pt idx="639">
                  <c:v>98.76</c:v>
                </c:pt>
                <c:pt idx="640">
                  <c:v>98.19</c:v>
                </c:pt>
                <c:pt idx="641">
                  <c:v>96.54</c:v>
                </c:pt>
                <c:pt idx="642">
                  <c:v>94.74</c:v>
                </c:pt>
                <c:pt idx="643">
                  <c:v>93.59</c:v>
                </c:pt>
                <c:pt idx="644">
                  <c:v>93.08</c:v>
                </c:pt>
                <c:pt idx="645">
                  <c:v>95.06</c:v>
                </c:pt>
                <c:pt idx="646">
                  <c:v>95.11</c:v>
                </c:pt>
                <c:pt idx="647">
                  <c:v>94.64</c:v>
                </c:pt>
                <c:pt idx="648">
                  <c:v>93.13</c:v>
                </c:pt>
                <c:pt idx="649">
                  <c:v>92.36</c:v>
                </c:pt>
                <c:pt idx="650">
                  <c:v>92.53</c:v>
                </c:pt>
                <c:pt idx="651">
                  <c:v>92.6</c:v>
                </c:pt>
                <c:pt idx="652">
                  <c:v>95.89</c:v>
                </c:pt>
                <c:pt idx="653">
                  <c:v>97.57</c:v>
                </c:pt>
                <c:pt idx="654">
                  <c:v>96.53</c:v>
                </c:pt>
                <c:pt idx="655">
                  <c:v>96.4</c:v>
                </c:pt>
                <c:pt idx="656">
                  <c:v>96.21</c:v>
                </c:pt>
                <c:pt idx="657">
                  <c:v>96.9</c:v>
                </c:pt>
                <c:pt idx="658">
                  <c:v>98.43</c:v>
                </c:pt>
                <c:pt idx="659">
                  <c:v>98.12</c:v>
                </c:pt>
                <c:pt idx="660">
                  <c:v>96.99</c:v>
                </c:pt>
                <c:pt idx="661">
                  <c:v>97.25</c:v>
                </c:pt>
                <c:pt idx="662">
                  <c:v>97.79</c:v>
                </c:pt>
                <c:pt idx="663">
                  <c:v>97.97</c:v>
                </c:pt>
                <c:pt idx="664">
                  <c:v>98.73</c:v>
                </c:pt>
                <c:pt idx="665">
                  <c:v>98.18</c:v>
                </c:pt>
                <c:pt idx="666">
                  <c:v>98.06</c:v>
                </c:pt>
                <c:pt idx="667">
                  <c:v>99.35</c:v>
                </c:pt>
                <c:pt idx="668">
                  <c:v>99.47</c:v>
                </c:pt>
                <c:pt idx="669">
                  <c:v>98.88</c:v>
                </c:pt>
                <c:pt idx="670">
                  <c:v>98.66</c:v>
                </c:pt>
                <c:pt idx="671">
                  <c:v>97.78</c:v>
                </c:pt>
                <c:pt idx="672">
                  <c:v>97.74</c:v>
                </c:pt>
                <c:pt idx="673">
                  <c:v>99.03</c:v>
                </c:pt>
                <c:pt idx="674">
                  <c:v>103.21</c:v>
                </c:pt>
                <c:pt idx="675">
                  <c:v>105.44</c:v>
                </c:pt>
                <c:pt idx="676">
                  <c:v>104.25</c:v>
                </c:pt>
                <c:pt idx="677">
                  <c:v>101.42</c:v>
                </c:pt>
                <c:pt idx="678">
                  <c:v>101.07</c:v>
                </c:pt>
                <c:pt idx="679">
                  <c:v>99.44</c:v>
                </c:pt>
                <c:pt idx="680">
                  <c:v>98.99</c:v>
                </c:pt>
                <c:pt idx="681">
                  <c:v>98.21</c:v>
                </c:pt>
                <c:pt idx="682">
                  <c:v>96.63</c:v>
                </c:pt>
                <c:pt idx="683">
                  <c:v>94.59</c:v>
                </c:pt>
                <c:pt idx="684">
                  <c:v>94.29</c:v>
                </c:pt>
                <c:pt idx="685">
                  <c:v>95.13</c:v>
                </c:pt>
                <c:pt idx="686">
                  <c:v>96.69</c:v>
                </c:pt>
                <c:pt idx="687">
                  <c:v>96.1</c:v>
                </c:pt>
                <c:pt idx="688">
                  <c:v>95.41</c:v>
                </c:pt>
                <c:pt idx="689">
                  <c:v>96.53</c:v>
                </c:pt>
                <c:pt idx="690">
                  <c:v>98.01</c:v>
                </c:pt>
                <c:pt idx="691">
                  <c:v>98.28</c:v>
                </c:pt>
                <c:pt idx="692">
                  <c:v>98.3</c:v>
                </c:pt>
                <c:pt idx="693">
                  <c:v>99.41</c:v>
                </c:pt>
                <c:pt idx="694">
                  <c:v>100.63</c:v>
                </c:pt>
                <c:pt idx="695">
                  <c:v>101.45</c:v>
                </c:pt>
                <c:pt idx="696">
                  <c:v>101.19</c:v>
                </c:pt>
                <c:pt idx="697">
                  <c:v>101.39</c:v>
                </c:pt>
                <c:pt idx="698">
                  <c:v>102.94</c:v>
                </c:pt>
                <c:pt idx="699">
                  <c:v>103.83</c:v>
                </c:pt>
                <c:pt idx="700">
                  <c:v>106.08</c:v>
                </c:pt>
                <c:pt idx="701">
                  <c:v>107.35</c:v>
                </c:pt>
                <c:pt idx="702">
                  <c:v>109.58</c:v>
                </c:pt>
                <c:pt idx="703">
                  <c:v>108.63</c:v>
                </c:pt>
                <c:pt idx="704">
                  <c:v>111.13</c:v>
                </c:pt>
                <c:pt idx="705">
                  <c:v>112.19</c:v>
                </c:pt>
                <c:pt idx="706">
                  <c:v>108.37</c:v>
                </c:pt>
                <c:pt idx="707">
                  <c:v>105.86</c:v>
                </c:pt>
                <c:pt idx="708">
                  <c:v>104.25</c:v>
                </c:pt>
                <c:pt idx="709">
                  <c:v>104.48</c:v>
                </c:pt>
                <c:pt idx="710">
                  <c:v>104.69</c:v>
                </c:pt>
                <c:pt idx="711">
                  <c:v>103.18</c:v>
                </c:pt>
                <c:pt idx="712">
                  <c:v>103.55</c:v>
                </c:pt>
                <c:pt idx="713">
                  <c:v>103.08</c:v>
                </c:pt>
                <c:pt idx="714">
                  <c:v>101.65</c:v>
                </c:pt>
                <c:pt idx="715">
                  <c:v>103.17</c:v>
                </c:pt>
                <c:pt idx="716">
                  <c:v>104.77</c:v>
                </c:pt>
                <c:pt idx="717">
                  <c:v>106.43</c:v>
                </c:pt>
                <c:pt idx="718">
                  <c:v>104.27</c:v>
                </c:pt>
                <c:pt idx="719">
                  <c:v>102.27</c:v>
                </c:pt>
                <c:pt idx="720">
                  <c:v>102.82</c:v>
                </c:pt>
                <c:pt idx="721">
                  <c:v>103.9</c:v>
                </c:pt>
                <c:pt idx="722">
                  <c:v>103.68</c:v>
                </c:pt>
                <c:pt idx="723">
                  <c:v>104.95</c:v>
                </c:pt>
                <c:pt idx="724">
                  <c:v>104.77</c:v>
                </c:pt>
                <c:pt idx="725">
                  <c:v>106.8</c:v>
                </c:pt>
                <c:pt idx="726">
                  <c:v>106.16</c:v>
                </c:pt>
                <c:pt idx="727">
                  <c:v>105.58</c:v>
                </c:pt>
                <c:pt idx="728">
                  <c:v>105.37</c:v>
                </c:pt>
                <c:pt idx="729">
                  <c:v>106.79</c:v>
                </c:pt>
                <c:pt idx="730">
                  <c:v>105.16</c:v>
                </c:pt>
                <c:pt idx="731">
                  <c:v>103.63</c:v>
                </c:pt>
                <c:pt idx="732">
                  <c:v>102.96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B0-D54E-AEF4-4CFF7EC73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2758880"/>
        <c:axId val="300910848"/>
      </c:lineChart>
      <c:dateAx>
        <c:axId val="562758880"/>
        <c:scaling>
          <c:orientation val="minMax"/>
        </c:scaling>
        <c:delete val="0"/>
        <c:axPos val="b"/>
        <c:numFmt formatCode="mm\-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910848"/>
        <c:crosses val="autoZero"/>
        <c:auto val="1"/>
        <c:lblOffset val="100"/>
        <c:baseTimeUnit val="months"/>
        <c:majorUnit val="60"/>
        <c:majorTimeUnit val="months"/>
      </c:dateAx>
      <c:valAx>
        <c:axId val="300910848"/>
        <c:scaling>
          <c:orientation val="minMax"/>
          <c:max val="16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75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AUX, 1969-2025, USD / Troy ounce (log. scale)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AUX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Sheet2!$A$4:$A$675</c:f>
              <c:numCache>
                <c:formatCode>[$-409]mmm\-yy;@</c:formatCode>
                <c:ptCount val="672"/>
                <c:pt idx="0">
                  <c:v>25507</c:v>
                </c:pt>
                <c:pt idx="1">
                  <c:v>25535</c:v>
                </c:pt>
                <c:pt idx="2">
                  <c:v>25568</c:v>
                </c:pt>
                <c:pt idx="3">
                  <c:v>25598</c:v>
                </c:pt>
                <c:pt idx="4">
                  <c:v>25626</c:v>
                </c:pt>
                <c:pt idx="5">
                  <c:v>25658</c:v>
                </c:pt>
                <c:pt idx="6">
                  <c:v>25688</c:v>
                </c:pt>
                <c:pt idx="7">
                  <c:v>25717</c:v>
                </c:pt>
                <c:pt idx="8">
                  <c:v>25749</c:v>
                </c:pt>
                <c:pt idx="9">
                  <c:v>25780</c:v>
                </c:pt>
                <c:pt idx="10">
                  <c:v>25811</c:v>
                </c:pt>
                <c:pt idx="11">
                  <c:v>25841</c:v>
                </c:pt>
                <c:pt idx="12">
                  <c:v>25871</c:v>
                </c:pt>
                <c:pt idx="13">
                  <c:v>25902</c:v>
                </c:pt>
                <c:pt idx="14">
                  <c:v>25933</c:v>
                </c:pt>
                <c:pt idx="15">
                  <c:v>25962</c:v>
                </c:pt>
                <c:pt idx="16">
                  <c:v>25990</c:v>
                </c:pt>
                <c:pt idx="17">
                  <c:v>26023</c:v>
                </c:pt>
                <c:pt idx="18">
                  <c:v>26053</c:v>
                </c:pt>
                <c:pt idx="19">
                  <c:v>26084</c:v>
                </c:pt>
                <c:pt idx="20">
                  <c:v>26114</c:v>
                </c:pt>
                <c:pt idx="21">
                  <c:v>26144</c:v>
                </c:pt>
                <c:pt idx="22">
                  <c:v>26176</c:v>
                </c:pt>
                <c:pt idx="23">
                  <c:v>26206</c:v>
                </c:pt>
                <c:pt idx="24">
                  <c:v>26235</c:v>
                </c:pt>
                <c:pt idx="25">
                  <c:v>26267</c:v>
                </c:pt>
                <c:pt idx="26">
                  <c:v>26298</c:v>
                </c:pt>
                <c:pt idx="27">
                  <c:v>26329</c:v>
                </c:pt>
                <c:pt idx="28">
                  <c:v>26358</c:v>
                </c:pt>
                <c:pt idx="29">
                  <c:v>26389</c:v>
                </c:pt>
                <c:pt idx="30">
                  <c:v>26417</c:v>
                </c:pt>
                <c:pt idx="31">
                  <c:v>26450</c:v>
                </c:pt>
                <c:pt idx="32">
                  <c:v>26480</c:v>
                </c:pt>
                <c:pt idx="33">
                  <c:v>26511</c:v>
                </c:pt>
                <c:pt idx="34">
                  <c:v>26542</c:v>
                </c:pt>
                <c:pt idx="35">
                  <c:v>26571</c:v>
                </c:pt>
                <c:pt idx="36">
                  <c:v>26603</c:v>
                </c:pt>
                <c:pt idx="37">
                  <c:v>26633</c:v>
                </c:pt>
                <c:pt idx="38">
                  <c:v>26662</c:v>
                </c:pt>
                <c:pt idx="39">
                  <c:v>26695</c:v>
                </c:pt>
                <c:pt idx="40">
                  <c:v>26723</c:v>
                </c:pt>
                <c:pt idx="41">
                  <c:v>26753</c:v>
                </c:pt>
                <c:pt idx="42">
                  <c:v>26784</c:v>
                </c:pt>
                <c:pt idx="43">
                  <c:v>26815</c:v>
                </c:pt>
                <c:pt idx="44">
                  <c:v>26844</c:v>
                </c:pt>
                <c:pt idx="45">
                  <c:v>26876</c:v>
                </c:pt>
                <c:pt idx="46">
                  <c:v>26907</c:v>
                </c:pt>
                <c:pt idx="47">
                  <c:v>26935</c:v>
                </c:pt>
                <c:pt idx="48">
                  <c:v>26968</c:v>
                </c:pt>
                <c:pt idx="49">
                  <c:v>26998</c:v>
                </c:pt>
                <c:pt idx="50">
                  <c:v>27029</c:v>
                </c:pt>
                <c:pt idx="51">
                  <c:v>27060</c:v>
                </c:pt>
                <c:pt idx="52">
                  <c:v>27088</c:v>
                </c:pt>
                <c:pt idx="53">
                  <c:v>27117</c:v>
                </c:pt>
                <c:pt idx="54">
                  <c:v>27149</c:v>
                </c:pt>
                <c:pt idx="55">
                  <c:v>27180</c:v>
                </c:pt>
                <c:pt idx="56">
                  <c:v>27208</c:v>
                </c:pt>
                <c:pt idx="57">
                  <c:v>27241</c:v>
                </c:pt>
                <c:pt idx="58">
                  <c:v>27271</c:v>
                </c:pt>
                <c:pt idx="59">
                  <c:v>27302</c:v>
                </c:pt>
                <c:pt idx="60">
                  <c:v>27333</c:v>
                </c:pt>
                <c:pt idx="61">
                  <c:v>27362</c:v>
                </c:pt>
                <c:pt idx="62">
                  <c:v>27394</c:v>
                </c:pt>
                <c:pt idx="63">
                  <c:v>27425</c:v>
                </c:pt>
                <c:pt idx="64">
                  <c:v>27453</c:v>
                </c:pt>
                <c:pt idx="65">
                  <c:v>27484</c:v>
                </c:pt>
                <c:pt idx="66">
                  <c:v>27514</c:v>
                </c:pt>
                <c:pt idx="67">
                  <c:v>27544</c:v>
                </c:pt>
                <c:pt idx="68">
                  <c:v>27575</c:v>
                </c:pt>
                <c:pt idx="69">
                  <c:v>27606</c:v>
                </c:pt>
                <c:pt idx="70">
                  <c:v>27635</c:v>
                </c:pt>
                <c:pt idx="71">
                  <c:v>27667</c:v>
                </c:pt>
                <c:pt idx="72">
                  <c:v>27698</c:v>
                </c:pt>
                <c:pt idx="73">
                  <c:v>27726</c:v>
                </c:pt>
                <c:pt idx="74">
                  <c:v>27759</c:v>
                </c:pt>
                <c:pt idx="75">
                  <c:v>27789</c:v>
                </c:pt>
                <c:pt idx="76">
                  <c:v>27817</c:v>
                </c:pt>
                <c:pt idx="77">
                  <c:v>27850</c:v>
                </c:pt>
                <c:pt idx="78">
                  <c:v>27880</c:v>
                </c:pt>
                <c:pt idx="79">
                  <c:v>27911</c:v>
                </c:pt>
                <c:pt idx="80">
                  <c:v>27941</c:v>
                </c:pt>
                <c:pt idx="81">
                  <c:v>27971</c:v>
                </c:pt>
                <c:pt idx="82">
                  <c:v>28003</c:v>
                </c:pt>
                <c:pt idx="83">
                  <c:v>28033</c:v>
                </c:pt>
                <c:pt idx="84">
                  <c:v>28062</c:v>
                </c:pt>
                <c:pt idx="85">
                  <c:v>28094</c:v>
                </c:pt>
                <c:pt idx="86">
                  <c:v>28125</c:v>
                </c:pt>
                <c:pt idx="87">
                  <c:v>28156</c:v>
                </c:pt>
                <c:pt idx="88">
                  <c:v>28184</c:v>
                </c:pt>
                <c:pt idx="89">
                  <c:v>28215</c:v>
                </c:pt>
                <c:pt idx="90">
                  <c:v>28244</c:v>
                </c:pt>
                <c:pt idx="91">
                  <c:v>28276</c:v>
                </c:pt>
                <c:pt idx="92">
                  <c:v>28306</c:v>
                </c:pt>
                <c:pt idx="93">
                  <c:v>28335</c:v>
                </c:pt>
                <c:pt idx="94">
                  <c:v>28368</c:v>
                </c:pt>
                <c:pt idx="95">
                  <c:v>28398</c:v>
                </c:pt>
                <c:pt idx="96">
                  <c:v>28429</c:v>
                </c:pt>
                <c:pt idx="97">
                  <c:v>28459</c:v>
                </c:pt>
                <c:pt idx="98">
                  <c:v>28489</c:v>
                </c:pt>
                <c:pt idx="99">
                  <c:v>28521</c:v>
                </c:pt>
                <c:pt idx="100">
                  <c:v>28549</c:v>
                </c:pt>
                <c:pt idx="101">
                  <c:v>28580</c:v>
                </c:pt>
                <c:pt idx="102">
                  <c:v>28608</c:v>
                </c:pt>
                <c:pt idx="103">
                  <c:v>28641</c:v>
                </c:pt>
                <c:pt idx="104">
                  <c:v>28671</c:v>
                </c:pt>
                <c:pt idx="105">
                  <c:v>28702</c:v>
                </c:pt>
                <c:pt idx="106">
                  <c:v>28733</c:v>
                </c:pt>
                <c:pt idx="107">
                  <c:v>28762</c:v>
                </c:pt>
                <c:pt idx="108">
                  <c:v>28794</c:v>
                </c:pt>
                <c:pt idx="109">
                  <c:v>28824</c:v>
                </c:pt>
                <c:pt idx="110">
                  <c:v>28853</c:v>
                </c:pt>
                <c:pt idx="111">
                  <c:v>28886</c:v>
                </c:pt>
                <c:pt idx="112">
                  <c:v>28914</c:v>
                </c:pt>
                <c:pt idx="113">
                  <c:v>28944</c:v>
                </c:pt>
                <c:pt idx="114">
                  <c:v>28975</c:v>
                </c:pt>
                <c:pt idx="115">
                  <c:v>29006</c:v>
                </c:pt>
                <c:pt idx="116">
                  <c:v>29035</c:v>
                </c:pt>
                <c:pt idx="117">
                  <c:v>29067</c:v>
                </c:pt>
                <c:pt idx="118">
                  <c:v>29098</c:v>
                </c:pt>
                <c:pt idx="119">
                  <c:v>29126</c:v>
                </c:pt>
                <c:pt idx="120">
                  <c:v>29159</c:v>
                </c:pt>
                <c:pt idx="121">
                  <c:v>29189</c:v>
                </c:pt>
                <c:pt idx="122">
                  <c:v>29217</c:v>
                </c:pt>
                <c:pt idx="123">
                  <c:v>29221</c:v>
                </c:pt>
                <c:pt idx="124">
                  <c:v>29252</c:v>
                </c:pt>
                <c:pt idx="125">
                  <c:v>29281</c:v>
                </c:pt>
                <c:pt idx="126">
                  <c:v>29312</c:v>
                </c:pt>
                <c:pt idx="127">
                  <c:v>29342</c:v>
                </c:pt>
                <c:pt idx="128">
                  <c:v>29373</c:v>
                </c:pt>
                <c:pt idx="129">
                  <c:v>29403</c:v>
                </c:pt>
                <c:pt idx="130">
                  <c:v>29434</c:v>
                </c:pt>
                <c:pt idx="131">
                  <c:v>29465</c:v>
                </c:pt>
                <c:pt idx="132">
                  <c:v>29495</c:v>
                </c:pt>
                <c:pt idx="133">
                  <c:v>29526</c:v>
                </c:pt>
                <c:pt idx="134">
                  <c:v>29556</c:v>
                </c:pt>
                <c:pt idx="135">
                  <c:v>29587</c:v>
                </c:pt>
                <c:pt idx="136">
                  <c:v>29618</c:v>
                </c:pt>
                <c:pt idx="137">
                  <c:v>29646</c:v>
                </c:pt>
                <c:pt idx="138">
                  <c:v>29677</c:v>
                </c:pt>
                <c:pt idx="139">
                  <c:v>29707</c:v>
                </c:pt>
                <c:pt idx="140">
                  <c:v>29738</c:v>
                </c:pt>
                <c:pt idx="141">
                  <c:v>29768</c:v>
                </c:pt>
                <c:pt idx="142">
                  <c:v>29799</c:v>
                </c:pt>
                <c:pt idx="143">
                  <c:v>29830</c:v>
                </c:pt>
                <c:pt idx="144">
                  <c:v>29860</c:v>
                </c:pt>
                <c:pt idx="145">
                  <c:v>29891</c:v>
                </c:pt>
                <c:pt idx="146">
                  <c:v>29921</c:v>
                </c:pt>
                <c:pt idx="147">
                  <c:v>29952</c:v>
                </c:pt>
                <c:pt idx="148">
                  <c:v>29983</c:v>
                </c:pt>
                <c:pt idx="149">
                  <c:v>30011</c:v>
                </c:pt>
                <c:pt idx="150">
                  <c:v>30042</c:v>
                </c:pt>
                <c:pt idx="151">
                  <c:v>30072</c:v>
                </c:pt>
                <c:pt idx="152">
                  <c:v>30103</c:v>
                </c:pt>
                <c:pt idx="153">
                  <c:v>30133</c:v>
                </c:pt>
                <c:pt idx="154">
                  <c:v>30164</c:v>
                </c:pt>
                <c:pt idx="155">
                  <c:v>30195</c:v>
                </c:pt>
                <c:pt idx="156">
                  <c:v>30225</c:v>
                </c:pt>
                <c:pt idx="157">
                  <c:v>30256</c:v>
                </c:pt>
                <c:pt idx="158">
                  <c:v>30286</c:v>
                </c:pt>
                <c:pt idx="159">
                  <c:v>30317</c:v>
                </c:pt>
                <c:pt idx="160">
                  <c:v>30348</c:v>
                </c:pt>
                <c:pt idx="161">
                  <c:v>30376</c:v>
                </c:pt>
                <c:pt idx="162">
                  <c:v>30407</c:v>
                </c:pt>
                <c:pt idx="163">
                  <c:v>30437</c:v>
                </c:pt>
                <c:pt idx="164">
                  <c:v>30468</c:v>
                </c:pt>
                <c:pt idx="165">
                  <c:v>30498</c:v>
                </c:pt>
                <c:pt idx="166">
                  <c:v>30529</c:v>
                </c:pt>
                <c:pt idx="167">
                  <c:v>30560</c:v>
                </c:pt>
                <c:pt idx="168">
                  <c:v>30590</c:v>
                </c:pt>
                <c:pt idx="169">
                  <c:v>30621</c:v>
                </c:pt>
                <c:pt idx="170">
                  <c:v>30651</c:v>
                </c:pt>
                <c:pt idx="171">
                  <c:v>30682</c:v>
                </c:pt>
                <c:pt idx="172">
                  <c:v>30713</c:v>
                </c:pt>
                <c:pt idx="173">
                  <c:v>30742</c:v>
                </c:pt>
                <c:pt idx="174">
                  <c:v>30773</c:v>
                </c:pt>
                <c:pt idx="175">
                  <c:v>30803</c:v>
                </c:pt>
                <c:pt idx="176">
                  <c:v>30834</c:v>
                </c:pt>
                <c:pt idx="177">
                  <c:v>30864</c:v>
                </c:pt>
                <c:pt idx="178">
                  <c:v>30895</c:v>
                </c:pt>
                <c:pt idx="179">
                  <c:v>30926</c:v>
                </c:pt>
                <c:pt idx="180">
                  <c:v>30956</c:v>
                </c:pt>
                <c:pt idx="181">
                  <c:v>30987</c:v>
                </c:pt>
                <c:pt idx="182">
                  <c:v>31017</c:v>
                </c:pt>
                <c:pt idx="183">
                  <c:v>31048</c:v>
                </c:pt>
                <c:pt idx="184">
                  <c:v>31079</c:v>
                </c:pt>
                <c:pt idx="185">
                  <c:v>31107</c:v>
                </c:pt>
                <c:pt idx="186">
                  <c:v>31138</c:v>
                </c:pt>
                <c:pt idx="187">
                  <c:v>31168</c:v>
                </c:pt>
                <c:pt idx="188">
                  <c:v>31199</c:v>
                </c:pt>
                <c:pt idx="189">
                  <c:v>31229</c:v>
                </c:pt>
                <c:pt idx="190">
                  <c:v>31260</c:v>
                </c:pt>
                <c:pt idx="191">
                  <c:v>31291</c:v>
                </c:pt>
                <c:pt idx="192">
                  <c:v>31321</c:v>
                </c:pt>
                <c:pt idx="193">
                  <c:v>31352</c:v>
                </c:pt>
                <c:pt idx="194">
                  <c:v>31382</c:v>
                </c:pt>
                <c:pt idx="195">
                  <c:v>31413</c:v>
                </c:pt>
                <c:pt idx="196">
                  <c:v>31444</c:v>
                </c:pt>
                <c:pt idx="197">
                  <c:v>31472</c:v>
                </c:pt>
                <c:pt idx="198">
                  <c:v>31503</c:v>
                </c:pt>
                <c:pt idx="199">
                  <c:v>31533</c:v>
                </c:pt>
                <c:pt idx="200">
                  <c:v>31564</c:v>
                </c:pt>
                <c:pt idx="201">
                  <c:v>31594</c:v>
                </c:pt>
                <c:pt idx="202">
                  <c:v>31625</c:v>
                </c:pt>
                <c:pt idx="203">
                  <c:v>31656</c:v>
                </c:pt>
                <c:pt idx="204">
                  <c:v>31686</c:v>
                </c:pt>
                <c:pt idx="205">
                  <c:v>31717</c:v>
                </c:pt>
                <c:pt idx="206">
                  <c:v>31747</c:v>
                </c:pt>
                <c:pt idx="207">
                  <c:v>31778</c:v>
                </c:pt>
                <c:pt idx="208">
                  <c:v>31809</c:v>
                </c:pt>
                <c:pt idx="209">
                  <c:v>31837</c:v>
                </c:pt>
                <c:pt idx="210">
                  <c:v>31868</c:v>
                </c:pt>
                <c:pt idx="211">
                  <c:v>31898</c:v>
                </c:pt>
                <c:pt idx="212">
                  <c:v>31929</c:v>
                </c:pt>
                <c:pt idx="213">
                  <c:v>31959</c:v>
                </c:pt>
                <c:pt idx="214">
                  <c:v>31990</c:v>
                </c:pt>
                <c:pt idx="215">
                  <c:v>32021</c:v>
                </c:pt>
                <c:pt idx="216">
                  <c:v>32051</c:v>
                </c:pt>
                <c:pt idx="217">
                  <c:v>32082</c:v>
                </c:pt>
                <c:pt idx="218">
                  <c:v>32112</c:v>
                </c:pt>
                <c:pt idx="219">
                  <c:v>32143</c:v>
                </c:pt>
                <c:pt idx="220">
                  <c:v>32174</c:v>
                </c:pt>
                <c:pt idx="221">
                  <c:v>32203</c:v>
                </c:pt>
                <c:pt idx="222">
                  <c:v>32234</c:v>
                </c:pt>
                <c:pt idx="223">
                  <c:v>32264</c:v>
                </c:pt>
                <c:pt idx="224">
                  <c:v>32295</c:v>
                </c:pt>
                <c:pt idx="225">
                  <c:v>32325</c:v>
                </c:pt>
                <c:pt idx="226">
                  <c:v>32356</c:v>
                </c:pt>
                <c:pt idx="227">
                  <c:v>32387</c:v>
                </c:pt>
                <c:pt idx="228">
                  <c:v>32417</c:v>
                </c:pt>
                <c:pt idx="229">
                  <c:v>32448</c:v>
                </c:pt>
                <c:pt idx="230">
                  <c:v>32478</c:v>
                </c:pt>
                <c:pt idx="231">
                  <c:v>32509</c:v>
                </c:pt>
                <c:pt idx="232">
                  <c:v>32540</c:v>
                </c:pt>
                <c:pt idx="233">
                  <c:v>32568</c:v>
                </c:pt>
                <c:pt idx="234">
                  <c:v>32599</c:v>
                </c:pt>
                <c:pt idx="235">
                  <c:v>32629</c:v>
                </c:pt>
                <c:pt idx="236">
                  <c:v>32660</c:v>
                </c:pt>
                <c:pt idx="237">
                  <c:v>32690</c:v>
                </c:pt>
                <c:pt idx="238">
                  <c:v>32721</c:v>
                </c:pt>
                <c:pt idx="239">
                  <c:v>32752</c:v>
                </c:pt>
                <c:pt idx="240">
                  <c:v>32782</c:v>
                </c:pt>
                <c:pt idx="241">
                  <c:v>32813</c:v>
                </c:pt>
                <c:pt idx="242">
                  <c:v>32843</c:v>
                </c:pt>
                <c:pt idx="243">
                  <c:v>32874</c:v>
                </c:pt>
                <c:pt idx="244">
                  <c:v>32905</c:v>
                </c:pt>
                <c:pt idx="245">
                  <c:v>32933</c:v>
                </c:pt>
                <c:pt idx="246">
                  <c:v>32964</c:v>
                </c:pt>
                <c:pt idx="247">
                  <c:v>32994</c:v>
                </c:pt>
                <c:pt idx="248">
                  <c:v>33025</c:v>
                </c:pt>
                <c:pt idx="249">
                  <c:v>33055</c:v>
                </c:pt>
                <c:pt idx="250">
                  <c:v>33086</c:v>
                </c:pt>
                <c:pt idx="251">
                  <c:v>33117</c:v>
                </c:pt>
                <c:pt idx="252">
                  <c:v>33147</c:v>
                </c:pt>
                <c:pt idx="253">
                  <c:v>33178</c:v>
                </c:pt>
                <c:pt idx="254">
                  <c:v>33208</c:v>
                </c:pt>
                <c:pt idx="255">
                  <c:v>33239</c:v>
                </c:pt>
                <c:pt idx="256">
                  <c:v>33270</c:v>
                </c:pt>
                <c:pt idx="257">
                  <c:v>33298</c:v>
                </c:pt>
                <c:pt idx="258">
                  <c:v>33329</c:v>
                </c:pt>
                <c:pt idx="259">
                  <c:v>33359</c:v>
                </c:pt>
                <c:pt idx="260">
                  <c:v>33390</c:v>
                </c:pt>
                <c:pt idx="261">
                  <c:v>33420</c:v>
                </c:pt>
                <c:pt idx="262">
                  <c:v>33451</c:v>
                </c:pt>
                <c:pt idx="263">
                  <c:v>33482</c:v>
                </c:pt>
                <c:pt idx="264">
                  <c:v>33512</c:v>
                </c:pt>
                <c:pt idx="265">
                  <c:v>33543</c:v>
                </c:pt>
                <c:pt idx="266">
                  <c:v>33573</c:v>
                </c:pt>
                <c:pt idx="267">
                  <c:v>33604</c:v>
                </c:pt>
                <c:pt idx="268">
                  <c:v>33635</c:v>
                </c:pt>
                <c:pt idx="269">
                  <c:v>33664</c:v>
                </c:pt>
                <c:pt idx="270">
                  <c:v>33695</c:v>
                </c:pt>
                <c:pt idx="271">
                  <c:v>33725</c:v>
                </c:pt>
                <c:pt idx="272">
                  <c:v>33756</c:v>
                </c:pt>
                <c:pt idx="273">
                  <c:v>33786</c:v>
                </c:pt>
                <c:pt idx="274">
                  <c:v>33817</c:v>
                </c:pt>
                <c:pt idx="275">
                  <c:v>33848</c:v>
                </c:pt>
                <c:pt idx="276">
                  <c:v>33878</c:v>
                </c:pt>
                <c:pt idx="277">
                  <c:v>33909</c:v>
                </c:pt>
                <c:pt idx="278">
                  <c:v>33939</c:v>
                </c:pt>
                <c:pt idx="279">
                  <c:v>33970</c:v>
                </c:pt>
                <c:pt idx="280">
                  <c:v>34001</c:v>
                </c:pt>
                <c:pt idx="281">
                  <c:v>34029</c:v>
                </c:pt>
                <c:pt idx="282">
                  <c:v>34060</c:v>
                </c:pt>
                <c:pt idx="283">
                  <c:v>34090</c:v>
                </c:pt>
                <c:pt idx="284">
                  <c:v>34121</c:v>
                </c:pt>
                <c:pt idx="285">
                  <c:v>34151</c:v>
                </c:pt>
                <c:pt idx="286">
                  <c:v>34182</c:v>
                </c:pt>
                <c:pt idx="287">
                  <c:v>34213</c:v>
                </c:pt>
                <c:pt idx="288">
                  <c:v>34243</c:v>
                </c:pt>
                <c:pt idx="289">
                  <c:v>34274</c:v>
                </c:pt>
                <c:pt idx="290">
                  <c:v>34304</c:v>
                </c:pt>
                <c:pt idx="291">
                  <c:v>34335</c:v>
                </c:pt>
                <c:pt idx="292">
                  <c:v>34366</c:v>
                </c:pt>
                <c:pt idx="293">
                  <c:v>34394</c:v>
                </c:pt>
                <c:pt idx="294">
                  <c:v>34425</c:v>
                </c:pt>
                <c:pt idx="295">
                  <c:v>34455</c:v>
                </c:pt>
                <c:pt idx="296">
                  <c:v>34486</c:v>
                </c:pt>
                <c:pt idx="297">
                  <c:v>34516</c:v>
                </c:pt>
                <c:pt idx="298">
                  <c:v>34547</c:v>
                </c:pt>
                <c:pt idx="299">
                  <c:v>34578</c:v>
                </c:pt>
                <c:pt idx="300">
                  <c:v>34608</c:v>
                </c:pt>
                <c:pt idx="301">
                  <c:v>34639</c:v>
                </c:pt>
                <c:pt idx="302">
                  <c:v>34669</c:v>
                </c:pt>
                <c:pt idx="303">
                  <c:v>34700</c:v>
                </c:pt>
                <c:pt idx="304">
                  <c:v>34731</c:v>
                </c:pt>
                <c:pt idx="305">
                  <c:v>34759</c:v>
                </c:pt>
                <c:pt idx="306">
                  <c:v>34790</c:v>
                </c:pt>
                <c:pt idx="307">
                  <c:v>34820</c:v>
                </c:pt>
                <c:pt idx="308">
                  <c:v>34851</c:v>
                </c:pt>
                <c:pt idx="309">
                  <c:v>34881</c:v>
                </c:pt>
                <c:pt idx="310">
                  <c:v>34912</c:v>
                </c:pt>
                <c:pt idx="311">
                  <c:v>34943</c:v>
                </c:pt>
                <c:pt idx="312">
                  <c:v>34973</c:v>
                </c:pt>
                <c:pt idx="313">
                  <c:v>35004</c:v>
                </c:pt>
                <c:pt idx="314">
                  <c:v>35034</c:v>
                </c:pt>
                <c:pt idx="315">
                  <c:v>35065</c:v>
                </c:pt>
                <c:pt idx="316">
                  <c:v>35096</c:v>
                </c:pt>
                <c:pt idx="317">
                  <c:v>35125</c:v>
                </c:pt>
                <c:pt idx="318">
                  <c:v>35156</c:v>
                </c:pt>
                <c:pt idx="319">
                  <c:v>35186</c:v>
                </c:pt>
                <c:pt idx="320">
                  <c:v>35217</c:v>
                </c:pt>
                <c:pt idx="321">
                  <c:v>35247</c:v>
                </c:pt>
                <c:pt idx="322">
                  <c:v>35278</c:v>
                </c:pt>
                <c:pt idx="323">
                  <c:v>35309</c:v>
                </c:pt>
                <c:pt idx="324">
                  <c:v>35339</c:v>
                </c:pt>
                <c:pt idx="325">
                  <c:v>35370</c:v>
                </c:pt>
                <c:pt idx="326">
                  <c:v>35400</c:v>
                </c:pt>
                <c:pt idx="327">
                  <c:v>35431</c:v>
                </c:pt>
                <c:pt idx="328">
                  <c:v>35462</c:v>
                </c:pt>
                <c:pt idx="329">
                  <c:v>35490</c:v>
                </c:pt>
                <c:pt idx="330">
                  <c:v>35521</c:v>
                </c:pt>
                <c:pt idx="331">
                  <c:v>35551</c:v>
                </c:pt>
                <c:pt idx="332">
                  <c:v>35582</c:v>
                </c:pt>
                <c:pt idx="333">
                  <c:v>35612</c:v>
                </c:pt>
                <c:pt idx="334">
                  <c:v>35643</c:v>
                </c:pt>
                <c:pt idx="335">
                  <c:v>35674</c:v>
                </c:pt>
                <c:pt idx="336">
                  <c:v>35704</c:v>
                </c:pt>
                <c:pt idx="337">
                  <c:v>35735</c:v>
                </c:pt>
                <c:pt idx="338">
                  <c:v>35765</c:v>
                </c:pt>
                <c:pt idx="339">
                  <c:v>35796</c:v>
                </c:pt>
                <c:pt idx="340">
                  <c:v>35827</c:v>
                </c:pt>
                <c:pt idx="341">
                  <c:v>35855</c:v>
                </c:pt>
                <c:pt idx="342">
                  <c:v>35886</c:v>
                </c:pt>
                <c:pt idx="343">
                  <c:v>35916</c:v>
                </c:pt>
                <c:pt idx="344">
                  <c:v>35947</c:v>
                </c:pt>
                <c:pt idx="345">
                  <c:v>35977</c:v>
                </c:pt>
                <c:pt idx="346">
                  <c:v>36008</c:v>
                </c:pt>
                <c:pt idx="347">
                  <c:v>36039</c:v>
                </c:pt>
                <c:pt idx="348">
                  <c:v>36069</c:v>
                </c:pt>
                <c:pt idx="349">
                  <c:v>36100</c:v>
                </c:pt>
                <c:pt idx="350">
                  <c:v>36130</c:v>
                </c:pt>
                <c:pt idx="351">
                  <c:v>36161</c:v>
                </c:pt>
                <c:pt idx="352">
                  <c:v>36192</c:v>
                </c:pt>
                <c:pt idx="353">
                  <c:v>36220</c:v>
                </c:pt>
                <c:pt idx="354">
                  <c:v>36251</c:v>
                </c:pt>
                <c:pt idx="355">
                  <c:v>36281</c:v>
                </c:pt>
                <c:pt idx="356">
                  <c:v>36312</c:v>
                </c:pt>
                <c:pt idx="357">
                  <c:v>36342</c:v>
                </c:pt>
                <c:pt idx="358">
                  <c:v>36373</c:v>
                </c:pt>
                <c:pt idx="359">
                  <c:v>36404</c:v>
                </c:pt>
                <c:pt idx="360">
                  <c:v>36434</c:v>
                </c:pt>
                <c:pt idx="361">
                  <c:v>36465</c:v>
                </c:pt>
                <c:pt idx="362">
                  <c:v>36495</c:v>
                </c:pt>
                <c:pt idx="363">
                  <c:v>36526</c:v>
                </c:pt>
                <c:pt idx="364">
                  <c:v>36557</c:v>
                </c:pt>
                <c:pt idx="365">
                  <c:v>36586</c:v>
                </c:pt>
                <c:pt idx="366">
                  <c:v>36617</c:v>
                </c:pt>
                <c:pt idx="367">
                  <c:v>36647</c:v>
                </c:pt>
                <c:pt idx="368">
                  <c:v>36678</c:v>
                </c:pt>
                <c:pt idx="369">
                  <c:v>36708</c:v>
                </c:pt>
                <c:pt idx="370">
                  <c:v>36739</c:v>
                </c:pt>
                <c:pt idx="371">
                  <c:v>36770</c:v>
                </c:pt>
                <c:pt idx="372">
                  <c:v>36800</c:v>
                </c:pt>
                <c:pt idx="373">
                  <c:v>36831</c:v>
                </c:pt>
                <c:pt idx="374">
                  <c:v>36861</c:v>
                </c:pt>
                <c:pt idx="375">
                  <c:v>36892</c:v>
                </c:pt>
                <c:pt idx="376">
                  <c:v>36923</c:v>
                </c:pt>
                <c:pt idx="377">
                  <c:v>36951</c:v>
                </c:pt>
                <c:pt idx="378">
                  <c:v>36982</c:v>
                </c:pt>
                <c:pt idx="379">
                  <c:v>37012</c:v>
                </c:pt>
                <c:pt idx="380">
                  <c:v>37043</c:v>
                </c:pt>
                <c:pt idx="381">
                  <c:v>37073</c:v>
                </c:pt>
                <c:pt idx="382">
                  <c:v>37104</c:v>
                </c:pt>
                <c:pt idx="383">
                  <c:v>37135</c:v>
                </c:pt>
                <c:pt idx="384">
                  <c:v>37165</c:v>
                </c:pt>
                <c:pt idx="385">
                  <c:v>37196</c:v>
                </c:pt>
                <c:pt idx="386">
                  <c:v>37226</c:v>
                </c:pt>
                <c:pt idx="387">
                  <c:v>37257</c:v>
                </c:pt>
                <c:pt idx="388">
                  <c:v>37288</c:v>
                </c:pt>
                <c:pt idx="389">
                  <c:v>37316</c:v>
                </c:pt>
                <c:pt idx="390">
                  <c:v>37347</c:v>
                </c:pt>
                <c:pt idx="391">
                  <c:v>37377</c:v>
                </c:pt>
                <c:pt idx="392">
                  <c:v>37408</c:v>
                </c:pt>
                <c:pt idx="393">
                  <c:v>37438</c:v>
                </c:pt>
                <c:pt idx="394">
                  <c:v>37469</c:v>
                </c:pt>
                <c:pt idx="395">
                  <c:v>37500</c:v>
                </c:pt>
                <c:pt idx="396">
                  <c:v>37530</c:v>
                </c:pt>
                <c:pt idx="397">
                  <c:v>37561</c:v>
                </c:pt>
                <c:pt idx="398">
                  <c:v>37591</c:v>
                </c:pt>
                <c:pt idx="399">
                  <c:v>37622</c:v>
                </c:pt>
                <c:pt idx="400">
                  <c:v>37653</c:v>
                </c:pt>
                <c:pt idx="401">
                  <c:v>37681</c:v>
                </c:pt>
                <c:pt idx="402">
                  <c:v>37712</c:v>
                </c:pt>
                <c:pt idx="403">
                  <c:v>37742</c:v>
                </c:pt>
                <c:pt idx="404">
                  <c:v>37773</c:v>
                </c:pt>
                <c:pt idx="405">
                  <c:v>37803</c:v>
                </c:pt>
                <c:pt idx="406">
                  <c:v>37834</c:v>
                </c:pt>
                <c:pt idx="407">
                  <c:v>37865</c:v>
                </c:pt>
                <c:pt idx="408">
                  <c:v>37895</c:v>
                </c:pt>
                <c:pt idx="409">
                  <c:v>37926</c:v>
                </c:pt>
                <c:pt idx="410">
                  <c:v>37956</c:v>
                </c:pt>
                <c:pt idx="411">
                  <c:v>37987</c:v>
                </c:pt>
                <c:pt idx="412">
                  <c:v>38018</c:v>
                </c:pt>
                <c:pt idx="413">
                  <c:v>38047</c:v>
                </c:pt>
                <c:pt idx="414">
                  <c:v>38078</c:v>
                </c:pt>
                <c:pt idx="415">
                  <c:v>38108</c:v>
                </c:pt>
                <c:pt idx="416">
                  <c:v>38139</c:v>
                </c:pt>
                <c:pt idx="417">
                  <c:v>38169</c:v>
                </c:pt>
                <c:pt idx="418">
                  <c:v>38200</c:v>
                </c:pt>
                <c:pt idx="419">
                  <c:v>38231</c:v>
                </c:pt>
                <c:pt idx="420">
                  <c:v>38261</c:v>
                </c:pt>
                <c:pt idx="421">
                  <c:v>38292</c:v>
                </c:pt>
                <c:pt idx="422">
                  <c:v>38322</c:v>
                </c:pt>
                <c:pt idx="423">
                  <c:v>38353</c:v>
                </c:pt>
                <c:pt idx="424">
                  <c:v>38384</c:v>
                </c:pt>
                <c:pt idx="425">
                  <c:v>38412</c:v>
                </c:pt>
                <c:pt idx="426">
                  <c:v>38443</c:v>
                </c:pt>
                <c:pt idx="427">
                  <c:v>38473</c:v>
                </c:pt>
                <c:pt idx="428">
                  <c:v>38504</c:v>
                </c:pt>
                <c:pt idx="429">
                  <c:v>38534</c:v>
                </c:pt>
                <c:pt idx="430">
                  <c:v>38565</c:v>
                </c:pt>
                <c:pt idx="431">
                  <c:v>38596</c:v>
                </c:pt>
                <c:pt idx="432">
                  <c:v>38626</c:v>
                </c:pt>
                <c:pt idx="433">
                  <c:v>38657</c:v>
                </c:pt>
                <c:pt idx="434">
                  <c:v>38687</c:v>
                </c:pt>
                <c:pt idx="435">
                  <c:v>38718</c:v>
                </c:pt>
                <c:pt idx="436">
                  <c:v>38749</c:v>
                </c:pt>
                <c:pt idx="437">
                  <c:v>38777</c:v>
                </c:pt>
                <c:pt idx="438">
                  <c:v>38808</c:v>
                </c:pt>
                <c:pt idx="439">
                  <c:v>38838</c:v>
                </c:pt>
                <c:pt idx="440">
                  <c:v>38869</c:v>
                </c:pt>
                <c:pt idx="441">
                  <c:v>38899</c:v>
                </c:pt>
                <c:pt idx="442">
                  <c:v>38930</c:v>
                </c:pt>
                <c:pt idx="443">
                  <c:v>38961</c:v>
                </c:pt>
                <c:pt idx="444">
                  <c:v>38991</c:v>
                </c:pt>
                <c:pt idx="445">
                  <c:v>39022</c:v>
                </c:pt>
                <c:pt idx="446">
                  <c:v>39052</c:v>
                </c:pt>
                <c:pt idx="447">
                  <c:v>39083</c:v>
                </c:pt>
                <c:pt idx="448">
                  <c:v>39114</c:v>
                </c:pt>
                <c:pt idx="449">
                  <c:v>39142</c:v>
                </c:pt>
                <c:pt idx="450">
                  <c:v>39173</c:v>
                </c:pt>
                <c:pt idx="451">
                  <c:v>39203</c:v>
                </c:pt>
                <c:pt idx="452">
                  <c:v>39234</c:v>
                </c:pt>
                <c:pt idx="453">
                  <c:v>39264</c:v>
                </c:pt>
                <c:pt idx="454">
                  <c:v>39295</c:v>
                </c:pt>
                <c:pt idx="455">
                  <c:v>39326</c:v>
                </c:pt>
                <c:pt idx="456">
                  <c:v>39356</c:v>
                </c:pt>
                <c:pt idx="457">
                  <c:v>39387</c:v>
                </c:pt>
                <c:pt idx="458">
                  <c:v>39417</c:v>
                </c:pt>
                <c:pt idx="459">
                  <c:v>39448</c:v>
                </c:pt>
                <c:pt idx="460">
                  <c:v>39479</c:v>
                </c:pt>
                <c:pt idx="461">
                  <c:v>39508</c:v>
                </c:pt>
                <c:pt idx="462">
                  <c:v>39539</c:v>
                </c:pt>
                <c:pt idx="463">
                  <c:v>39569</c:v>
                </c:pt>
                <c:pt idx="464">
                  <c:v>39600</c:v>
                </c:pt>
                <c:pt idx="465">
                  <c:v>39630</c:v>
                </c:pt>
                <c:pt idx="466">
                  <c:v>39661</c:v>
                </c:pt>
                <c:pt idx="467">
                  <c:v>39692</c:v>
                </c:pt>
                <c:pt idx="468">
                  <c:v>39722</c:v>
                </c:pt>
                <c:pt idx="469">
                  <c:v>39753</c:v>
                </c:pt>
                <c:pt idx="470">
                  <c:v>39783</c:v>
                </c:pt>
                <c:pt idx="471">
                  <c:v>39814</c:v>
                </c:pt>
                <c:pt idx="472">
                  <c:v>39845</c:v>
                </c:pt>
                <c:pt idx="473">
                  <c:v>39873</c:v>
                </c:pt>
                <c:pt idx="474">
                  <c:v>39904</c:v>
                </c:pt>
                <c:pt idx="475">
                  <c:v>39934</c:v>
                </c:pt>
                <c:pt idx="476">
                  <c:v>39965</c:v>
                </c:pt>
                <c:pt idx="477">
                  <c:v>39995</c:v>
                </c:pt>
                <c:pt idx="478">
                  <c:v>40026</c:v>
                </c:pt>
                <c:pt idx="479">
                  <c:v>40057</c:v>
                </c:pt>
                <c:pt idx="480">
                  <c:v>40087</c:v>
                </c:pt>
                <c:pt idx="481">
                  <c:v>40118</c:v>
                </c:pt>
                <c:pt idx="482">
                  <c:v>40148</c:v>
                </c:pt>
                <c:pt idx="483">
                  <c:v>40179</c:v>
                </c:pt>
                <c:pt idx="484">
                  <c:v>40210</c:v>
                </c:pt>
                <c:pt idx="485">
                  <c:v>40238</c:v>
                </c:pt>
                <c:pt idx="486">
                  <c:v>40269</c:v>
                </c:pt>
                <c:pt idx="487">
                  <c:v>40299</c:v>
                </c:pt>
                <c:pt idx="488">
                  <c:v>40330</c:v>
                </c:pt>
                <c:pt idx="489">
                  <c:v>40360</c:v>
                </c:pt>
                <c:pt idx="490">
                  <c:v>40391</c:v>
                </c:pt>
                <c:pt idx="491">
                  <c:v>40422</c:v>
                </c:pt>
                <c:pt idx="492">
                  <c:v>40452</c:v>
                </c:pt>
                <c:pt idx="493">
                  <c:v>40483</c:v>
                </c:pt>
                <c:pt idx="494">
                  <c:v>40513</c:v>
                </c:pt>
                <c:pt idx="495">
                  <c:v>40544</c:v>
                </c:pt>
                <c:pt idx="496">
                  <c:v>40575</c:v>
                </c:pt>
                <c:pt idx="497">
                  <c:v>40603</c:v>
                </c:pt>
                <c:pt idx="498">
                  <c:v>40634</c:v>
                </c:pt>
                <c:pt idx="499">
                  <c:v>40664</c:v>
                </c:pt>
                <c:pt idx="500">
                  <c:v>40695</c:v>
                </c:pt>
                <c:pt idx="501">
                  <c:v>40725</c:v>
                </c:pt>
                <c:pt idx="502">
                  <c:v>40756</c:v>
                </c:pt>
                <c:pt idx="503">
                  <c:v>40787</c:v>
                </c:pt>
                <c:pt idx="504">
                  <c:v>40817</c:v>
                </c:pt>
                <c:pt idx="505">
                  <c:v>40848</c:v>
                </c:pt>
                <c:pt idx="506">
                  <c:v>40878</c:v>
                </c:pt>
                <c:pt idx="507">
                  <c:v>40909</c:v>
                </c:pt>
                <c:pt idx="508">
                  <c:v>40940</c:v>
                </c:pt>
                <c:pt idx="509">
                  <c:v>40969</c:v>
                </c:pt>
                <c:pt idx="510">
                  <c:v>41000</c:v>
                </c:pt>
                <c:pt idx="511">
                  <c:v>41030</c:v>
                </c:pt>
                <c:pt idx="512">
                  <c:v>41061</c:v>
                </c:pt>
                <c:pt idx="513">
                  <c:v>41091</c:v>
                </c:pt>
                <c:pt idx="514">
                  <c:v>41122</c:v>
                </c:pt>
                <c:pt idx="515">
                  <c:v>41153</c:v>
                </c:pt>
                <c:pt idx="516">
                  <c:v>41183</c:v>
                </c:pt>
                <c:pt idx="517">
                  <c:v>41214</c:v>
                </c:pt>
                <c:pt idx="518">
                  <c:v>41244</c:v>
                </c:pt>
                <c:pt idx="519">
                  <c:v>41275</c:v>
                </c:pt>
                <c:pt idx="520">
                  <c:v>41306</c:v>
                </c:pt>
                <c:pt idx="521">
                  <c:v>41334</c:v>
                </c:pt>
                <c:pt idx="522">
                  <c:v>41365</c:v>
                </c:pt>
                <c:pt idx="523">
                  <c:v>41395</c:v>
                </c:pt>
                <c:pt idx="524">
                  <c:v>41426</c:v>
                </c:pt>
                <c:pt idx="525">
                  <c:v>41456</c:v>
                </c:pt>
                <c:pt idx="526">
                  <c:v>41487</c:v>
                </c:pt>
                <c:pt idx="527">
                  <c:v>41518</c:v>
                </c:pt>
                <c:pt idx="528">
                  <c:v>41548</c:v>
                </c:pt>
                <c:pt idx="529">
                  <c:v>41579</c:v>
                </c:pt>
                <c:pt idx="530">
                  <c:v>41609</c:v>
                </c:pt>
                <c:pt idx="531">
                  <c:v>41640</c:v>
                </c:pt>
                <c:pt idx="532">
                  <c:v>41671</c:v>
                </c:pt>
                <c:pt idx="533">
                  <c:v>41699</c:v>
                </c:pt>
                <c:pt idx="534">
                  <c:v>41730</c:v>
                </c:pt>
                <c:pt idx="535">
                  <c:v>41760</c:v>
                </c:pt>
                <c:pt idx="536">
                  <c:v>41791</c:v>
                </c:pt>
                <c:pt idx="537">
                  <c:v>41821</c:v>
                </c:pt>
                <c:pt idx="538">
                  <c:v>41852</c:v>
                </c:pt>
                <c:pt idx="539">
                  <c:v>41883</c:v>
                </c:pt>
                <c:pt idx="540">
                  <c:v>41913</c:v>
                </c:pt>
                <c:pt idx="541">
                  <c:v>41944</c:v>
                </c:pt>
                <c:pt idx="542">
                  <c:v>41974</c:v>
                </c:pt>
                <c:pt idx="543">
                  <c:v>42005</c:v>
                </c:pt>
                <c:pt idx="544">
                  <c:v>42036</c:v>
                </c:pt>
                <c:pt idx="545">
                  <c:v>42064</c:v>
                </c:pt>
                <c:pt idx="546">
                  <c:v>42095</c:v>
                </c:pt>
                <c:pt idx="547">
                  <c:v>42125</c:v>
                </c:pt>
                <c:pt idx="548">
                  <c:v>42156</c:v>
                </c:pt>
                <c:pt idx="549">
                  <c:v>42186</c:v>
                </c:pt>
                <c:pt idx="550">
                  <c:v>42217</c:v>
                </c:pt>
                <c:pt idx="551">
                  <c:v>42248</c:v>
                </c:pt>
                <c:pt idx="552">
                  <c:v>42278</c:v>
                </c:pt>
                <c:pt idx="553">
                  <c:v>42309</c:v>
                </c:pt>
                <c:pt idx="554">
                  <c:v>42339</c:v>
                </c:pt>
                <c:pt idx="555">
                  <c:v>42370</c:v>
                </c:pt>
                <c:pt idx="556">
                  <c:v>42401</c:v>
                </c:pt>
                <c:pt idx="557">
                  <c:v>42430</c:v>
                </c:pt>
                <c:pt idx="558">
                  <c:v>42461</c:v>
                </c:pt>
                <c:pt idx="559">
                  <c:v>42491</c:v>
                </c:pt>
                <c:pt idx="560">
                  <c:v>42522</c:v>
                </c:pt>
                <c:pt idx="561">
                  <c:v>42552</c:v>
                </c:pt>
                <c:pt idx="562">
                  <c:v>42583</c:v>
                </c:pt>
                <c:pt idx="563">
                  <c:v>42614</c:v>
                </c:pt>
                <c:pt idx="564">
                  <c:v>42644</c:v>
                </c:pt>
                <c:pt idx="565">
                  <c:v>42675</c:v>
                </c:pt>
                <c:pt idx="566">
                  <c:v>42705</c:v>
                </c:pt>
                <c:pt idx="567">
                  <c:v>42736</c:v>
                </c:pt>
                <c:pt idx="568">
                  <c:v>42767</c:v>
                </c:pt>
                <c:pt idx="569">
                  <c:v>42795</c:v>
                </c:pt>
                <c:pt idx="570">
                  <c:v>42826</c:v>
                </c:pt>
                <c:pt idx="571">
                  <c:v>42856</c:v>
                </c:pt>
                <c:pt idx="572">
                  <c:v>42887</c:v>
                </c:pt>
                <c:pt idx="573">
                  <c:v>42917</c:v>
                </c:pt>
                <c:pt idx="574">
                  <c:v>42948</c:v>
                </c:pt>
                <c:pt idx="575">
                  <c:v>42979</c:v>
                </c:pt>
                <c:pt idx="576">
                  <c:v>43009</c:v>
                </c:pt>
                <c:pt idx="577">
                  <c:v>43040</c:v>
                </c:pt>
                <c:pt idx="578">
                  <c:v>43070</c:v>
                </c:pt>
                <c:pt idx="579">
                  <c:v>43101</c:v>
                </c:pt>
                <c:pt idx="580">
                  <c:v>43132</c:v>
                </c:pt>
                <c:pt idx="581">
                  <c:v>43160</c:v>
                </c:pt>
                <c:pt idx="582">
                  <c:v>43191</c:v>
                </c:pt>
                <c:pt idx="583">
                  <c:v>43221</c:v>
                </c:pt>
                <c:pt idx="584">
                  <c:v>43252</c:v>
                </c:pt>
                <c:pt idx="585">
                  <c:v>43282</c:v>
                </c:pt>
                <c:pt idx="586">
                  <c:v>43313</c:v>
                </c:pt>
                <c:pt idx="587">
                  <c:v>43344</c:v>
                </c:pt>
                <c:pt idx="588">
                  <c:v>43374</c:v>
                </c:pt>
                <c:pt idx="589">
                  <c:v>43405</c:v>
                </c:pt>
                <c:pt idx="590">
                  <c:v>43435</c:v>
                </c:pt>
                <c:pt idx="591">
                  <c:v>43466</c:v>
                </c:pt>
                <c:pt idx="592">
                  <c:v>43497</c:v>
                </c:pt>
                <c:pt idx="593">
                  <c:v>43525</c:v>
                </c:pt>
                <c:pt idx="594">
                  <c:v>43556</c:v>
                </c:pt>
                <c:pt idx="595">
                  <c:v>43586</c:v>
                </c:pt>
                <c:pt idx="596">
                  <c:v>43617</c:v>
                </c:pt>
                <c:pt idx="597">
                  <c:v>43647</c:v>
                </c:pt>
                <c:pt idx="598">
                  <c:v>43678</c:v>
                </c:pt>
                <c:pt idx="599">
                  <c:v>43709</c:v>
                </c:pt>
                <c:pt idx="600">
                  <c:v>43739</c:v>
                </c:pt>
                <c:pt idx="601">
                  <c:v>43770</c:v>
                </c:pt>
                <c:pt idx="602">
                  <c:v>43800</c:v>
                </c:pt>
                <c:pt idx="603">
                  <c:v>43831</c:v>
                </c:pt>
                <c:pt idx="604">
                  <c:v>43862</c:v>
                </c:pt>
                <c:pt idx="605">
                  <c:v>43891</c:v>
                </c:pt>
                <c:pt idx="606">
                  <c:v>43922</c:v>
                </c:pt>
                <c:pt idx="607">
                  <c:v>43952</c:v>
                </c:pt>
                <c:pt idx="608">
                  <c:v>43983</c:v>
                </c:pt>
                <c:pt idx="609">
                  <c:v>44013</c:v>
                </c:pt>
                <c:pt idx="610">
                  <c:v>44044</c:v>
                </c:pt>
                <c:pt idx="611">
                  <c:v>44075</c:v>
                </c:pt>
                <c:pt idx="612">
                  <c:v>44105</c:v>
                </c:pt>
                <c:pt idx="613">
                  <c:v>44136</c:v>
                </c:pt>
                <c:pt idx="614">
                  <c:v>44166</c:v>
                </c:pt>
                <c:pt idx="615">
                  <c:v>44197</c:v>
                </c:pt>
                <c:pt idx="616">
                  <c:v>44228</c:v>
                </c:pt>
                <c:pt idx="617">
                  <c:v>44256</c:v>
                </c:pt>
                <c:pt idx="618">
                  <c:v>44287</c:v>
                </c:pt>
                <c:pt idx="619">
                  <c:v>44317</c:v>
                </c:pt>
                <c:pt idx="620">
                  <c:v>44348</c:v>
                </c:pt>
                <c:pt idx="621">
                  <c:v>44378</c:v>
                </c:pt>
                <c:pt idx="622">
                  <c:v>44409</c:v>
                </c:pt>
                <c:pt idx="623">
                  <c:v>44440</c:v>
                </c:pt>
                <c:pt idx="624">
                  <c:v>44470</c:v>
                </c:pt>
                <c:pt idx="625">
                  <c:v>44501</c:v>
                </c:pt>
                <c:pt idx="626">
                  <c:v>44531</c:v>
                </c:pt>
                <c:pt idx="627">
                  <c:v>44562</c:v>
                </c:pt>
                <c:pt idx="628">
                  <c:v>44593</c:v>
                </c:pt>
                <c:pt idx="629">
                  <c:v>44621</c:v>
                </c:pt>
                <c:pt idx="630">
                  <c:v>44652</c:v>
                </c:pt>
                <c:pt idx="631">
                  <c:v>44682</c:v>
                </c:pt>
                <c:pt idx="632">
                  <c:v>44713</c:v>
                </c:pt>
                <c:pt idx="633">
                  <c:v>44743</c:v>
                </c:pt>
                <c:pt idx="634">
                  <c:v>44774</c:v>
                </c:pt>
                <c:pt idx="635">
                  <c:v>44805</c:v>
                </c:pt>
                <c:pt idx="636">
                  <c:v>44835</c:v>
                </c:pt>
                <c:pt idx="637">
                  <c:v>44866</c:v>
                </c:pt>
                <c:pt idx="638">
                  <c:v>44896</c:v>
                </c:pt>
                <c:pt idx="639">
                  <c:v>44927</c:v>
                </c:pt>
                <c:pt idx="640">
                  <c:v>44958</c:v>
                </c:pt>
                <c:pt idx="641">
                  <c:v>44986</c:v>
                </c:pt>
                <c:pt idx="642">
                  <c:v>45017</c:v>
                </c:pt>
                <c:pt idx="643">
                  <c:v>45047</c:v>
                </c:pt>
                <c:pt idx="644">
                  <c:v>45078</c:v>
                </c:pt>
                <c:pt idx="645">
                  <c:v>45108</c:v>
                </c:pt>
                <c:pt idx="646">
                  <c:v>45139</c:v>
                </c:pt>
                <c:pt idx="647">
                  <c:v>45170</c:v>
                </c:pt>
                <c:pt idx="648">
                  <c:v>45200</c:v>
                </c:pt>
                <c:pt idx="649">
                  <c:v>45231</c:v>
                </c:pt>
                <c:pt idx="650">
                  <c:v>45261</c:v>
                </c:pt>
                <c:pt idx="651">
                  <c:v>45292</c:v>
                </c:pt>
                <c:pt idx="652">
                  <c:v>45323</c:v>
                </c:pt>
                <c:pt idx="653">
                  <c:v>45352</c:v>
                </c:pt>
                <c:pt idx="654">
                  <c:v>45383</c:v>
                </c:pt>
                <c:pt idx="655">
                  <c:v>45413</c:v>
                </c:pt>
                <c:pt idx="656">
                  <c:v>45444</c:v>
                </c:pt>
                <c:pt idx="657">
                  <c:v>45474</c:v>
                </c:pt>
                <c:pt idx="658">
                  <c:v>45505</c:v>
                </c:pt>
                <c:pt idx="659">
                  <c:v>45536</c:v>
                </c:pt>
                <c:pt idx="660">
                  <c:v>45566</c:v>
                </c:pt>
                <c:pt idx="661">
                  <c:v>45597</c:v>
                </c:pt>
                <c:pt idx="662">
                  <c:v>45627</c:v>
                </c:pt>
                <c:pt idx="663">
                  <c:v>45658</c:v>
                </c:pt>
                <c:pt idx="664">
                  <c:v>45689</c:v>
                </c:pt>
                <c:pt idx="665">
                  <c:v>45717</c:v>
                </c:pt>
                <c:pt idx="666">
                  <c:v>45748</c:v>
                </c:pt>
                <c:pt idx="667">
                  <c:v>45778</c:v>
                </c:pt>
                <c:pt idx="668">
                  <c:v>45809</c:v>
                </c:pt>
                <c:pt idx="669">
                  <c:v>45839</c:v>
                </c:pt>
                <c:pt idx="670">
                  <c:v>45870</c:v>
                </c:pt>
                <c:pt idx="671">
                  <c:v>45901</c:v>
                </c:pt>
              </c:numCache>
            </c:numRef>
          </c:cat>
          <c:val>
            <c:numRef>
              <c:f>Sheet2!$B$4:$B$675</c:f>
              <c:numCache>
                <c:formatCode>_(* #,##0.0_);_(* \(#,##0.0\);_(* "-"??_);_(@_)</c:formatCode>
                <c:ptCount val="672"/>
                <c:pt idx="0">
                  <c:v>40.44</c:v>
                </c:pt>
                <c:pt idx="1">
                  <c:v>35.130000000000003</c:v>
                </c:pt>
                <c:pt idx="2">
                  <c:v>35.17</c:v>
                </c:pt>
                <c:pt idx="3">
                  <c:v>34.94</c:v>
                </c:pt>
                <c:pt idx="4">
                  <c:v>34.99</c:v>
                </c:pt>
                <c:pt idx="5">
                  <c:v>35.090000000000003</c:v>
                </c:pt>
                <c:pt idx="6">
                  <c:v>35.619999999999997</c:v>
                </c:pt>
                <c:pt idx="7">
                  <c:v>35.950000000000003</c:v>
                </c:pt>
                <c:pt idx="8">
                  <c:v>35.44</c:v>
                </c:pt>
                <c:pt idx="9">
                  <c:v>35.32</c:v>
                </c:pt>
                <c:pt idx="10">
                  <c:v>35.380000000000003</c:v>
                </c:pt>
                <c:pt idx="11">
                  <c:v>36.19</c:v>
                </c:pt>
                <c:pt idx="12">
                  <c:v>37.520000000000003</c:v>
                </c:pt>
                <c:pt idx="13">
                  <c:v>37.44</c:v>
                </c:pt>
                <c:pt idx="14">
                  <c:v>37.44</c:v>
                </c:pt>
                <c:pt idx="15">
                  <c:v>37.869999999999997</c:v>
                </c:pt>
                <c:pt idx="16">
                  <c:v>38.74</c:v>
                </c:pt>
                <c:pt idx="17">
                  <c:v>38.869999999999997</c:v>
                </c:pt>
                <c:pt idx="18">
                  <c:v>39.01</c:v>
                </c:pt>
                <c:pt idx="19">
                  <c:v>40.520000000000003</c:v>
                </c:pt>
                <c:pt idx="20">
                  <c:v>40.1</c:v>
                </c:pt>
                <c:pt idx="21">
                  <c:v>40.950000000000003</c:v>
                </c:pt>
                <c:pt idx="22">
                  <c:v>42.73</c:v>
                </c:pt>
                <c:pt idx="23">
                  <c:v>42.02</c:v>
                </c:pt>
                <c:pt idx="24">
                  <c:v>42.5</c:v>
                </c:pt>
                <c:pt idx="25">
                  <c:v>42.86</c:v>
                </c:pt>
                <c:pt idx="26">
                  <c:v>43.48</c:v>
                </c:pt>
                <c:pt idx="27">
                  <c:v>45.75</c:v>
                </c:pt>
                <c:pt idx="28">
                  <c:v>48.26</c:v>
                </c:pt>
                <c:pt idx="29">
                  <c:v>48.33</c:v>
                </c:pt>
                <c:pt idx="30">
                  <c:v>49.03</c:v>
                </c:pt>
                <c:pt idx="31">
                  <c:v>54.62</c:v>
                </c:pt>
                <c:pt idx="32">
                  <c:v>62.09</c:v>
                </c:pt>
                <c:pt idx="33">
                  <c:v>65.67</c:v>
                </c:pt>
                <c:pt idx="34">
                  <c:v>67.03</c:v>
                </c:pt>
                <c:pt idx="35">
                  <c:v>65.47</c:v>
                </c:pt>
                <c:pt idx="36">
                  <c:v>64.86</c:v>
                </c:pt>
                <c:pt idx="37">
                  <c:v>62.91</c:v>
                </c:pt>
                <c:pt idx="38">
                  <c:v>63.91</c:v>
                </c:pt>
                <c:pt idx="39">
                  <c:v>65.14</c:v>
                </c:pt>
                <c:pt idx="40">
                  <c:v>74.2</c:v>
                </c:pt>
                <c:pt idx="41">
                  <c:v>84.37</c:v>
                </c:pt>
                <c:pt idx="42">
                  <c:v>90.5</c:v>
                </c:pt>
                <c:pt idx="43">
                  <c:v>101.96</c:v>
                </c:pt>
                <c:pt idx="44">
                  <c:v>120.12</c:v>
                </c:pt>
                <c:pt idx="45">
                  <c:v>120.17</c:v>
                </c:pt>
                <c:pt idx="46">
                  <c:v>106.76</c:v>
                </c:pt>
                <c:pt idx="47">
                  <c:v>102.97</c:v>
                </c:pt>
                <c:pt idx="48">
                  <c:v>100.08</c:v>
                </c:pt>
                <c:pt idx="49">
                  <c:v>94.82</c:v>
                </c:pt>
                <c:pt idx="50">
                  <c:v>106.72</c:v>
                </c:pt>
                <c:pt idx="51">
                  <c:v>129.19</c:v>
                </c:pt>
                <c:pt idx="52">
                  <c:v>150.22999999999999</c:v>
                </c:pt>
                <c:pt idx="53">
                  <c:v>168.42</c:v>
                </c:pt>
                <c:pt idx="54">
                  <c:v>172.24</c:v>
                </c:pt>
                <c:pt idx="55">
                  <c:v>163.27000000000001</c:v>
                </c:pt>
                <c:pt idx="56">
                  <c:v>154.1</c:v>
                </c:pt>
                <c:pt idx="57">
                  <c:v>142.97999999999999</c:v>
                </c:pt>
                <c:pt idx="58">
                  <c:v>154.63999999999999</c:v>
                </c:pt>
                <c:pt idx="59">
                  <c:v>151.77000000000001</c:v>
                </c:pt>
                <c:pt idx="60">
                  <c:v>158.78</c:v>
                </c:pt>
                <c:pt idx="61">
                  <c:v>181.66</c:v>
                </c:pt>
                <c:pt idx="62">
                  <c:v>183.85</c:v>
                </c:pt>
                <c:pt idx="63">
                  <c:v>175.8</c:v>
                </c:pt>
                <c:pt idx="64">
                  <c:v>181.75</c:v>
                </c:pt>
                <c:pt idx="65">
                  <c:v>178.16</c:v>
                </c:pt>
                <c:pt idx="66">
                  <c:v>167</c:v>
                </c:pt>
                <c:pt idx="67">
                  <c:v>167</c:v>
                </c:pt>
                <c:pt idx="68">
                  <c:v>166.25</c:v>
                </c:pt>
                <c:pt idx="69">
                  <c:v>166.7</c:v>
                </c:pt>
                <c:pt idx="70">
                  <c:v>159.80000000000001</c:v>
                </c:pt>
                <c:pt idx="71">
                  <c:v>141.25</c:v>
                </c:pt>
                <c:pt idx="72">
                  <c:v>142.9</c:v>
                </c:pt>
                <c:pt idx="73">
                  <c:v>138.15</c:v>
                </c:pt>
                <c:pt idx="74">
                  <c:v>140.25</c:v>
                </c:pt>
                <c:pt idx="75">
                  <c:v>128.15</c:v>
                </c:pt>
                <c:pt idx="76">
                  <c:v>132.30000000000001</c:v>
                </c:pt>
                <c:pt idx="77">
                  <c:v>129.6</c:v>
                </c:pt>
                <c:pt idx="78">
                  <c:v>128.4</c:v>
                </c:pt>
                <c:pt idx="79">
                  <c:v>125.5</c:v>
                </c:pt>
                <c:pt idx="80">
                  <c:v>123.8</c:v>
                </c:pt>
                <c:pt idx="81">
                  <c:v>112.5</c:v>
                </c:pt>
                <c:pt idx="82">
                  <c:v>104</c:v>
                </c:pt>
                <c:pt idx="83">
                  <c:v>116</c:v>
                </c:pt>
                <c:pt idx="84">
                  <c:v>123.15</c:v>
                </c:pt>
                <c:pt idx="85">
                  <c:v>130.25</c:v>
                </c:pt>
                <c:pt idx="86">
                  <c:v>134.5</c:v>
                </c:pt>
                <c:pt idx="87">
                  <c:v>132.30000000000001</c:v>
                </c:pt>
                <c:pt idx="88">
                  <c:v>142.75</c:v>
                </c:pt>
                <c:pt idx="89">
                  <c:v>148.9</c:v>
                </c:pt>
                <c:pt idx="90">
                  <c:v>147.25</c:v>
                </c:pt>
                <c:pt idx="91">
                  <c:v>142.94999999999999</c:v>
                </c:pt>
                <c:pt idx="92">
                  <c:v>143</c:v>
                </c:pt>
                <c:pt idx="93">
                  <c:v>144.1</c:v>
                </c:pt>
                <c:pt idx="94">
                  <c:v>146</c:v>
                </c:pt>
                <c:pt idx="95">
                  <c:v>154.05000000000001</c:v>
                </c:pt>
                <c:pt idx="96">
                  <c:v>161.5</c:v>
                </c:pt>
                <c:pt idx="97">
                  <c:v>160.05000000000001</c:v>
                </c:pt>
                <c:pt idx="98">
                  <c:v>164.95</c:v>
                </c:pt>
                <c:pt idx="99">
                  <c:v>175.75</c:v>
                </c:pt>
                <c:pt idx="100">
                  <c:v>182.25</c:v>
                </c:pt>
                <c:pt idx="101">
                  <c:v>181.6</c:v>
                </c:pt>
                <c:pt idx="102">
                  <c:v>170.85</c:v>
                </c:pt>
                <c:pt idx="103">
                  <c:v>184.15</c:v>
                </c:pt>
                <c:pt idx="104">
                  <c:v>183.05</c:v>
                </c:pt>
                <c:pt idx="105">
                  <c:v>200.25</c:v>
                </c:pt>
                <c:pt idx="106">
                  <c:v>208.7</c:v>
                </c:pt>
                <c:pt idx="107">
                  <c:v>217.1</c:v>
                </c:pt>
                <c:pt idx="108">
                  <c:v>242.6</c:v>
                </c:pt>
                <c:pt idx="109">
                  <c:v>193.4</c:v>
                </c:pt>
                <c:pt idx="110">
                  <c:v>226</c:v>
                </c:pt>
                <c:pt idx="111">
                  <c:v>233.7</c:v>
                </c:pt>
                <c:pt idx="112">
                  <c:v>251.3</c:v>
                </c:pt>
                <c:pt idx="113">
                  <c:v>240.1</c:v>
                </c:pt>
                <c:pt idx="114">
                  <c:v>245.3</c:v>
                </c:pt>
                <c:pt idx="115">
                  <c:v>274.60000000000002</c:v>
                </c:pt>
                <c:pt idx="116">
                  <c:v>277.5</c:v>
                </c:pt>
                <c:pt idx="117">
                  <c:v>296.45</c:v>
                </c:pt>
                <c:pt idx="118">
                  <c:v>315.10000000000002</c:v>
                </c:pt>
                <c:pt idx="119">
                  <c:v>397.25</c:v>
                </c:pt>
                <c:pt idx="120">
                  <c:v>382</c:v>
                </c:pt>
                <c:pt idx="121">
                  <c:v>415.65</c:v>
                </c:pt>
                <c:pt idx="122">
                  <c:v>512</c:v>
                </c:pt>
                <c:pt idx="123">
                  <c:v>674.371337890625</c:v>
                </c:pt>
                <c:pt idx="124">
                  <c:v>665.28955078125</c:v>
                </c:pt>
                <c:pt idx="125">
                  <c:v>553.5810546875</c:v>
                </c:pt>
                <c:pt idx="126">
                  <c:v>517.409912109375</c:v>
                </c:pt>
                <c:pt idx="127">
                  <c:v>513.794921875</c:v>
                </c:pt>
                <c:pt idx="128">
                  <c:v>600.716552734375</c:v>
                </c:pt>
                <c:pt idx="129">
                  <c:v>644.28271484375</c:v>
                </c:pt>
                <c:pt idx="130">
                  <c:v>627.1474609375</c:v>
                </c:pt>
                <c:pt idx="131">
                  <c:v>673.625</c:v>
                </c:pt>
                <c:pt idx="132">
                  <c:v>661.310791015625</c:v>
                </c:pt>
                <c:pt idx="133">
                  <c:v>624.77001953125</c:v>
                </c:pt>
                <c:pt idx="134">
                  <c:v>538.260009765625</c:v>
                </c:pt>
                <c:pt idx="135">
                  <c:v>557.389892578125</c:v>
                </c:pt>
                <c:pt idx="136">
                  <c:v>499.760009765625</c:v>
                </c:pt>
                <c:pt idx="137">
                  <c:v>499.10998535156301</c:v>
                </c:pt>
                <c:pt idx="138">
                  <c:v>495.79998779296898</c:v>
                </c:pt>
                <c:pt idx="139">
                  <c:v>479.70001220703102</c:v>
                </c:pt>
                <c:pt idx="140">
                  <c:v>461.08999633789102</c:v>
                </c:pt>
                <c:pt idx="141">
                  <c:v>409.07000732421898</c:v>
                </c:pt>
                <c:pt idx="142">
                  <c:v>410.16000366210898</c:v>
                </c:pt>
                <c:pt idx="143">
                  <c:v>443.75</c:v>
                </c:pt>
                <c:pt idx="144">
                  <c:v>437.760009765625</c:v>
                </c:pt>
                <c:pt idx="145">
                  <c:v>413.36999511718801</c:v>
                </c:pt>
                <c:pt idx="146">
                  <c:v>410.08999633789102</c:v>
                </c:pt>
                <c:pt idx="147">
                  <c:v>384.14001464843801</c:v>
                </c:pt>
                <c:pt idx="148">
                  <c:v>374.13000488281301</c:v>
                </c:pt>
                <c:pt idx="149">
                  <c:v>330.25</c:v>
                </c:pt>
                <c:pt idx="150">
                  <c:v>350.29998779296898</c:v>
                </c:pt>
                <c:pt idx="151">
                  <c:v>333.70999145507801</c:v>
                </c:pt>
                <c:pt idx="152">
                  <c:v>314.98001098632801</c:v>
                </c:pt>
                <c:pt idx="153">
                  <c:v>338.97000122070301</c:v>
                </c:pt>
                <c:pt idx="154">
                  <c:v>364.23001098632801</c:v>
                </c:pt>
                <c:pt idx="155">
                  <c:v>437.30999755859398</c:v>
                </c:pt>
                <c:pt idx="156">
                  <c:v>422.14999389648398</c:v>
                </c:pt>
                <c:pt idx="157">
                  <c:v>414.89001464843801</c:v>
                </c:pt>
                <c:pt idx="158">
                  <c:v>444.5</c:v>
                </c:pt>
                <c:pt idx="159">
                  <c:v>481.29000854492199</c:v>
                </c:pt>
                <c:pt idx="160">
                  <c:v>491.08999633789102</c:v>
                </c:pt>
                <c:pt idx="161">
                  <c:v>419.70001220703102</c:v>
                </c:pt>
                <c:pt idx="162">
                  <c:v>432.88000488281301</c:v>
                </c:pt>
                <c:pt idx="163">
                  <c:v>438.010009765625</c:v>
                </c:pt>
                <c:pt idx="164">
                  <c:v>412.83999633789102</c:v>
                </c:pt>
                <c:pt idx="165">
                  <c:v>402.91000366210898</c:v>
                </c:pt>
                <c:pt idx="166">
                  <c:v>416.239990234375</c:v>
                </c:pt>
                <c:pt idx="167">
                  <c:v>411.45999145507801</c:v>
                </c:pt>
                <c:pt idx="168">
                  <c:v>393.20999145507801</c:v>
                </c:pt>
                <c:pt idx="169">
                  <c:v>381.67999267578102</c:v>
                </c:pt>
                <c:pt idx="170">
                  <c:v>388.33999633789102</c:v>
                </c:pt>
                <c:pt idx="171">
                  <c:v>370.89001464843801</c:v>
                </c:pt>
                <c:pt idx="172">
                  <c:v>385.95999145507801</c:v>
                </c:pt>
                <c:pt idx="173">
                  <c:v>394.260009765625</c:v>
                </c:pt>
                <c:pt idx="174">
                  <c:v>381.36999511718801</c:v>
                </c:pt>
                <c:pt idx="175">
                  <c:v>377.39999389648398</c:v>
                </c:pt>
                <c:pt idx="176">
                  <c:v>377.67001342773398</c:v>
                </c:pt>
                <c:pt idx="177">
                  <c:v>346.72000122070301</c:v>
                </c:pt>
                <c:pt idx="178">
                  <c:v>347.67999267578102</c:v>
                </c:pt>
                <c:pt idx="179">
                  <c:v>340.91000366210898</c:v>
                </c:pt>
                <c:pt idx="180">
                  <c:v>340.17001342773398</c:v>
                </c:pt>
                <c:pt idx="181">
                  <c:v>341.14001464843801</c:v>
                </c:pt>
                <c:pt idx="182">
                  <c:v>320.16000366210898</c:v>
                </c:pt>
                <c:pt idx="183">
                  <c:v>302.57998657226602</c:v>
                </c:pt>
                <c:pt idx="184">
                  <c:v>298.82000732421898</c:v>
                </c:pt>
                <c:pt idx="185">
                  <c:v>303.94000244140602</c:v>
                </c:pt>
                <c:pt idx="186">
                  <c:v>325.26998901367199</c:v>
                </c:pt>
                <c:pt idx="187">
                  <c:v>316.36999511718801</c:v>
                </c:pt>
                <c:pt idx="188">
                  <c:v>316.489990234375</c:v>
                </c:pt>
                <c:pt idx="189">
                  <c:v>317.22000122070301</c:v>
                </c:pt>
                <c:pt idx="190">
                  <c:v>329.88000488281301</c:v>
                </c:pt>
                <c:pt idx="191">
                  <c:v>322.77999877929699</c:v>
                </c:pt>
                <c:pt idx="192">
                  <c:v>325.83999633789102</c:v>
                </c:pt>
                <c:pt idx="193">
                  <c:v>325.239990234375</c:v>
                </c:pt>
                <c:pt idx="194">
                  <c:v>321.72000122070301</c:v>
                </c:pt>
                <c:pt idx="195">
                  <c:v>345.38000488281301</c:v>
                </c:pt>
                <c:pt idx="196">
                  <c:v>339.20001220703102</c:v>
                </c:pt>
                <c:pt idx="197">
                  <c:v>345.70001220703102</c:v>
                </c:pt>
                <c:pt idx="198">
                  <c:v>340.44000244140602</c:v>
                </c:pt>
                <c:pt idx="199">
                  <c:v>342.38000488281301</c:v>
                </c:pt>
                <c:pt idx="200">
                  <c:v>342.72000122070301</c:v>
                </c:pt>
                <c:pt idx="201">
                  <c:v>348.76998901367199</c:v>
                </c:pt>
                <c:pt idx="202">
                  <c:v>376.60000610351602</c:v>
                </c:pt>
                <c:pt idx="203">
                  <c:v>418.97000122070301</c:v>
                </c:pt>
                <c:pt idx="204">
                  <c:v>423.52999877929699</c:v>
                </c:pt>
                <c:pt idx="205">
                  <c:v>397.54998779296898</c:v>
                </c:pt>
                <c:pt idx="206">
                  <c:v>390.92001342773398</c:v>
                </c:pt>
                <c:pt idx="207">
                  <c:v>408.260009765625</c:v>
                </c:pt>
                <c:pt idx="208">
                  <c:v>401.11999511718801</c:v>
                </c:pt>
                <c:pt idx="209">
                  <c:v>408.91000366210898</c:v>
                </c:pt>
                <c:pt idx="210">
                  <c:v>438.35000610351602</c:v>
                </c:pt>
                <c:pt idx="211">
                  <c:v>460.82998657226602</c:v>
                </c:pt>
                <c:pt idx="212">
                  <c:v>449.58999633789102</c:v>
                </c:pt>
                <c:pt idx="213">
                  <c:v>450.51998901367199</c:v>
                </c:pt>
                <c:pt idx="214">
                  <c:v>461.14999389648398</c:v>
                </c:pt>
                <c:pt idx="215">
                  <c:v>460.35000610351602</c:v>
                </c:pt>
                <c:pt idx="216">
                  <c:v>465.35998535156301</c:v>
                </c:pt>
                <c:pt idx="217">
                  <c:v>467.57000732421898</c:v>
                </c:pt>
                <c:pt idx="218">
                  <c:v>486.239990234375</c:v>
                </c:pt>
                <c:pt idx="219">
                  <c:v>476.57998657226602</c:v>
                </c:pt>
                <c:pt idx="220">
                  <c:v>442.86999511718801</c:v>
                </c:pt>
                <c:pt idx="221">
                  <c:v>443.35000610351602</c:v>
                </c:pt>
                <c:pt idx="222">
                  <c:v>451.54998779296898</c:v>
                </c:pt>
                <c:pt idx="223">
                  <c:v>451.07000732421898</c:v>
                </c:pt>
                <c:pt idx="224">
                  <c:v>451.36999511718801</c:v>
                </c:pt>
                <c:pt idx="225">
                  <c:v>437.63000488281301</c:v>
                </c:pt>
                <c:pt idx="226">
                  <c:v>431.260009765625</c:v>
                </c:pt>
                <c:pt idx="227">
                  <c:v>413.41000366210898</c:v>
                </c:pt>
                <c:pt idx="228">
                  <c:v>406.77999877929699</c:v>
                </c:pt>
                <c:pt idx="229">
                  <c:v>420.45999145507801</c:v>
                </c:pt>
                <c:pt idx="230">
                  <c:v>419.44000244140602</c:v>
                </c:pt>
                <c:pt idx="231">
                  <c:v>404.01428222656301</c:v>
                </c:pt>
                <c:pt idx="232">
                  <c:v>387.50750732421898</c:v>
                </c:pt>
                <c:pt idx="233">
                  <c:v>389.79998779296898</c:v>
                </c:pt>
                <c:pt idx="234">
                  <c:v>384.42105102539102</c:v>
                </c:pt>
                <c:pt idx="235">
                  <c:v>371.04522705078102</c:v>
                </c:pt>
                <c:pt idx="236">
                  <c:v>367.57272338867199</c:v>
                </c:pt>
                <c:pt idx="237">
                  <c:v>374.97750854492199</c:v>
                </c:pt>
                <c:pt idx="238">
                  <c:v>365.10046386718801</c:v>
                </c:pt>
                <c:pt idx="239">
                  <c:v>361.781005859375</c:v>
                </c:pt>
                <c:pt idx="240">
                  <c:v>367.02142333984398</c:v>
                </c:pt>
                <c:pt idx="241">
                  <c:v>392.35848999023398</c:v>
                </c:pt>
                <c:pt idx="242">
                  <c:v>409.71612548828102</c:v>
                </c:pt>
                <c:pt idx="243">
                  <c:v>409.81906127929699</c:v>
                </c:pt>
                <c:pt idx="244">
                  <c:v>417.18106079101602</c:v>
                </c:pt>
                <c:pt idx="245">
                  <c:v>392.70333862304699</c:v>
                </c:pt>
                <c:pt idx="246">
                  <c:v>374.29211425781301</c:v>
                </c:pt>
                <c:pt idx="247">
                  <c:v>369.19763183593801</c:v>
                </c:pt>
                <c:pt idx="248">
                  <c:v>352.52761840820301</c:v>
                </c:pt>
                <c:pt idx="249">
                  <c:v>362.49856567382801</c:v>
                </c:pt>
                <c:pt idx="250">
                  <c:v>394.63180541992199</c:v>
                </c:pt>
                <c:pt idx="251">
                  <c:v>389.75500488281301</c:v>
                </c:pt>
                <c:pt idx="252">
                  <c:v>380.99520874023398</c:v>
                </c:pt>
                <c:pt idx="253">
                  <c:v>381.79409790039102</c:v>
                </c:pt>
                <c:pt idx="254">
                  <c:v>376.68234252929699</c:v>
                </c:pt>
                <c:pt idx="255">
                  <c:v>383.70227050781301</c:v>
                </c:pt>
                <c:pt idx="256">
                  <c:v>364.39166259765602</c:v>
                </c:pt>
                <c:pt idx="257">
                  <c:v>362.76080322265602</c:v>
                </c:pt>
                <c:pt idx="258">
                  <c:v>358.32333374023398</c:v>
                </c:pt>
                <c:pt idx="259">
                  <c:v>356.96429443359398</c:v>
                </c:pt>
                <c:pt idx="260">
                  <c:v>366.91000366210898</c:v>
                </c:pt>
                <c:pt idx="261">
                  <c:v>367.79226684570301</c:v>
                </c:pt>
                <c:pt idx="262">
                  <c:v>356.66952514648398</c:v>
                </c:pt>
                <c:pt idx="263">
                  <c:v>348.74285888671898</c:v>
                </c:pt>
                <c:pt idx="264">
                  <c:v>358.81436157226602</c:v>
                </c:pt>
                <c:pt idx="265">
                  <c:v>359.58999633789102</c:v>
                </c:pt>
                <c:pt idx="266">
                  <c:v>361.53201293945301</c:v>
                </c:pt>
                <c:pt idx="267">
                  <c:v>354.70095825195301</c:v>
                </c:pt>
                <c:pt idx="268">
                  <c:v>353.77999877929699</c:v>
                </c:pt>
                <c:pt idx="269">
                  <c:v>344.18331909179699</c:v>
                </c:pt>
                <c:pt idx="270">
                  <c:v>338.69158935546898</c:v>
                </c:pt>
                <c:pt idx="271">
                  <c:v>337.09893798828102</c:v>
                </c:pt>
                <c:pt idx="272">
                  <c:v>341.02191162109398</c:v>
                </c:pt>
                <c:pt idx="273">
                  <c:v>352.25448608398398</c:v>
                </c:pt>
                <c:pt idx="274">
                  <c:v>342.89285278320301</c:v>
                </c:pt>
                <c:pt idx="275">
                  <c:v>345.00650024414102</c:v>
                </c:pt>
                <c:pt idx="276">
                  <c:v>344.89239501953102</c:v>
                </c:pt>
                <c:pt idx="277">
                  <c:v>335.050537109375</c:v>
                </c:pt>
                <c:pt idx="278">
                  <c:v>334.80712890625</c:v>
                </c:pt>
                <c:pt idx="279">
                  <c:v>329.03054809570301</c:v>
                </c:pt>
                <c:pt idx="280">
                  <c:v>329.29998779296898</c:v>
                </c:pt>
                <c:pt idx="281">
                  <c:v>330.09695434570301</c:v>
                </c:pt>
                <c:pt idx="282">
                  <c:v>342.05712890625</c:v>
                </c:pt>
                <c:pt idx="283">
                  <c:v>366.66799926757801</c:v>
                </c:pt>
                <c:pt idx="284">
                  <c:v>371.80999755859398</c:v>
                </c:pt>
                <c:pt idx="285">
                  <c:v>392.39999389648398</c:v>
                </c:pt>
                <c:pt idx="286">
                  <c:v>378.70001220703102</c:v>
                </c:pt>
                <c:pt idx="287">
                  <c:v>354.39999389648398</c:v>
                </c:pt>
                <c:pt idx="288">
                  <c:v>362.38000488281301</c:v>
                </c:pt>
                <c:pt idx="289">
                  <c:v>374.16751098632801</c:v>
                </c:pt>
                <c:pt idx="290">
                  <c:v>383.302001953125</c:v>
                </c:pt>
                <c:pt idx="291">
                  <c:v>387.07751464843801</c:v>
                </c:pt>
                <c:pt idx="292">
                  <c:v>382.30499267578102</c:v>
                </c:pt>
                <c:pt idx="293">
                  <c:v>383.87750244140602</c:v>
                </c:pt>
                <c:pt idx="294">
                  <c:v>377.321044921875</c:v>
                </c:pt>
                <c:pt idx="295">
                  <c:v>381.58999633789102</c:v>
                </c:pt>
                <c:pt idx="296">
                  <c:v>385.74319458007801</c:v>
                </c:pt>
                <c:pt idx="297">
                  <c:v>385.39999389648398</c:v>
                </c:pt>
                <c:pt idx="298">
                  <c:v>380.76135253906301</c:v>
                </c:pt>
                <c:pt idx="299">
                  <c:v>391.92810058593801</c:v>
                </c:pt>
                <c:pt idx="300">
                  <c:v>389.59445190429699</c:v>
                </c:pt>
                <c:pt idx="301">
                  <c:v>384.44125366210898</c:v>
                </c:pt>
                <c:pt idx="302">
                  <c:v>379.39999389648398</c:v>
                </c:pt>
                <c:pt idx="303">
                  <c:v>378.54998779296898</c:v>
                </c:pt>
                <c:pt idx="304">
                  <c:v>376.50524902343801</c:v>
                </c:pt>
                <c:pt idx="305">
                  <c:v>381.66189575195301</c:v>
                </c:pt>
                <c:pt idx="306">
                  <c:v>391.04443359375</c:v>
                </c:pt>
                <c:pt idx="307">
                  <c:v>385.21905517578102</c:v>
                </c:pt>
                <c:pt idx="308">
                  <c:v>387.490478515625</c:v>
                </c:pt>
                <c:pt idx="309">
                  <c:v>386.240478515625</c:v>
                </c:pt>
                <c:pt idx="310">
                  <c:v>383.69763183593801</c:v>
                </c:pt>
                <c:pt idx="311">
                  <c:v>383.21749877929699</c:v>
                </c:pt>
                <c:pt idx="312">
                  <c:v>383.06903076171898</c:v>
                </c:pt>
                <c:pt idx="313">
                  <c:v>385.67630004882801</c:v>
                </c:pt>
                <c:pt idx="314">
                  <c:v>387.55767822265602</c:v>
                </c:pt>
                <c:pt idx="315">
                  <c:v>400.07058715820301</c:v>
                </c:pt>
                <c:pt idx="316">
                  <c:v>404.48422241210898</c:v>
                </c:pt>
                <c:pt idx="317">
                  <c:v>396.32632446289102</c:v>
                </c:pt>
                <c:pt idx="318">
                  <c:v>393.14498901367199</c:v>
                </c:pt>
                <c:pt idx="319">
                  <c:v>391.94287109375</c:v>
                </c:pt>
                <c:pt idx="320">
                  <c:v>385.27249145507801</c:v>
                </c:pt>
                <c:pt idx="321">
                  <c:v>383.58636474609398</c:v>
                </c:pt>
                <c:pt idx="322">
                  <c:v>387.471435546875</c:v>
                </c:pt>
                <c:pt idx="323">
                  <c:v>382.96499633789102</c:v>
                </c:pt>
                <c:pt idx="324">
                  <c:v>381.07272338867199</c:v>
                </c:pt>
                <c:pt idx="325">
                  <c:v>378.51666259765602</c:v>
                </c:pt>
                <c:pt idx="326">
                  <c:v>368.97766113281301</c:v>
                </c:pt>
                <c:pt idx="327">
                  <c:v>355.20001220703102</c:v>
                </c:pt>
                <c:pt idx="328">
                  <c:v>346.71319580078102</c:v>
                </c:pt>
                <c:pt idx="329">
                  <c:v>351.80526733398398</c:v>
                </c:pt>
                <c:pt idx="330">
                  <c:v>344.58334350585898</c:v>
                </c:pt>
                <c:pt idx="331">
                  <c:v>343.70278930664102</c:v>
                </c:pt>
                <c:pt idx="332">
                  <c:v>340.476318359375</c:v>
                </c:pt>
                <c:pt idx="333">
                  <c:v>324.088623046875</c:v>
                </c:pt>
                <c:pt idx="334">
                  <c:v>324.04998779296898</c:v>
                </c:pt>
                <c:pt idx="335">
                  <c:v>324.47619628906301</c:v>
                </c:pt>
                <c:pt idx="336">
                  <c:v>323.88333129882801</c:v>
                </c:pt>
                <c:pt idx="337">
                  <c:v>305.34616088867199</c:v>
                </c:pt>
                <c:pt idx="338">
                  <c:v>287.61999511718801</c:v>
                </c:pt>
                <c:pt idx="339">
                  <c:v>289.5</c:v>
                </c:pt>
                <c:pt idx="340">
                  <c:v>297.45526123046898</c:v>
                </c:pt>
                <c:pt idx="341">
                  <c:v>295.95455932617199</c:v>
                </c:pt>
                <c:pt idx="342">
                  <c:v>308.28500366210898</c:v>
                </c:pt>
                <c:pt idx="343">
                  <c:v>298.97894287109398</c:v>
                </c:pt>
                <c:pt idx="344">
                  <c:v>292.53863525390602</c:v>
                </c:pt>
                <c:pt idx="345">
                  <c:v>292.75225830078102</c:v>
                </c:pt>
                <c:pt idx="346">
                  <c:v>284.10998535156301</c:v>
                </c:pt>
                <c:pt idx="347">
                  <c:v>288.98181152343801</c:v>
                </c:pt>
                <c:pt idx="348">
                  <c:v>295.71499633789102</c:v>
                </c:pt>
                <c:pt idx="349">
                  <c:v>293.71667480468801</c:v>
                </c:pt>
                <c:pt idx="350">
                  <c:v>291.678955078125</c:v>
                </c:pt>
                <c:pt idx="351">
                  <c:v>286.93682860000001</c:v>
                </c:pt>
                <c:pt idx="352">
                  <c:v>287.65499999999997</c:v>
                </c:pt>
                <c:pt idx="353">
                  <c:v>286.21363639999998</c:v>
                </c:pt>
                <c:pt idx="354">
                  <c:v>282.61750000000001</c:v>
                </c:pt>
                <c:pt idx="355">
                  <c:v>276.91000000000003</c:v>
                </c:pt>
                <c:pt idx="356">
                  <c:v>261.31363640000001</c:v>
                </c:pt>
                <c:pt idx="357">
                  <c:v>256.69318179999999</c:v>
                </c:pt>
                <c:pt idx="358">
                  <c:v>256.90526319999998</c:v>
                </c:pt>
                <c:pt idx="359">
                  <c:v>264.31086959999999</c:v>
                </c:pt>
                <c:pt idx="360">
                  <c:v>310.7815789</c:v>
                </c:pt>
                <c:pt idx="361">
                  <c:v>293.1840909</c:v>
                </c:pt>
                <c:pt idx="362">
                  <c:v>282.95263160000002</c:v>
                </c:pt>
                <c:pt idx="363">
                  <c:v>284.06562500000001</c:v>
                </c:pt>
                <c:pt idx="364">
                  <c:v>299.71499999999997</c:v>
                </c:pt>
                <c:pt idx="365">
                  <c:v>286.92399999999998</c:v>
                </c:pt>
                <c:pt idx="366">
                  <c:v>279.65263160000001</c:v>
                </c:pt>
                <c:pt idx="367">
                  <c:v>276.74090910000001</c:v>
                </c:pt>
                <c:pt idx="368">
                  <c:v>285.73181820000002</c:v>
                </c:pt>
                <c:pt idx="369">
                  <c:v>281.58571430000001</c:v>
                </c:pt>
                <c:pt idx="370">
                  <c:v>274.42500000000001</c:v>
                </c:pt>
                <c:pt idx="371">
                  <c:v>273.52999999999997</c:v>
                </c:pt>
                <c:pt idx="372">
                  <c:v>269.92857140000001</c:v>
                </c:pt>
                <c:pt idx="373">
                  <c:v>266.29736839999998</c:v>
                </c:pt>
                <c:pt idx="374">
                  <c:v>271.45</c:v>
                </c:pt>
                <c:pt idx="375">
                  <c:v>265.4863636</c:v>
                </c:pt>
                <c:pt idx="376">
                  <c:v>262.08947369999999</c:v>
                </c:pt>
                <c:pt idx="377">
                  <c:v>263.02727270000003</c:v>
                </c:pt>
                <c:pt idx="378">
                  <c:v>260.33055560000003</c:v>
                </c:pt>
                <c:pt idx="379">
                  <c:v>272.09318180000002</c:v>
                </c:pt>
                <c:pt idx="380">
                  <c:v>270.202381</c:v>
                </c:pt>
                <c:pt idx="381">
                  <c:v>267.52619049999998</c:v>
                </c:pt>
                <c:pt idx="382">
                  <c:v>272.09210530000001</c:v>
                </c:pt>
                <c:pt idx="383">
                  <c:v>284.47235289999998</c:v>
                </c:pt>
                <c:pt idx="384">
                  <c:v>282.26714290000001</c:v>
                </c:pt>
                <c:pt idx="385">
                  <c:v>277.18437499999999</c:v>
                </c:pt>
                <c:pt idx="386">
                  <c:v>275.83571430000001</c:v>
                </c:pt>
                <c:pt idx="387">
                  <c:v>281</c:v>
                </c:pt>
                <c:pt idx="388">
                  <c:v>295.28750000000002</c:v>
                </c:pt>
                <c:pt idx="389">
                  <c:v>294.04750000000001</c:v>
                </c:pt>
                <c:pt idx="390">
                  <c:v>302.68333330000002</c:v>
                </c:pt>
                <c:pt idx="391">
                  <c:v>314.4931818</c:v>
                </c:pt>
                <c:pt idx="392">
                  <c:v>321.1777778</c:v>
                </c:pt>
                <c:pt idx="393">
                  <c:v>313.29130429999998</c:v>
                </c:pt>
                <c:pt idx="394">
                  <c:v>310.28095239999999</c:v>
                </c:pt>
                <c:pt idx="395">
                  <c:v>319.13571430000002</c:v>
                </c:pt>
                <c:pt idx="396">
                  <c:v>316.55652170000002</c:v>
                </c:pt>
                <c:pt idx="397">
                  <c:v>320.43571429999997</c:v>
                </c:pt>
                <c:pt idx="398">
                  <c:v>332.03611110000003</c:v>
                </c:pt>
                <c:pt idx="399">
                  <c:v>356.85909090909087</c:v>
                </c:pt>
                <c:pt idx="400">
                  <c:v>358.97</c:v>
                </c:pt>
                <c:pt idx="401">
                  <c:v>340.55</c:v>
                </c:pt>
                <c:pt idx="402">
                  <c:v>328.18</c:v>
                </c:pt>
                <c:pt idx="403">
                  <c:v>355.6825</c:v>
                </c:pt>
                <c:pt idx="404">
                  <c:v>356.352380952381</c:v>
                </c:pt>
                <c:pt idx="405">
                  <c:v>351.01956521739135</c:v>
                </c:pt>
                <c:pt idx="406">
                  <c:v>359.76749999999998</c:v>
                </c:pt>
                <c:pt idx="407">
                  <c:v>378.9454545454546</c:v>
                </c:pt>
                <c:pt idx="408">
                  <c:v>378.91956521739121</c:v>
                </c:pt>
                <c:pt idx="409">
                  <c:v>389.91</c:v>
                </c:pt>
                <c:pt idx="410">
                  <c:v>406.95263157894732</c:v>
                </c:pt>
                <c:pt idx="411">
                  <c:v>413.78809523809531</c:v>
                </c:pt>
                <c:pt idx="412">
                  <c:v>404.8775</c:v>
                </c:pt>
                <c:pt idx="413">
                  <c:v>406.66739130434786</c:v>
                </c:pt>
                <c:pt idx="414">
                  <c:v>403.26</c:v>
                </c:pt>
                <c:pt idx="415">
                  <c:v>383.77894736842103</c:v>
                </c:pt>
                <c:pt idx="416">
                  <c:v>392.37272727272722</c:v>
                </c:pt>
                <c:pt idx="417">
                  <c:v>398.09090909090907</c:v>
                </c:pt>
                <c:pt idx="418">
                  <c:v>400.50952380952384</c:v>
                </c:pt>
                <c:pt idx="419">
                  <c:v>405.27499999999998</c:v>
                </c:pt>
                <c:pt idx="420">
                  <c:v>420.46428571428572</c:v>
                </c:pt>
                <c:pt idx="421">
                  <c:v>439.375</c:v>
                </c:pt>
                <c:pt idx="422">
                  <c:v>442.07894736842104</c:v>
                </c:pt>
                <c:pt idx="423">
                  <c:v>424.03</c:v>
                </c:pt>
                <c:pt idx="424">
                  <c:v>423.35</c:v>
                </c:pt>
                <c:pt idx="425">
                  <c:v>434.32142857142856</c:v>
                </c:pt>
                <c:pt idx="426">
                  <c:v>429.23333333333341</c:v>
                </c:pt>
                <c:pt idx="427">
                  <c:v>421.8725</c:v>
                </c:pt>
                <c:pt idx="428">
                  <c:v>430.65681818181815</c:v>
                </c:pt>
                <c:pt idx="429">
                  <c:v>424.4785714285714</c:v>
                </c:pt>
                <c:pt idx="430">
                  <c:v>437.9295454545454</c:v>
                </c:pt>
                <c:pt idx="431">
                  <c:v>456.04772727272723</c:v>
                </c:pt>
                <c:pt idx="432">
                  <c:v>469.89761904761906</c:v>
                </c:pt>
                <c:pt idx="433">
                  <c:v>476.66590909090905</c:v>
                </c:pt>
                <c:pt idx="434">
                  <c:v>510.09722222222223</c:v>
                </c:pt>
                <c:pt idx="435">
                  <c:v>549.86428571428564</c:v>
                </c:pt>
                <c:pt idx="436">
                  <c:v>554.995</c:v>
                </c:pt>
                <c:pt idx="437">
                  <c:v>557.09347826086957</c:v>
                </c:pt>
                <c:pt idx="438">
                  <c:v>610.65277777777783</c:v>
                </c:pt>
                <c:pt idx="439">
                  <c:v>675.39285714285711</c:v>
                </c:pt>
                <c:pt idx="440">
                  <c:v>596.14545454545453</c:v>
                </c:pt>
                <c:pt idx="441">
                  <c:v>633.70952380952383</c:v>
                </c:pt>
                <c:pt idx="442">
                  <c:v>632.59318181818185</c:v>
                </c:pt>
                <c:pt idx="443">
                  <c:v>598.18571428571431</c:v>
                </c:pt>
                <c:pt idx="444">
                  <c:v>585.77954545454554</c:v>
                </c:pt>
                <c:pt idx="445">
                  <c:v>627.82727272727277</c:v>
                </c:pt>
                <c:pt idx="446">
                  <c:v>629.79117647058831</c:v>
                </c:pt>
                <c:pt idx="447">
                  <c:v>631.16590909090917</c:v>
                </c:pt>
                <c:pt idx="448">
                  <c:v>664.745</c:v>
                </c:pt>
                <c:pt idx="449">
                  <c:v>654.89545454545453</c:v>
                </c:pt>
                <c:pt idx="450">
                  <c:v>679.36842105263156</c:v>
                </c:pt>
                <c:pt idx="451">
                  <c:v>666.85952380952369</c:v>
                </c:pt>
                <c:pt idx="452">
                  <c:v>655.49047619047622</c:v>
                </c:pt>
                <c:pt idx="453">
                  <c:v>665.2954545454545</c:v>
                </c:pt>
                <c:pt idx="454">
                  <c:v>665.41136363636372</c:v>
                </c:pt>
                <c:pt idx="455">
                  <c:v>712.65250000000003</c:v>
                </c:pt>
                <c:pt idx="456">
                  <c:v>754.60434782608706</c:v>
                </c:pt>
                <c:pt idx="457">
                  <c:v>806.24772727272727</c:v>
                </c:pt>
                <c:pt idx="458">
                  <c:v>803.20294117647063</c:v>
                </c:pt>
                <c:pt idx="459">
                  <c:v>889.59545454545446</c:v>
                </c:pt>
                <c:pt idx="460">
                  <c:v>922.29761904761904</c:v>
                </c:pt>
                <c:pt idx="461">
                  <c:v>968.43421052631584</c:v>
                </c:pt>
                <c:pt idx="462">
                  <c:v>909.7045454545455</c:v>
                </c:pt>
                <c:pt idx="463">
                  <c:v>888.66250000000002</c:v>
                </c:pt>
                <c:pt idx="464">
                  <c:v>889.48809523809518</c:v>
                </c:pt>
                <c:pt idx="465">
                  <c:v>939.77173913043475</c:v>
                </c:pt>
                <c:pt idx="466">
                  <c:v>839.02499999999998</c:v>
                </c:pt>
                <c:pt idx="467">
                  <c:v>829.93181818181813</c:v>
                </c:pt>
                <c:pt idx="468">
                  <c:v>806.61956521739125</c:v>
                </c:pt>
                <c:pt idx="469">
                  <c:v>760.86249999999995</c:v>
                </c:pt>
                <c:pt idx="470">
                  <c:v>816.09210526315792</c:v>
                </c:pt>
                <c:pt idx="471">
                  <c:v>858.69047619047615</c:v>
                </c:pt>
                <c:pt idx="472">
                  <c:v>943.16250000000002</c:v>
                </c:pt>
                <c:pt idx="473">
                  <c:v>924.27272727272725</c:v>
                </c:pt>
                <c:pt idx="474">
                  <c:v>890.2</c:v>
                </c:pt>
                <c:pt idx="475">
                  <c:v>928.64473684210532</c:v>
                </c:pt>
                <c:pt idx="476">
                  <c:v>945.6704545454545</c:v>
                </c:pt>
                <c:pt idx="477">
                  <c:v>934.22826086956525</c:v>
                </c:pt>
                <c:pt idx="478">
                  <c:v>949.375</c:v>
                </c:pt>
                <c:pt idx="479">
                  <c:v>996.59090909090912</c:v>
                </c:pt>
                <c:pt idx="480">
                  <c:v>1043.159090909091</c:v>
                </c:pt>
                <c:pt idx="481">
                  <c:v>1127.0357142857142</c:v>
                </c:pt>
                <c:pt idx="482">
                  <c:v>1134.7236842105262</c:v>
                </c:pt>
                <c:pt idx="483">
                  <c:v>1117.9625000000001</c:v>
                </c:pt>
                <c:pt idx="484">
                  <c:v>1095.4124999999999</c:v>
                </c:pt>
                <c:pt idx="485">
                  <c:v>1113.3369565217392</c:v>
                </c:pt>
                <c:pt idx="486">
                  <c:v>1148.6875</c:v>
                </c:pt>
                <c:pt idx="487">
                  <c:v>1205.4342105263158</c:v>
                </c:pt>
                <c:pt idx="488">
                  <c:v>1232.9204545454545</c:v>
                </c:pt>
                <c:pt idx="489">
                  <c:v>1192.965909090909</c:v>
                </c:pt>
                <c:pt idx="490">
                  <c:v>1215.8095238095239</c:v>
                </c:pt>
                <c:pt idx="491">
                  <c:v>1270.9772727272727</c:v>
                </c:pt>
                <c:pt idx="492">
                  <c:v>1342.0238095238096</c:v>
                </c:pt>
                <c:pt idx="493">
                  <c:v>1369.8863636363637</c:v>
                </c:pt>
                <c:pt idx="494">
                  <c:v>1390.5526315789473</c:v>
                </c:pt>
                <c:pt idx="495">
                  <c:v>1356.4</c:v>
                </c:pt>
                <c:pt idx="496">
                  <c:v>1372.7249999999999</c:v>
                </c:pt>
                <c:pt idx="497">
                  <c:v>1424.0108695652175</c:v>
                </c:pt>
                <c:pt idx="498">
                  <c:v>1473.8055555555557</c:v>
                </c:pt>
                <c:pt idx="499">
                  <c:v>1510.4375</c:v>
                </c:pt>
                <c:pt idx="500">
                  <c:v>1528.659090909091</c:v>
                </c:pt>
                <c:pt idx="501">
                  <c:v>1572.8095238095239</c:v>
                </c:pt>
                <c:pt idx="502">
                  <c:v>1755.8068181818182</c:v>
                </c:pt>
                <c:pt idx="503">
                  <c:v>1771.8522727272727</c:v>
                </c:pt>
                <c:pt idx="504">
                  <c:v>1665.2142857142858</c:v>
                </c:pt>
                <c:pt idx="505">
                  <c:v>1738.9772727272727</c:v>
                </c:pt>
                <c:pt idx="506">
                  <c:v>1652.3055555555557</c:v>
                </c:pt>
                <c:pt idx="507">
                  <c:v>1656.1190476190477</c:v>
                </c:pt>
                <c:pt idx="508">
                  <c:v>1742.6190476190477</c:v>
                </c:pt>
                <c:pt idx="509">
                  <c:v>1673.7727272727273</c:v>
                </c:pt>
                <c:pt idx="510">
                  <c:v>1650.0657894736842</c:v>
                </c:pt>
                <c:pt idx="511">
                  <c:v>1585.5045454545455</c:v>
                </c:pt>
                <c:pt idx="512">
                  <c:v>1596.6973684210527</c:v>
                </c:pt>
                <c:pt idx="513">
                  <c:v>1593.909090909091</c:v>
                </c:pt>
                <c:pt idx="514">
                  <c:v>1626.034090909091</c:v>
                </c:pt>
                <c:pt idx="515">
                  <c:v>1744.45</c:v>
                </c:pt>
                <c:pt idx="516">
                  <c:v>1747.0108695652175</c:v>
                </c:pt>
                <c:pt idx="517">
                  <c:v>1721.1363636363637</c:v>
                </c:pt>
                <c:pt idx="518">
                  <c:v>1688.5294117647059</c:v>
                </c:pt>
                <c:pt idx="519">
                  <c:v>1670.9545454545455</c:v>
                </c:pt>
                <c:pt idx="520">
                  <c:v>1627.5875000000001</c:v>
                </c:pt>
                <c:pt idx="521">
                  <c:v>1592.8625</c:v>
                </c:pt>
                <c:pt idx="522">
                  <c:v>1485.0833333333333</c:v>
                </c:pt>
                <c:pt idx="523">
                  <c:v>1413.5</c:v>
                </c:pt>
                <c:pt idx="524">
                  <c:v>1342.3625</c:v>
                </c:pt>
                <c:pt idx="525">
                  <c:v>1286.7239130434784</c:v>
                </c:pt>
                <c:pt idx="526">
                  <c:v>1347.0952380952381</c:v>
                </c:pt>
                <c:pt idx="527">
                  <c:v>1348.797619047619</c:v>
                </c:pt>
                <c:pt idx="528">
                  <c:v>1316.1847826086957</c:v>
                </c:pt>
                <c:pt idx="529">
                  <c:v>1275.8214285714287</c:v>
                </c:pt>
                <c:pt idx="530">
                  <c:v>1225.4027777777778</c:v>
                </c:pt>
                <c:pt idx="531">
                  <c:v>1244.7954545454545</c:v>
                </c:pt>
                <c:pt idx="532">
                  <c:v>1300.9749999999999</c:v>
                </c:pt>
                <c:pt idx="533">
                  <c:v>1336.0833333333333</c:v>
                </c:pt>
                <c:pt idx="534">
                  <c:v>1299</c:v>
                </c:pt>
                <c:pt idx="535">
                  <c:v>1287.5250000000001</c:v>
                </c:pt>
                <c:pt idx="536">
                  <c:v>1279.0952380952381</c:v>
                </c:pt>
                <c:pt idx="537">
                  <c:v>1310.9673913043478</c:v>
                </c:pt>
                <c:pt idx="538">
                  <c:v>1295.9875</c:v>
                </c:pt>
                <c:pt idx="539">
                  <c:v>1238.8181818181818</c:v>
                </c:pt>
                <c:pt idx="540">
                  <c:v>1222.4891304347825</c:v>
                </c:pt>
                <c:pt idx="541">
                  <c:v>1176.3</c:v>
                </c:pt>
                <c:pt idx="542">
                  <c:v>1202.2894736842106</c:v>
                </c:pt>
                <c:pt idx="543">
                  <c:v>1251.8452380952381</c:v>
                </c:pt>
                <c:pt idx="544">
                  <c:v>1227.1875</c:v>
                </c:pt>
                <c:pt idx="545">
                  <c:v>1178.6295454545455</c:v>
                </c:pt>
                <c:pt idx="546">
                  <c:v>1197.9099999999999</c:v>
                </c:pt>
                <c:pt idx="547">
                  <c:v>1199.0526315789473</c:v>
                </c:pt>
                <c:pt idx="548">
                  <c:v>1181.5045454545455</c:v>
                </c:pt>
                <c:pt idx="549">
                  <c:v>1130.0369565217391</c:v>
                </c:pt>
                <c:pt idx="550">
                  <c:v>1117.4749999999999</c:v>
                </c:pt>
                <c:pt idx="551">
                  <c:v>1124.5318181818182</c:v>
                </c:pt>
                <c:pt idx="552">
                  <c:v>1159.2454545454545</c:v>
                </c:pt>
                <c:pt idx="553">
                  <c:v>1085.7023809523812</c:v>
                </c:pt>
                <c:pt idx="554">
                  <c:v>1068.2526315789473</c:v>
                </c:pt>
                <c:pt idx="555">
                  <c:v>1097.3749999999998</c:v>
                </c:pt>
                <c:pt idx="556">
                  <c:v>1199.9119047619049</c:v>
                </c:pt>
                <c:pt idx="557">
                  <c:v>1246.3380952380951</c:v>
                </c:pt>
                <c:pt idx="558">
                  <c:v>1242.261904761905</c:v>
                </c:pt>
                <c:pt idx="559">
                  <c:v>1259.3974999999996</c:v>
                </c:pt>
                <c:pt idx="560">
                  <c:v>1276.4045454545451</c:v>
                </c:pt>
                <c:pt idx="561">
                  <c:v>1337.3261904761907</c:v>
                </c:pt>
                <c:pt idx="562">
                  <c:v>1341.0886363636366</c:v>
                </c:pt>
                <c:pt idx="563">
                  <c:v>1326.0295454545451</c:v>
                </c:pt>
                <c:pt idx="564">
                  <c:v>1266.5690476190478</c:v>
                </c:pt>
                <c:pt idx="565">
                  <c:v>1235.9795454545454</c:v>
                </c:pt>
                <c:pt idx="566">
                  <c:v>1151.4027777777778</c:v>
                </c:pt>
                <c:pt idx="567">
                  <c:v>1192.6166666666663</c:v>
                </c:pt>
                <c:pt idx="568">
                  <c:v>1234.3575000000001</c:v>
                </c:pt>
                <c:pt idx="569">
                  <c:v>1231.0934782608692</c:v>
                </c:pt>
                <c:pt idx="570">
                  <c:v>1265.6277777777777</c:v>
                </c:pt>
                <c:pt idx="571">
                  <c:v>1245.0047619047618</c:v>
                </c:pt>
                <c:pt idx="572">
                  <c:v>1260.2568181818181</c:v>
                </c:pt>
                <c:pt idx="573">
                  <c:v>1236.2214285714283</c:v>
                </c:pt>
                <c:pt idx="574">
                  <c:v>1282.3159090909094</c:v>
                </c:pt>
                <c:pt idx="575">
                  <c:v>1314.9785714285711</c:v>
                </c:pt>
                <c:pt idx="576">
                  <c:v>1279.5136363636366</c:v>
                </c:pt>
                <c:pt idx="577">
                  <c:v>1282.284090909091</c:v>
                </c:pt>
                <c:pt idx="578">
                  <c:v>1261.2558823529414</c:v>
                </c:pt>
                <c:pt idx="579">
                  <c:v>1331.6659090909091</c:v>
                </c:pt>
                <c:pt idx="580">
                  <c:v>1331.5249999999999</c:v>
                </c:pt>
                <c:pt idx="581">
                  <c:v>1324.6571428571428</c:v>
                </c:pt>
                <c:pt idx="582">
                  <c:v>1334.7400000000002</c:v>
                </c:pt>
                <c:pt idx="583">
                  <c:v>1303.0261904761903</c:v>
                </c:pt>
                <c:pt idx="584">
                  <c:v>1281.5666666666668</c:v>
                </c:pt>
                <c:pt idx="585">
                  <c:v>1238.5250000000001</c:v>
                </c:pt>
                <c:pt idx="586">
                  <c:v>1201.2454545454545</c:v>
                </c:pt>
                <c:pt idx="587">
                  <c:v>1198.4725000000003</c:v>
                </c:pt>
                <c:pt idx="588">
                  <c:v>1215.3934782608694</c:v>
                </c:pt>
                <c:pt idx="589">
                  <c:v>1220.9454545454546</c:v>
                </c:pt>
                <c:pt idx="590">
                  <c:v>1247.9235294117648</c:v>
                </c:pt>
                <c:pt idx="591">
                  <c:v>1291.7454545454545</c:v>
                </c:pt>
                <c:pt idx="592">
                  <c:v>1320.0650000000001</c:v>
                </c:pt>
                <c:pt idx="593">
                  <c:v>1300.8976190476189</c:v>
                </c:pt>
                <c:pt idx="594">
                  <c:v>1286.4449999999999</c:v>
                </c:pt>
                <c:pt idx="595">
                  <c:v>1283.9476190476191</c:v>
                </c:pt>
                <c:pt idx="596">
                  <c:v>1359.0425</c:v>
                </c:pt>
                <c:pt idx="597">
                  <c:v>1412.978260869565</c:v>
                </c:pt>
                <c:pt idx="598">
                  <c:v>1498.7976190476193</c:v>
                </c:pt>
                <c:pt idx="599">
                  <c:v>1511.3142857142859</c:v>
                </c:pt>
                <c:pt idx="600">
                  <c:v>1494.8</c:v>
                </c:pt>
                <c:pt idx="601">
                  <c:v>1470.0166666666669</c:v>
                </c:pt>
                <c:pt idx="602">
                  <c:v>1476.0444444444445</c:v>
                </c:pt>
                <c:pt idx="603">
                  <c:v>1560.6727272727273</c:v>
                </c:pt>
                <c:pt idx="604">
                  <c:v>1597.1025</c:v>
                </c:pt>
                <c:pt idx="605">
                  <c:v>1591.9272727272728</c:v>
                </c:pt>
                <c:pt idx="606">
                  <c:v>1682.9299999999998</c:v>
                </c:pt>
                <c:pt idx="607">
                  <c:v>1716.3815789473683</c:v>
                </c:pt>
                <c:pt idx="608">
                  <c:v>1732.2181818181816</c:v>
                </c:pt>
                <c:pt idx="609">
                  <c:v>1843.3130434782611</c:v>
                </c:pt>
                <c:pt idx="610">
                  <c:v>1968.0309523809517</c:v>
                </c:pt>
                <c:pt idx="611">
                  <c:v>1922.2136363636362</c:v>
                </c:pt>
                <c:pt idx="612">
                  <c:v>1900.2749999999999</c:v>
                </c:pt>
                <c:pt idx="613">
                  <c:v>1863.4928571428575</c:v>
                </c:pt>
                <c:pt idx="614">
                  <c:v>1855.9552631578947</c:v>
                </c:pt>
                <c:pt idx="615">
                  <c:v>1866.9849999999999</c:v>
                </c:pt>
                <c:pt idx="616">
                  <c:v>1808.175</c:v>
                </c:pt>
                <c:pt idx="617">
                  <c:v>1718.2282608695655</c:v>
                </c:pt>
                <c:pt idx="618">
                  <c:v>1761.6775000000002</c:v>
                </c:pt>
                <c:pt idx="619">
                  <c:v>1855.56</c:v>
                </c:pt>
                <c:pt idx="620">
                  <c:v>1834.5659090909089</c:v>
                </c:pt>
                <c:pt idx="621">
                  <c:v>1807.0931818181818</c:v>
                </c:pt>
                <c:pt idx="622">
                  <c:v>1783.9690476190476</c:v>
                </c:pt>
                <c:pt idx="623">
                  <c:v>1777.2522727272733</c:v>
                </c:pt>
                <c:pt idx="624">
                  <c:v>1776.8547619047622</c:v>
                </c:pt>
                <c:pt idx="625">
                  <c:v>1820.2340909090913</c:v>
                </c:pt>
                <c:pt idx="626">
                  <c:v>1786.6526315789474</c:v>
                </c:pt>
                <c:pt idx="627">
                  <c:v>1816.7649999999999</c:v>
                </c:pt>
                <c:pt idx="628">
                  <c:v>1856.2950000000001</c:v>
                </c:pt>
                <c:pt idx="629">
                  <c:v>1947.8282608695654</c:v>
                </c:pt>
                <c:pt idx="630">
                  <c:v>1933.8999999999999</c:v>
                </c:pt>
                <c:pt idx="631">
                  <c:v>1849.8331818181816</c:v>
                </c:pt>
                <c:pt idx="632">
                  <c:v>1837.0640909090907</c:v>
                </c:pt>
                <c:pt idx="633">
                  <c:v>1737.3804761904762</c:v>
                </c:pt>
                <c:pt idx="634">
                  <c:v>1764.1326086956524</c:v>
                </c:pt>
                <c:pt idx="635">
                  <c:v>1683.2081818181812</c:v>
                </c:pt>
                <c:pt idx="636">
                  <c:v>1666.6266666666666</c:v>
                </c:pt>
                <c:pt idx="637">
                  <c:v>1727.8986363636361</c:v>
                </c:pt>
                <c:pt idx="638">
                  <c:v>1797.4081818181819</c:v>
                </c:pt>
                <c:pt idx="639">
                  <c:v>1896.0595454545453</c:v>
                </c:pt>
                <c:pt idx="640">
                  <c:v>1853.4090000000001</c:v>
                </c:pt>
                <c:pt idx="641">
                  <c:v>1913.6482608695701</c:v>
                </c:pt>
                <c:pt idx="642">
                  <c:v>1999.6685</c:v>
                </c:pt>
                <c:pt idx="643">
                  <c:v>1989.8269565217399</c:v>
                </c:pt>
                <c:pt idx="644">
                  <c:v>1944.7286363636399</c:v>
                </c:pt>
                <c:pt idx="645">
                  <c:v>1950.27</c:v>
                </c:pt>
                <c:pt idx="646">
                  <c:v>1919.30217391304</c:v>
                </c:pt>
                <c:pt idx="647">
                  <c:v>1915.4347619047601</c:v>
                </c:pt>
                <c:pt idx="648">
                  <c:v>1913.98454545455</c:v>
                </c:pt>
                <c:pt idx="649">
                  <c:v>1985.7777272727301</c:v>
                </c:pt>
                <c:pt idx="650">
                  <c:v>2034.7042857142901</c:v>
                </c:pt>
                <c:pt idx="651">
                  <c:v>2034.00608695652</c:v>
                </c:pt>
                <c:pt idx="652">
                  <c:v>2024.4461904761899</c:v>
                </c:pt>
                <c:pt idx="653">
                  <c:v>2162.3461904761898</c:v>
                </c:pt>
                <c:pt idx="654">
                  <c:v>2333.5504545454501</c:v>
                </c:pt>
                <c:pt idx="655">
                  <c:v>2350.5965217391299</c:v>
                </c:pt>
                <c:pt idx="656">
                  <c:v>2328.2624999999998</c:v>
                </c:pt>
                <c:pt idx="657">
                  <c:v>2393.9621739130398</c:v>
                </c:pt>
                <c:pt idx="658">
                  <c:v>2468.3286363636398</c:v>
                </c:pt>
                <c:pt idx="659">
                  <c:v>2569.0490476190498</c:v>
                </c:pt>
                <c:pt idx="660">
                  <c:v>2689.1286956521699</c:v>
                </c:pt>
                <c:pt idx="661">
                  <c:v>2652.1995238095201</c:v>
                </c:pt>
                <c:pt idx="662">
                  <c:v>2640.6054545454499</c:v>
                </c:pt>
                <c:pt idx="663">
                  <c:v>2707.4673913043498</c:v>
                </c:pt>
                <c:pt idx="664">
                  <c:v>2894.38</c:v>
                </c:pt>
                <c:pt idx="665">
                  <c:v>2986.2561904761901</c:v>
                </c:pt>
                <c:pt idx="666">
                  <c:v>3222.0118181818202</c:v>
                </c:pt>
                <c:pt idx="667">
                  <c:v>3288.0095454545499</c:v>
                </c:pt>
                <c:pt idx="668">
                  <c:v>3351.85857142857</c:v>
                </c:pt>
                <c:pt idx="669">
                  <c:v>3341.6491304347801</c:v>
                </c:pt>
                <c:pt idx="670">
                  <c:v>3367.2561904761901</c:v>
                </c:pt>
                <c:pt idx="671">
                  <c:v>3735.1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60-AD4D-B046-94750ED0E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6885152"/>
        <c:axId val="1626949248"/>
      </c:lineChart>
      <c:dateAx>
        <c:axId val="1626885152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6949248"/>
        <c:crosses val="autoZero"/>
        <c:auto val="1"/>
        <c:lblOffset val="100"/>
        <c:baseTimeUnit val="days"/>
      </c:dateAx>
      <c:valAx>
        <c:axId val="1626949248"/>
        <c:scaling>
          <c:logBase val="10"/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688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65444-1F23-F44C-B684-C240856795B2}" type="datetimeFigureOut">
              <a:rPr lang="en-US" smtClean="0"/>
              <a:t>9/16/25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86D00-37ED-C54D-A363-628CED834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4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D2D61-D38D-9B41-A8CC-43BFB9362C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44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D2D61-D38D-9B41-A8CC-43BFB9362C9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8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57B0-887B-B94B-9855-E4343626E503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F48B-D983-7C4B-875C-E7C56D3E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4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57B0-887B-B94B-9855-E4343626E503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F48B-D983-7C4B-875C-E7C56D3E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8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57B0-887B-B94B-9855-E4343626E503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F48B-D983-7C4B-875C-E7C56D3E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52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5E6CE-7B75-1243-BAF6-A297805C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38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CE7F71-B0B7-354A-BA7C-73206DA866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61C43-D574-9A4C-AE91-4E5A94C85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36A78-B5E5-8F49-B393-59E1F005E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/>
            </a:lvl1pPr>
          </a:lstStyle>
          <a:p>
            <a:r>
              <a:rPr lang="en-US"/>
              <a:t>Source – </a:t>
            </a:r>
            <a:r>
              <a:rPr lang="en-US" b="0" i="1">
                <a:latin typeface="+mn-lt"/>
              </a:rPr>
              <a:t>Publication Title</a:t>
            </a:r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8428021-7AE2-09A1-F354-BD485C1C68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2" y="4526281"/>
            <a:ext cx="8229599" cy="188595"/>
          </a:xfrm>
        </p:spPr>
        <p:txBody>
          <a:bodyPr lIns="0" tIns="0" rIns="0" bIns="0" anchor="ctr" anchorCtr="0">
            <a:noAutofit/>
          </a:bodyPr>
          <a:lstStyle>
            <a:lvl1pPr algn="ctr">
              <a:spcBef>
                <a:spcPts val="0"/>
              </a:spcBef>
              <a:defRPr sz="1050" b="1" cap="none" baseline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Caption (Garamond 14pt. bold)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CB4BB6-61AD-3F4B-D3C0-3CD8AEF9B1D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1085850"/>
            <a:ext cx="8229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0630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228" userDrawn="1">
          <p15:clr>
            <a:srgbClr val="FBAE40"/>
          </p15:clr>
        </p15:guide>
        <p15:guide id="3" orient="horz" pos="513" userDrawn="1">
          <p15:clr>
            <a:srgbClr val="FBAE40"/>
          </p15:clr>
        </p15:guide>
        <p15:guide id="4" orient="horz" pos="2133" userDrawn="1">
          <p15:clr>
            <a:srgbClr val="FBAE40"/>
          </p15:clr>
        </p15:guide>
        <p15:guide id="5" orient="horz" pos="1364" userDrawn="1">
          <p15:clr>
            <a:srgbClr val="FBAE40"/>
          </p15:clr>
        </p15:guide>
        <p15:guide id="6" orient="horz" pos="419" userDrawn="1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5E6CE-7B75-1243-BAF6-A297805C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38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CE7F71-B0B7-354A-BA7C-73206DA866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61C43-D574-9A4C-AE91-4E5A94C85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36A78-B5E5-8F49-B393-59E1F005E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/>
            </a:lvl1pPr>
          </a:lstStyle>
          <a:p>
            <a:r>
              <a:rPr lang="en-US"/>
              <a:t>Source – </a:t>
            </a:r>
            <a:r>
              <a:rPr lang="en-US" b="0" i="1">
                <a:latin typeface="+mn-lt"/>
              </a:rPr>
              <a:t>Publication Title</a:t>
            </a:r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8428021-7AE2-09A1-F354-BD485C1C68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2" y="4526281"/>
            <a:ext cx="8229599" cy="188595"/>
          </a:xfrm>
        </p:spPr>
        <p:txBody>
          <a:bodyPr lIns="0" tIns="0" rIns="0" bIns="0" anchor="ctr" anchorCtr="0">
            <a:noAutofit/>
          </a:bodyPr>
          <a:lstStyle>
            <a:lvl1pPr algn="ctr">
              <a:spcBef>
                <a:spcPts val="0"/>
              </a:spcBef>
              <a:defRPr sz="1050" b="1" cap="none" baseline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Caption (Garamond 14pt. bold)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CB4BB6-61AD-3F4B-D3C0-3CD8AEF9B1D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1085850"/>
            <a:ext cx="8229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9926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228" userDrawn="1">
          <p15:clr>
            <a:srgbClr val="FBAE40"/>
          </p15:clr>
        </p15:guide>
        <p15:guide id="3" orient="horz" pos="513" userDrawn="1">
          <p15:clr>
            <a:srgbClr val="FBAE40"/>
          </p15:clr>
        </p15:guide>
        <p15:guide id="4" orient="horz" pos="2133" userDrawn="1">
          <p15:clr>
            <a:srgbClr val="FBAE40"/>
          </p15:clr>
        </p15:guide>
        <p15:guide id="5" orient="horz" pos="1364" userDrawn="1">
          <p15:clr>
            <a:srgbClr val="FBAE40"/>
          </p15:clr>
        </p15:guide>
        <p15:guide id="6" orient="horz" pos="419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4FC6-55D0-479D-8A5B-00B8D9410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38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0DE0E-5F7B-43C9-A342-BB7F4F5BED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61C43-D574-9A4C-AE91-4E5A94C85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B6F17-70D5-448F-9415-E0CDCAA5E4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675"/>
            </a:lvl1pPr>
          </a:lstStyle>
          <a:p>
            <a:r>
              <a:rPr lang="en-US"/>
              <a:t>Source – </a:t>
            </a:r>
            <a:r>
              <a:rPr lang="en-US" b="0" i="1">
                <a:latin typeface="+mn-lt"/>
              </a:rPr>
              <a:t>Publication Title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F2D1C-0783-7F44-8782-A3E76668FA53}"/>
              </a:ext>
            </a:extLst>
          </p:cNvPr>
          <p:cNvSpPr txBox="1"/>
          <p:nvPr userDrawn="1"/>
        </p:nvSpPr>
        <p:spPr>
          <a:xfrm>
            <a:off x="-486136" y="498290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8B839-ECD0-3540-BED2-A34185296369}"/>
              </a:ext>
            </a:extLst>
          </p:cNvPr>
          <p:cNvSpPr txBox="1"/>
          <p:nvPr userDrawn="1"/>
        </p:nvSpPr>
        <p:spPr>
          <a:xfrm>
            <a:off x="4465985" y="492980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6793006-F0C7-7346-B5CE-3FA59B5979E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085851"/>
            <a:ext cx="8215948" cy="3629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537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3" userDrawn="1">
          <p15:clr>
            <a:srgbClr val="FBAE40"/>
          </p15:clr>
        </p15:guide>
        <p15:guide id="2" orient="horz" pos="2228" userDrawn="1">
          <p15:clr>
            <a:srgbClr val="FBAE40"/>
          </p15:clr>
        </p15:guide>
        <p15:guide id="4" orient="horz" pos="1364" userDrawn="1">
          <p15:clr>
            <a:srgbClr val="FBAE40"/>
          </p15:clr>
        </p15:guide>
        <p15:guide id="5" orient="horz" pos="419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4FC6-55D0-479D-8A5B-00B8D9410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38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0DE0E-5F7B-43C9-A342-BB7F4F5BED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61C43-D574-9A4C-AE91-4E5A94C85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0008EA-1212-4061-8FCD-B4028F175F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8527" y="1101853"/>
            <a:ext cx="3999174" cy="34152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B6F17-70D5-448F-9415-E0CDCAA5E4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675"/>
            </a:lvl1pPr>
          </a:lstStyle>
          <a:p>
            <a:r>
              <a:rPr lang="en-US"/>
              <a:t>Source – </a:t>
            </a:r>
            <a:r>
              <a:rPr lang="en-US" b="0" i="1">
                <a:latin typeface="+mn-lt"/>
              </a:rPr>
              <a:t>Publication Title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3CC8E1-1583-45D0-B9C2-0BF5BBA829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6791"/>
            <a:ext cx="8229600" cy="119743"/>
          </a:xfrm>
        </p:spPr>
        <p:txBody>
          <a:bodyPr lIns="0" tIns="0" rIns="0" bIns="0" anchor="t" anchorCtr="0">
            <a:noAutofit/>
          </a:bodyPr>
          <a:lstStyle>
            <a:lvl1pPr algn="ctr">
              <a:defRPr sz="1050" b="1" cap="none" baseline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Caption (Garamond 14pt. bold)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6E1FB3C-CB24-F645-8FB4-A50A3ED65B8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89249" y="1101853"/>
            <a:ext cx="3999174" cy="34152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447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3" userDrawn="1">
          <p15:clr>
            <a:srgbClr val="FBAE40"/>
          </p15:clr>
        </p15:guide>
        <p15:guide id="2" orient="horz" pos="2228" userDrawn="1">
          <p15:clr>
            <a:srgbClr val="FBAE40"/>
          </p15:clr>
        </p15:guide>
        <p15:guide id="3" pos="2106" userDrawn="1">
          <p15:clr>
            <a:srgbClr val="FBAE40"/>
          </p15:clr>
        </p15:guide>
        <p15:guide id="4" pos="2214" userDrawn="1">
          <p15:clr>
            <a:srgbClr val="FBAE40"/>
          </p15:clr>
        </p15:guide>
        <p15:guide id="5" orient="horz" pos="1364" userDrawn="1">
          <p15:clr>
            <a:srgbClr val="FBAE40"/>
          </p15:clr>
        </p15:guide>
        <p15:guide id="6" orient="horz" pos="419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57B0-887B-B94B-9855-E4343626E503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F48B-D983-7C4B-875C-E7C56D3E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4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57B0-887B-B94B-9855-E4343626E503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F48B-D983-7C4B-875C-E7C56D3E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57B0-887B-B94B-9855-E4343626E503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F48B-D983-7C4B-875C-E7C56D3E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5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57B0-887B-B94B-9855-E4343626E503}" type="datetimeFigureOut">
              <a:rPr lang="en-US" smtClean="0"/>
              <a:t>9/16/25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F48B-D983-7C4B-875C-E7C56D3E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6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57B0-887B-B94B-9855-E4343626E503}" type="datetimeFigureOut">
              <a:rPr lang="en-US" smtClean="0"/>
              <a:t>9/16/25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F48B-D983-7C4B-875C-E7C56D3E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6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57B0-887B-B94B-9855-E4343626E503}" type="datetimeFigureOut">
              <a:rPr lang="en-US" smtClean="0"/>
              <a:t>9/16/25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F48B-D983-7C4B-875C-E7C56D3E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6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57B0-887B-B94B-9855-E4343626E503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F48B-D983-7C4B-875C-E7C56D3E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8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57B0-887B-B94B-9855-E4343626E503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F48B-D983-7C4B-875C-E7C56D3E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5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6E57B0-887B-B94B-9855-E4343626E503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05F48B-D983-7C4B-875C-E7C56D3E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budgetlab.yale.edu/research/state-us-tariffs-july-28-2025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understandingwar.org/research/russia-ukraine/russian-offensive-campaign-assessment-september-7-2025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terpointresearch.com/insights/global-semiconductor-foundry-market-share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0B9594-5ADF-CE77-DDF9-D5A530B165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7"/>
            <a:ext cx="9143985" cy="4571993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0A7E9F-7A70-F609-EA1C-4B1D16871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534010"/>
            <a:ext cx="6229350" cy="203774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Gold, Lead, and Silicon: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3400" b="1" dirty="0">
                <a:solidFill>
                  <a:schemeClr val="bg1"/>
                </a:solidFill>
              </a:rPr>
              <a:t>America and the World in the Trump Era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2B475-3CA7-BC26-3241-18BB7DDB5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268" y="2857499"/>
            <a:ext cx="5269315" cy="75958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Denver Gold Group, September 16, 2025</a:t>
            </a:r>
          </a:p>
        </p:txBody>
      </p:sp>
    </p:spTree>
    <p:extLst>
      <p:ext uri="{BB962C8B-B14F-4D97-AF65-F5344CB8AC3E}">
        <p14:creationId xmlns:p14="http://schemas.microsoft.com/office/powerpoint/2010/main" val="1697597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711F-B528-FBEA-B95A-627EC737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Trump wants to be McKinley, not Caesar or Hitler. But the situation of the U.S. is more like interwar Britain’s than Gilded Age America’s.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9F8A4-E84A-D04F-CCF9-CEDF1847FD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46" y="1268016"/>
            <a:ext cx="3943253" cy="2212603"/>
          </a:xfrm>
          <a:prstGeom prst="rect">
            <a:avLst/>
          </a:prstGeom>
        </p:spPr>
      </p:pic>
      <p:pic>
        <p:nvPicPr>
          <p:cNvPr id="7" name="Content Placeholder 6" descr="A person in a suit and tie standing next to another person in a hat&#10;&#10;AI-generated content may be incorrect.">
            <a:extLst>
              <a:ext uri="{FF2B5EF4-FFF2-40B4-BE49-F238E27FC236}">
                <a16:creationId xmlns:a16="http://schemas.microsoft.com/office/drawing/2014/main" id="{7C703486-1E98-6E06-A113-6D519A0B72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232" y="1268016"/>
            <a:ext cx="2743200" cy="36576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194CB3-63FC-D800-7114-229B2B40F39B}"/>
              </a:ext>
            </a:extLst>
          </p:cNvPr>
          <p:cNvSpPr txBox="1"/>
          <p:nvPr/>
        </p:nvSpPr>
        <p:spPr>
          <a:xfrm>
            <a:off x="628649" y="3648809"/>
            <a:ext cx="3943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Above: William McKinley, Trump’s role model, president 1897-1901. Right: Neville Chamberlain and Stanley Baldwin, British prime ministers, 1935-1940.</a:t>
            </a:r>
          </a:p>
        </p:txBody>
      </p:sp>
    </p:spTree>
    <p:extLst>
      <p:ext uri="{BB962C8B-B14F-4D97-AF65-F5344CB8AC3E}">
        <p14:creationId xmlns:p14="http://schemas.microsoft.com/office/powerpoint/2010/main" val="398390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0ACDD-F9C2-A621-A16A-CE5496D5B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problem is that the U.S. broke “Ferguson’s Law” for the first time since 1934 last year 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0AECD6-DEC5-BC9B-DFD8-FF7B98273E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6921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6444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5EF8-018F-CD4A-A000-4F230B89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… and it’s on an unsustainable path.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430B794-6DE8-0A9B-6F75-352138EAD9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6921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EA1F1A-C558-052F-8BAF-310C6153F232}"/>
              </a:ext>
            </a:extLst>
          </p:cNvPr>
          <p:cNvSpPr txBox="1"/>
          <p:nvPr/>
        </p:nvSpPr>
        <p:spPr>
          <a:xfrm>
            <a:off x="8267700" y="4914900"/>
            <a:ext cx="876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CBO</a:t>
            </a:r>
          </a:p>
        </p:txBody>
      </p:sp>
    </p:spTree>
    <p:extLst>
      <p:ext uri="{BB962C8B-B14F-4D97-AF65-F5344CB8AC3E}">
        <p14:creationId xmlns:p14="http://schemas.microsoft.com/office/powerpoint/2010/main" val="1614307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205D-68B0-DF6A-5768-F4447B364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Historically, sustained violation of Ferguson’s law is often followed by currency depreciation.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B386EB-CC4E-8698-3232-8E68080C42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149773"/>
              </p:ext>
            </p:extLst>
          </p:nvPr>
        </p:nvGraphicFramePr>
        <p:xfrm>
          <a:off x="628650" y="1368425"/>
          <a:ext cx="7886700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4503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0D94-903A-6444-9855-489A54A1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51435" tIns="25718" rIns="51435" bIns="25718" rtlCol="0" anchor="ctr" anchorCtr="0">
            <a:no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Meanwhile, China is the most formidable economic rival the U.S. has faced.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67373-3F12-CBD6-2216-EAD3C2140D7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50375" y="1884228"/>
            <a:ext cx="3881438" cy="71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50" dirty="0"/>
              <a:t>In PPP terms, China’s GDP overtook that of the U.S. in 2014. In current USD terms, it is still ~70%. The USSR never got above 44%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6A38BF-D800-23F3-907B-186AE4A4D314}"/>
              </a:ext>
            </a:extLst>
          </p:cNvPr>
          <p:cNvSpPr txBox="1"/>
          <p:nvPr/>
        </p:nvSpPr>
        <p:spPr>
          <a:xfrm>
            <a:off x="8267700" y="4914900"/>
            <a:ext cx="876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IMF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29EDC58-FEF0-5E3A-1152-A62C12A6C3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718096"/>
              </p:ext>
            </p:extLst>
          </p:nvPr>
        </p:nvGraphicFramePr>
        <p:xfrm>
          <a:off x="628650" y="1368425"/>
          <a:ext cx="7886700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9574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56A9-3051-85C4-D55F-0D8302F1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China’s rise to dominate global manufacturing is an astonishing achievement.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2A2FA9B-5D74-A816-AD5F-7557C289DB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6921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21915-FAE2-B225-8031-73528666E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4869657"/>
            <a:ext cx="3086100" cy="273844"/>
          </a:xfrm>
        </p:spPr>
        <p:txBody>
          <a:bodyPr/>
          <a:lstStyle/>
          <a:p>
            <a:pPr algn="r"/>
            <a:r>
              <a:rPr lang="en-US" sz="1050" dirty="0"/>
              <a:t>World Bank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B576E1E-D574-9004-4E52-8638F2E4B24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7200" y="4593395"/>
            <a:ext cx="8229600" cy="3365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50" dirty="0"/>
              <a:t>In 2004, U.S MVA was 2.6x China’s. In 2022, China’s was 1.97x U.S.</a:t>
            </a:r>
          </a:p>
        </p:txBody>
      </p:sp>
    </p:spTree>
    <p:extLst>
      <p:ext uri="{BB962C8B-B14F-4D97-AF65-F5344CB8AC3E}">
        <p14:creationId xmlns:p14="http://schemas.microsoft.com/office/powerpoint/2010/main" val="1440869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8BD7-A0BB-7D1E-2703-90D84621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And China now leads an Axis of authoritarians (also known as the CRINKs).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FF28D-3626-446A-ADBE-7142E67E72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“Potentially, the most dangerous scenario would be a grand coalition of China, Russia, and perhaps Iran, an ‘antihegemonic’ coalition united not by ideology but by complementary grievances.”—Brzezinski, </a:t>
            </a:r>
            <a:r>
              <a:rPr lang="en-US" i="1" dirty="0"/>
              <a:t>The Grand Chessboard</a:t>
            </a:r>
            <a:r>
              <a:rPr lang="en-US" dirty="0"/>
              <a:t> (1997), pp. 55f. (He forgot North Korea.)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1562EA-61FA-B148-088E-42DCD2608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2" y="1268016"/>
            <a:ext cx="3938941" cy="283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45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224D-7067-2EB3-1841-F4189ABF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Trump 2.0’s solutions are surprisingly Nixonian.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102F9AA5-C52F-0E2D-8823-62021C469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809" y="1268016"/>
            <a:ext cx="6492382" cy="364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96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66DAC-CEE0-94F3-CF75-1B70BC0C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many ways, Trump is Nixon’s revenge on the liberals.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0DD9273-93D2-7460-674F-E78EA657C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326" y="1268016"/>
            <a:ext cx="6483348" cy="364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3B179-DEBA-270C-D54C-39F8ECB32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Lessons from the summer of 1971.</a:t>
            </a:r>
          </a:p>
        </p:txBody>
      </p:sp>
      <p:pic>
        <p:nvPicPr>
          <p:cNvPr id="8" name="Content Placeholder 7" descr="A newspaper with a few men&#10;&#10;AI-generated content may be incorrect.">
            <a:extLst>
              <a:ext uri="{FF2B5EF4-FFF2-40B4-BE49-F238E27FC236}">
                <a16:creationId xmlns:a16="http://schemas.microsoft.com/office/drawing/2014/main" id="{F51DDA59-7D7F-FDD3-2160-19C3797CF5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268016"/>
            <a:ext cx="4377639" cy="1927468"/>
          </a:xfrm>
        </p:spPr>
      </p:pic>
      <p:pic>
        <p:nvPicPr>
          <p:cNvPr id="12" name="Content Placeholder 11" descr="A newspaper with pictures of a person&#10;&#10;AI-generated content may be incorrect.">
            <a:extLst>
              <a:ext uri="{FF2B5EF4-FFF2-40B4-BE49-F238E27FC236}">
                <a16:creationId xmlns:a16="http://schemas.microsoft.com/office/drawing/2014/main" id="{1D738BD2-AA18-94C8-4840-041D31D7A1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540" y="2597944"/>
            <a:ext cx="4372810" cy="2297906"/>
          </a:xfrm>
        </p:spPr>
      </p:pic>
    </p:spTree>
    <p:extLst>
      <p:ext uri="{BB962C8B-B14F-4D97-AF65-F5344CB8AC3E}">
        <p14:creationId xmlns:p14="http://schemas.microsoft.com/office/powerpoint/2010/main" val="190006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A1EA-7FD6-6346-6D8C-19888EE25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Donald Trump elicits all kinds of historical analogies. Europeans, for example, say he’s a would-be emperor … </a:t>
            </a:r>
          </a:p>
        </p:txBody>
      </p:sp>
      <p:pic>
        <p:nvPicPr>
          <p:cNvPr id="6" name="Content Placeholder 5" descr="A person with a crown on his head&#10;&#10;AI-generated content may be incorrect.">
            <a:extLst>
              <a:ext uri="{FF2B5EF4-FFF2-40B4-BE49-F238E27FC236}">
                <a16:creationId xmlns:a16="http://schemas.microsoft.com/office/drawing/2014/main" id="{518DFA13-214D-56F7-1C2F-B6193558D7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268016"/>
            <a:ext cx="3886200" cy="2972968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54D936-D297-E462-33AD-49B404531B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042" y="1268016"/>
            <a:ext cx="3704115" cy="368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22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AEF28-DBD3-4876-CBCC-ACD8FAC6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Problem 1: It is doubtful that tariffs will strengthen the U.S. economy.</a:t>
            </a:r>
            <a:endParaRPr lang="en-US" sz="2400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B248214-CD9F-6ABA-C40C-0B3170F25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369218"/>
            <a:ext cx="4328651" cy="354568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“Consumers face an overall average effective tariff rate of 18.6%, the highest since 1933. After consumption shifts, the average tariff rate will be 17.7%, the highest since 1934.</a:t>
            </a:r>
          </a:p>
          <a:p>
            <a:r>
              <a:rPr lang="en-US" dirty="0"/>
              <a:t>“The price level from all 2025 tariffs rises by 1.8% in the short-run … The post-substitution price increase settles at 1.5%.</a:t>
            </a:r>
          </a:p>
          <a:p>
            <a:r>
              <a:rPr lang="en-US" dirty="0"/>
              <a:t>“US real GDP growth over 2025 and 2026 is -0.5pp lower each year.</a:t>
            </a:r>
          </a:p>
          <a:p>
            <a:r>
              <a:rPr lang="en-US" dirty="0"/>
              <a:t>“All tariffs to date in 2025 raise $2.7 trillion over 2026-35, with $456 billion in negative dynamic revenue effects, bringing dynamic revenues to $2.2 trillion.”—</a:t>
            </a:r>
            <a:r>
              <a:rPr lang="en-US" dirty="0">
                <a:hlinkClick r:id="rId2"/>
              </a:rPr>
              <a:t>Yale Budget Lab</a:t>
            </a:r>
            <a:r>
              <a:rPr lang="en-US" dirty="0"/>
              <a:t>, July 28.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F61B32-DC81-9BF9-26FC-C51E7D38AA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99" y="1268016"/>
            <a:ext cx="4381353" cy="30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43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81687-B3ED-BFF1-1431-81F93534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Trump has taken a sledgehammer to a complex network. But it can reconfigure itself.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893A38D-8390-8803-5449-70E544D93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002" y="1268016"/>
            <a:ext cx="5491996" cy="36384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39455E-9354-38FB-A824-EE289FD21611}"/>
              </a:ext>
            </a:extLst>
          </p:cNvPr>
          <p:cNvSpPr txBox="1"/>
          <p:nvPr/>
        </p:nvSpPr>
        <p:spPr>
          <a:xfrm>
            <a:off x="4524373" y="4908984"/>
            <a:ext cx="4619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Qiu, Shin and Zhang, BIS (2023)</a:t>
            </a:r>
          </a:p>
        </p:txBody>
      </p:sp>
    </p:spTree>
    <p:extLst>
      <p:ext uri="{BB962C8B-B14F-4D97-AF65-F5344CB8AC3E}">
        <p14:creationId xmlns:p14="http://schemas.microsoft.com/office/powerpoint/2010/main" val="1798916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29B80-6EA2-7712-810C-A0FBDA16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truth, the current account deficit has more to do with U.S. fiscal profligacy than with other countries’ trade policies.</a:t>
            </a:r>
          </a:p>
        </p:txBody>
      </p:sp>
      <p:pic>
        <p:nvPicPr>
          <p:cNvPr id="5" name="Content Placeholder 4" descr="A graph showing the growth of the united states&#10;&#10;AI-generated content may be incorrect.">
            <a:extLst>
              <a:ext uri="{FF2B5EF4-FFF2-40B4-BE49-F238E27FC236}">
                <a16:creationId xmlns:a16="http://schemas.microsoft.com/office/drawing/2014/main" id="{84EA83BA-2392-1F8C-5D94-638B2D5A0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07" y="1425332"/>
            <a:ext cx="8826449" cy="3009016"/>
          </a:xfrm>
        </p:spPr>
      </p:pic>
    </p:spTree>
    <p:extLst>
      <p:ext uri="{BB962C8B-B14F-4D97-AF65-F5344CB8AC3E}">
        <p14:creationId xmlns:p14="http://schemas.microsoft.com/office/powerpoint/2010/main" val="3039471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1222-D015-4417-DE60-29BBB9C9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one big, beautiful bill won’t do anything to fix that. On the contrary.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8572DF62-5806-08C4-0E48-C5A4248B59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3936" y="1252280"/>
            <a:ext cx="4934403" cy="366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89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BBF4-F749-6BFC-760C-02B83A27E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main consequence of Trump 2.0 so far has been the weaker dollar (and cheaper oil).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9A50FB1-A929-B7AE-95D9-8650C63D0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047969"/>
              </p:ext>
            </p:extLst>
          </p:nvPr>
        </p:nvGraphicFramePr>
        <p:xfrm>
          <a:off x="628650" y="1368425"/>
          <a:ext cx="7886700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1522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93D52-E07C-CCA1-40F8-BC87A9530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 a previous Treasury Secretary put it: “Our currency, your problem.”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41DFF1-C1E2-8D5C-6397-D93FC9FFC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188" y="1259723"/>
            <a:ext cx="3401960" cy="34415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5C8E67-2016-AA97-E986-060E524C9EC1}"/>
              </a:ext>
            </a:extLst>
          </p:cNvPr>
          <p:cNvSpPr txBox="1"/>
          <p:nvPr/>
        </p:nvSpPr>
        <p:spPr>
          <a:xfrm>
            <a:off x="2286000" y="4689987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John B. Connally</a:t>
            </a:r>
          </a:p>
        </p:txBody>
      </p:sp>
    </p:spTree>
    <p:extLst>
      <p:ext uri="{BB962C8B-B14F-4D97-AF65-F5344CB8AC3E}">
        <p14:creationId xmlns:p14="http://schemas.microsoft.com/office/powerpoint/2010/main" val="3521617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AEA6A-73A7-E1DD-E2F6-BEE7FA96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Though by historical standards the dollars has not fallen all that much. Yet.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A588764-9BD6-01C1-1FE3-C19FB90B77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80199"/>
              </p:ext>
            </p:extLst>
          </p:nvPr>
        </p:nvGraphicFramePr>
        <p:xfrm>
          <a:off x="628650" y="1368425"/>
          <a:ext cx="7886700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19A7011-8786-A3B3-2C43-8355B2AA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4869657"/>
            <a:ext cx="3086100" cy="273844"/>
          </a:xfrm>
        </p:spPr>
        <p:txBody>
          <a:bodyPr/>
          <a:lstStyle/>
          <a:p>
            <a:pPr algn="r"/>
            <a:r>
              <a:rPr lang="en-US" sz="1050" dirty="0"/>
              <a:t>BIS</a:t>
            </a:r>
          </a:p>
        </p:txBody>
      </p:sp>
    </p:spTree>
    <p:extLst>
      <p:ext uri="{BB962C8B-B14F-4D97-AF65-F5344CB8AC3E}">
        <p14:creationId xmlns:p14="http://schemas.microsoft.com/office/powerpoint/2010/main" val="3205144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73F5F-650B-67BC-BD49-35952AAD0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BEC47-95CF-F087-8D1B-A03FF5439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Problem 2: Trump lacks a Nixonian solution to his geopolitical problem.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4AA9A7-19F2-00B3-86D4-12A162CC6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418" y="1269080"/>
            <a:ext cx="5411164" cy="36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1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BD730-5FFC-1BE6-8DFC-965D0A676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E464F-EB11-E6FF-5385-9ED24B95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Trump gets to call the shots in Europe, as he tried to make clear in February.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61B653-42A6-0A61-B4F3-41125BBC25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732" y="1268016"/>
            <a:ext cx="3886200" cy="25908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23299F-6085-4503-4F5C-99316283BD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88" y="1266518"/>
            <a:ext cx="4355823" cy="2590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9A3C46-619F-9E88-7262-CEFD1AAAF9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095" y="2324100"/>
            <a:ext cx="3886200" cy="2590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B436D8-3159-A087-B03F-5401D5D449C9}"/>
              </a:ext>
            </a:extLst>
          </p:cNvPr>
          <p:cNvSpPr txBox="1"/>
          <p:nvPr/>
        </p:nvSpPr>
        <p:spPr>
          <a:xfrm>
            <a:off x="6007507" y="4846076"/>
            <a:ext cx="3126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Feb. 28</a:t>
            </a:r>
          </a:p>
        </p:txBody>
      </p:sp>
    </p:spTree>
    <p:extLst>
      <p:ext uri="{BB962C8B-B14F-4D97-AF65-F5344CB8AC3E}">
        <p14:creationId xmlns:p14="http://schemas.microsoft.com/office/powerpoint/2010/main" val="2204920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F8A8D-96F2-54B9-F5AB-745573A5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dominance of “Daddy” was unmistakable at the NATO summit and again in Scotland, when the EU folded on trade.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BF477D-2379-3484-E792-0C205D7A20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470586"/>
            <a:ext cx="3886200" cy="305957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8800D2-7D7C-1ABC-EEDC-9792C16CC9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1470586"/>
            <a:ext cx="3886200" cy="305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5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1AA31-C07D-47D6-7A4C-57225098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… but then they say he “always chickens out” …</a:t>
            </a:r>
          </a:p>
        </p:txBody>
      </p:sp>
      <p:pic>
        <p:nvPicPr>
          <p:cNvPr id="7" name="Content Placeholder 6" descr="A screenshot of a phone&#10;&#10;AI-generated content may be incorrect.">
            <a:extLst>
              <a:ext uri="{FF2B5EF4-FFF2-40B4-BE49-F238E27FC236}">
                <a16:creationId xmlns:a16="http://schemas.microsoft.com/office/drawing/2014/main" id="{6386928C-7DA5-0052-2C07-AF0008D8E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258" y="1269949"/>
            <a:ext cx="3225483" cy="3616069"/>
          </a:xfrm>
        </p:spPr>
      </p:pic>
    </p:spTree>
    <p:extLst>
      <p:ext uri="{BB962C8B-B14F-4D97-AF65-F5344CB8AC3E}">
        <p14:creationId xmlns:p14="http://schemas.microsoft.com/office/powerpoint/2010/main" val="3952673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02A99-6976-DE0B-43CE-E84A96D38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Unfortunately, “Daddy” isn’t any closer to ending the war in Ukraine. And Ukraine cannot hold out indefinitely.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0C9EBE-9C6C-4C25-B831-E44740800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165" y="1268016"/>
            <a:ext cx="5991777" cy="3627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C99D89-0AA7-6BDE-BE27-32F23B647F5E}"/>
              </a:ext>
            </a:extLst>
          </p:cNvPr>
          <p:cNvSpPr txBox="1"/>
          <p:nvPr/>
        </p:nvSpPr>
        <p:spPr>
          <a:xfrm>
            <a:off x="7128387" y="4895850"/>
            <a:ext cx="20156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hlinkClick r:id="rId3"/>
              </a:rPr>
              <a:t>ISW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57693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903E-2A99-A455-32F9-58573E264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 just don’t see Trump being able to lure Moscow away from Beijing—or Xi from Putin.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68A84600-007E-7A26-8E66-F4E5C4EC6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614" y="1268016"/>
            <a:ext cx="5770772" cy="3107339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F5ACCB9-222B-E7DE-FEFE-B965D75A6AE8}"/>
              </a:ext>
            </a:extLst>
          </p:cNvPr>
          <p:cNvSpPr txBox="1">
            <a:spLocks/>
          </p:cNvSpPr>
          <p:nvPr/>
        </p:nvSpPr>
        <p:spPr>
          <a:xfrm>
            <a:off x="1447999" y="4472940"/>
            <a:ext cx="6248002" cy="44196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In late February 2025, Xi said to Putin that Russia and China are “true friends who have been through thick and thin together.” </a:t>
            </a:r>
          </a:p>
        </p:txBody>
      </p:sp>
    </p:spTree>
    <p:extLst>
      <p:ext uri="{BB962C8B-B14F-4D97-AF65-F5344CB8AC3E}">
        <p14:creationId xmlns:p14="http://schemas.microsoft.com/office/powerpoint/2010/main" val="3461714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45FC-EE79-8BF5-40B0-5C256E24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Americans are surprisingly ready to confront China over Taiwan.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A8D573A-3A46-CF51-6F1E-42085E632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386" y="1268016"/>
            <a:ext cx="5284891" cy="3646884"/>
          </a:xfr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2C67D23-99AE-5DF3-ACB7-6C79A6C39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4914900"/>
            <a:ext cx="3086100" cy="228600"/>
          </a:xfrm>
        </p:spPr>
        <p:txBody>
          <a:bodyPr/>
          <a:lstStyle/>
          <a:p>
            <a:pPr algn="r"/>
            <a:r>
              <a:rPr lang="en-US" sz="1050" dirty="0"/>
              <a:t>Chicago Council</a:t>
            </a:r>
          </a:p>
        </p:txBody>
      </p:sp>
    </p:spTree>
    <p:extLst>
      <p:ext uri="{BB962C8B-B14F-4D97-AF65-F5344CB8AC3E}">
        <p14:creationId xmlns:p14="http://schemas.microsoft.com/office/powerpoint/2010/main" val="1100806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9DFE-3E38-4EA6-314C-FC8003433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But from a military standpoint such a “Taiwan Semiconductor Crisis” would be extraordinarily dangerous.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DC8A4-108C-5832-D039-14350D1C4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54568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“In nearly two dozen iterations of a CSIS war game that examined a U.S.-China war in the Taiwan Strait, the U.S. typically expended more than 5,000 long-range missiles in three weeks of conflict: </a:t>
            </a:r>
          </a:p>
          <a:p>
            <a:pPr lvl="1"/>
            <a:r>
              <a:rPr lang="en-US" dirty="0"/>
              <a:t>4,000 joint air-to-surfaces standoff missiles (JASSMs), </a:t>
            </a:r>
          </a:p>
          <a:p>
            <a:pPr lvl="1"/>
            <a:r>
              <a:rPr lang="en-US" b="1" dirty="0"/>
              <a:t>450 long-range anti-ship missiles (LRASMs)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400 Harpoons, and </a:t>
            </a:r>
          </a:p>
          <a:p>
            <a:pPr lvl="1"/>
            <a:r>
              <a:rPr lang="en-US" dirty="0"/>
              <a:t>400 Tomahawk land-attack missiles (TLAMs). </a:t>
            </a:r>
          </a:p>
          <a:p>
            <a:r>
              <a:rPr lang="en-US" dirty="0"/>
              <a:t>“In every iteration of the war game, the United States expended its inventory of LRASMs </a:t>
            </a:r>
            <a:r>
              <a:rPr lang="en-US" i="1" dirty="0"/>
              <a:t>within the first week of the conflict</a:t>
            </a:r>
            <a:r>
              <a:rPr lang="en-US" dirty="0"/>
              <a:t>.”</a:t>
            </a:r>
          </a:p>
        </p:txBody>
      </p:sp>
      <p:pic>
        <p:nvPicPr>
          <p:cNvPr id="7" name="Content Placeholder 6" descr="Chart, bar chart&#10;&#10;Description automatically generated">
            <a:extLst>
              <a:ext uri="{FF2B5EF4-FFF2-40B4-BE49-F238E27FC236}">
                <a16:creationId xmlns:a16="http://schemas.microsoft.com/office/drawing/2014/main" id="{D0F0BEC1-685C-B443-F65F-82C642F5F2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63" y="1270550"/>
            <a:ext cx="4487273" cy="201267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DB682-427E-2342-833F-5B061566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4914900"/>
            <a:ext cx="3086100" cy="228600"/>
          </a:xfrm>
        </p:spPr>
        <p:txBody>
          <a:bodyPr/>
          <a:lstStyle/>
          <a:p>
            <a:pPr algn="r"/>
            <a:r>
              <a:rPr lang="en-US" sz="1050" dirty="0"/>
              <a:t>Seth G. Jones for CSIS</a:t>
            </a:r>
          </a:p>
        </p:txBody>
      </p:sp>
    </p:spTree>
    <p:extLst>
      <p:ext uri="{BB962C8B-B14F-4D97-AF65-F5344CB8AC3E}">
        <p14:creationId xmlns:p14="http://schemas.microsoft.com/office/powerpoint/2010/main" val="4037117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E71B-EE13-3B57-051E-5199B746A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And what would the economic consequences of such a crisis be?</a:t>
            </a:r>
          </a:p>
        </p:txBody>
      </p:sp>
      <p:pic>
        <p:nvPicPr>
          <p:cNvPr id="7" name="Content Placeholder 6" descr="A graph of numbers and numbers&#10;&#10;AI-generated content may be incorrect.">
            <a:extLst>
              <a:ext uri="{FF2B5EF4-FFF2-40B4-BE49-F238E27FC236}">
                <a16:creationId xmlns:a16="http://schemas.microsoft.com/office/drawing/2014/main" id="{15ACE911-588C-C519-027F-7C8C18EA1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054" y="1268016"/>
            <a:ext cx="6215891" cy="362783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E4BDE7-BC42-8136-486A-1AA33EFEB082}"/>
              </a:ext>
            </a:extLst>
          </p:cNvPr>
          <p:cNvSpPr txBox="1"/>
          <p:nvPr/>
        </p:nvSpPr>
        <p:spPr>
          <a:xfrm>
            <a:off x="7079226" y="4886018"/>
            <a:ext cx="20647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hlinkClick r:id="rId3"/>
              </a:rPr>
              <a:t>Counterpoint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05175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82A6-2434-A09F-D821-1522878F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return to the 1970s would be very bullish for gold.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8CBC95B-C601-2BA0-65B3-6E5B8DCE7E3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4670097"/>
              </p:ext>
            </p:extLst>
          </p:nvPr>
        </p:nvGraphicFramePr>
        <p:xfrm>
          <a:off x="628650" y="1368425"/>
          <a:ext cx="3886200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97B0244-2AE2-553D-8F86-41146381283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5934779"/>
              </p:ext>
            </p:extLst>
          </p:nvPr>
        </p:nvGraphicFramePr>
        <p:xfrm>
          <a:off x="4629150" y="1368425"/>
          <a:ext cx="3886200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A4E65D3-954B-FC47-2907-BF9AF5C5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4914900"/>
            <a:ext cx="3086100" cy="228600"/>
          </a:xfrm>
        </p:spPr>
        <p:txBody>
          <a:bodyPr/>
          <a:lstStyle/>
          <a:p>
            <a:pPr algn="r"/>
            <a:r>
              <a:rPr lang="en-US" sz="1050" dirty="0"/>
              <a:t>IMF. Bloomberg</a:t>
            </a:r>
          </a:p>
        </p:txBody>
      </p:sp>
    </p:spTree>
    <p:extLst>
      <p:ext uri="{BB962C8B-B14F-4D97-AF65-F5344CB8AC3E}">
        <p14:creationId xmlns:p14="http://schemas.microsoft.com/office/powerpoint/2010/main" val="1632556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F9A935-5E3A-930B-C65A-94023EEB69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228" y="310831"/>
            <a:ext cx="3619544" cy="4521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9906F4-B574-9361-96A0-55EE41C36395}"/>
              </a:ext>
            </a:extLst>
          </p:cNvPr>
          <p:cNvSpPr txBox="1"/>
          <p:nvPr/>
        </p:nvSpPr>
        <p:spPr>
          <a:xfrm>
            <a:off x="7017026" y="4889584"/>
            <a:ext cx="2126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© Niall Ferguson 2025</a:t>
            </a:r>
          </a:p>
        </p:txBody>
      </p:sp>
    </p:spTree>
    <p:extLst>
      <p:ext uri="{BB962C8B-B14F-4D97-AF65-F5344CB8AC3E}">
        <p14:creationId xmlns:p14="http://schemas.microsoft.com/office/powerpoint/2010/main" val="366818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96D5-10E7-4B73-75D2-6DA9D9DD5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9034"/>
            <a:ext cx="7886700" cy="903793"/>
          </a:xfrm>
        </p:spPr>
        <p:txBody>
          <a:bodyPr>
            <a:normAutofit/>
          </a:bodyPr>
          <a:lstStyle/>
          <a:p>
            <a:r>
              <a:rPr lang="en-US" sz="2400" dirty="0"/>
              <a:t>… until he doesn’t.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6886D3-5AC1-B8B3-993E-E2CF1D0FED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980" y="1272456"/>
            <a:ext cx="3527522" cy="3263900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141BE5D2-493E-E20A-55CF-8C2B38FB7B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272456"/>
            <a:ext cx="3943350" cy="24645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9A06DF-A0FD-27ED-D456-02FAFFF4AAF6}"/>
              </a:ext>
            </a:extLst>
          </p:cNvPr>
          <p:cNvSpPr txBox="1"/>
          <p:nvPr/>
        </p:nvSpPr>
        <p:spPr>
          <a:xfrm>
            <a:off x="628650" y="3800196"/>
            <a:ext cx="3825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Donald Trump in the Situation Room, June 21</a:t>
            </a:r>
          </a:p>
        </p:txBody>
      </p:sp>
    </p:spTree>
    <p:extLst>
      <p:ext uri="{BB962C8B-B14F-4D97-AF65-F5344CB8AC3E}">
        <p14:creationId xmlns:p14="http://schemas.microsoft.com/office/powerpoint/2010/main" val="33522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6908-1E80-3D17-6058-6198B3526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economists just can’t understand why Trump’s tariffs haven’t done more damage.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47E7EA-81A6-FCA5-094E-59CCA87C60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268016"/>
            <a:ext cx="3886200" cy="2185987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9A50FB1-A929-B7AE-95D9-8650C63D0BD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8347993"/>
              </p:ext>
            </p:extLst>
          </p:nvPr>
        </p:nvGraphicFramePr>
        <p:xfrm>
          <a:off x="4629150" y="1368425"/>
          <a:ext cx="3886200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680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904CE-3A8A-9BE5-872C-43DCBD74B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Meanwhile, the Democrats keep lurching further to the left.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673477-2804-ED91-E4C5-618F4935D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941" y="1268016"/>
            <a:ext cx="6194118" cy="30882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942BBD-127F-35C7-B4BF-4D4893D0471E}"/>
              </a:ext>
            </a:extLst>
          </p:cNvPr>
          <p:cNvSpPr txBox="1"/>
          <p:nvPr/>
        </p:nvSpPr>
        <p:spPr>
          <a:xfrm>
            <a:off x="1474940" y="4372630"/>
            <a:ext cx="6194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Zohran Mamdani wins the Democratic primary for NYC mayor</a:t>
            </a:r>
          </a:p>
        </p:txBody>
      </p:sp>
    </p:spTree>
    <p:extLst>
      <p:ext uri="{BB962C8B-B14F-4D97-AF65-F5344CB8AC3E}">
        <p14:creationId xmlns:p14="http://schemas.microsoft.com/office/powerpoint/2010/main" val="1187078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18B8E-784C-96CE-3F09-D8451FF5D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And political assassination returns to U.S. life.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6A9728-EFA5-BE2B-FE81-7516FB2B4B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702435"/>
            <a:ext cx="3886200" cy="259588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C0CEE0-0B15-3655-7856-9EB3FBDCC0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1707510"/>
            <a:ext cx="3886200" cy="258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6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6D56-DE44-1875-FDEC-BEACF78B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Not too much of this should really surprise us.</a:t>
            </a:r>
          </a:p>
        </p:txBody>
      </p:sp>
      <p:pic>
        <p:nvPicPr>
          <p:cNvPr id="8" name="Content Placeholder 7" descr="A book cover of a book&#10;&#10;AI-generated content may be incorrect.">
            <a:extLst>
              <a:ext uri="{FF2B5EF4-FFF2-40B4-BE49-F238E27FC236}">
                <a16:creationId xmlns:a16="http://schemas.microsoft.com/office/drawing/2014/main" id="{E2353F21-8FFB-F949-A829-0F4FCFC202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784" y="1257300"/>
            <a:ext cx="2380505" cy="3657600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1F9A85-7FAA-899E-3426-15DEBC1685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63881" y="1258184"/>
            <a:ext cx="2405449" cy="3657600"/>
          </a:xfrm>
        </p:spPr>
      </p:pic>
    </p:spTree>
    <p:extLst>
      <p:ext uri="{BB962C8B-B14F-4D97-AF65-F5344CB8AC3E}">
        <p14:creationId xmlns:p14="http://schemas.microsoft.com/office/powerpoint/2010/main" val="143453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F299F-6FF8-D6F6-E5F1-5B40A4EE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need to resist facile historical analogies. </a:t>
            </a:r>
          </a:p>
        </p:txBody>
      </p:sp>
      <p:pic>
        <p:nvPicPr>
          <p:cNvPr id="11" name="Content Placeholder 10" descr="A cover of a magazine&#10;&#10;AI-generated content may be incorrect.">
            <a:extLst>
              <a:ext uri="{FF2B5EF4-FFF2-40B4-BE49-F238E27FC236}">
                <a16:creationId xmlns:a16="http://schemas.microsoft.com/office/drawing/2014/main" id="{AC4FBE11-06BC-6503-B603-544C88EC43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035" y="1268016"/>
            <a:ext cx="2485929" cy="3263900"/>
          </a:xfrm>
        </p:spPr>
      </p:pic>
      <p:pic>
        <p:nvPicPr>
          <p:cNvPr id="9" name="Content Placeholder 7" descr="A newspaper with a person's head&#10;&#10;AI-generated content may be incorrect.">
            <a:extLst>
              <a:ext uri="{FF2B5EF4-FFF2-40B4-BE49-F238E27FC236}">
                <a16:creationId xmlns:a16="http://schemas.microsoft.com/office/drawing/2014/main" id="{420326CC-E627-E382-5F52-48F740DBE3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23" y="1268016"/>
            <a:ext cx="3162954" cy="3263900"/>
          </a:xfrm>
        </p:spPr>
      </p:pic>
    </p:spTree>
    <p:extLst>
      <p:ext uri="{BB962C8B-B14F-4D97-AF65-F5344CB8AC3E}">
        <p14:creationId xmlns:p14="http://schemas.microsoft.com/office/powerpoint/2010/main" val="3604281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52434</TotalTime>
  <Words>1064</Words>
  <Application>Microsoft Macintosh PowerPoint</Application>
  <PresentationFormat>On-screen Show (16:9)</PresentationFormat>
  <Paragraphs>78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Aptos</vt:lpstr>
      <vt:lpstr>Aptos Display</vt:lpstr>
      <vt:lpstr>Arial</vt:lpstr>
      <vt:lpstr>Garamond</vt:lpstr>
      <vt:lpstr>Office Theme</vt:lpstr>
      <vt:lpstr>Gold, Lead, and Silicon: America and the World in the Trump Era</vt:lpstr>
      <vt:lpstr>Donald Trump elicits all kinds of historical analogies. Europeans, for example, say he’s a would-be emperor … </vt:lpstr>
      <vt:lpstr>… but then they say he “always chickens out” …</vt:lpstr>
      <vt:lpstr>… until he doesn’t.</vt:lpstr>
      <vt:lpstr>The economists just can’t understand why Trump’s tariffs haven’t done more damage.</vt:lpstr>
      <vt:lpstr>Meanwhile, the Democrats keep lurching further to the left.</vt:lpstr>
      <vt:lpstr>And political assassination returns to U.S. life.</vt:lpstr>
      <vt:lpstr>Not too much of this should really surprise us.</vt:lpstr>
      <vt:lpstr>We need to resist facile historical analogies. </vt:lpstr>
      <vt:lpstr>Trump wants to be McKinley, not Caesar or Hitler. But the situation of the U.S. is more like interwar Britain’s than Gilded Age America’s.</vt:lpstr>
      <vt:lpstr>The problem is that the U.S. broke “Ferguson’s Law” for the first time since 1934 last year …</vt:lpstr>
      <vt:lpstr>… and it’s on an unsustainable path.</vt:lpstr>
      <vt:lpstr>Historically, sustained violation of Ferguson’s law is often followed by currency depreciation.</vt:lpstr>
      <vt:lpstr>Meanwhile, China is the most formidable economic rival the U.S. has faced.</vt:lpstr>
      <vt:lpstr>China’s rise to dominate global manufacturing is an astonishing achievement.</vt:lpstr>
      <vt:lpstr>And China now leads an Axis of authoritarians (also known as the CRINKs).</vt:lpstr>
      <vt:lpstr>Trump 2.0’s solutions are surprisingly Nixonian.</vt:lpstr>
      <vt:lpstr>In many ways, Trump is Nixon’s revenge on the liberals.</vt:lpstr>
      <vt:lpstr>Lessons from the summer of 1971.</vt:lpstr>
      <vt:lpstr>Problem 1: It is doubtful that tariffs will strengthen the U.S. economy.</vt:lpstr>
      <vt:lpstr>Trump has taken a sledgehammer to a complex network. But it can reconfigure itself.</vt:lpstr>
      <vt:lpstr>In truth, the current account deficit has more to do with U.S. fiscal profligacy than with other countries’ trade policies.</vt:lpstr>
      <vt:lpstr>The one big, beautiful bill won’t do anything to fix that. On the contrary.</vt:lpstr>
      <vt:lpstr>The main consequence of Trump 2.0 so far has been the weaker dollar (and cheaper oil).</vt:lpstr>
      <vt:lpstr>As a previous Treasury Secretary put it: “Our currency, your problem.”</vt:lpstr>
      <vt:lpstr>Though by historical standards the dollars has not fallen all that much. Yet.</vt:lpstr>
      <vt:lpstr>Problem 2: Trump lacks a Nixonian solution to his geopolitical problem.</vt:lpstr>
      <vt:lpstr>Trump gets to call the shots in Europe, as he tried to make clear in February.</vt:lpstr>
      <vt:lpstr>The dominance of “Daddy” was unmistakable at the NATO summit and again in Scotland, when the EU folded on trade.</vt:lpstr>
      <vt:lpstr>Unfortunately, “Daddy” isn’t any closer to ending the war in Ukraine. And Ukraine cannot hold out indefinitely.</vt:lpstr>
      <vt:lpstr>I just don’t see Trump being able to lure Moscow away from Beijing—or Xi from Putin.</vt:lpstr>
      <vt:lpstr>Americans are surprisingly ready to confront China over Taiwan.</vt:lpstr>
      <vt:lpstr>But from a military standpoint such a “Taiwan Semiconductor Crisis” would be extraordinarily dangerous.</vt:lpstr>
      <vt:lpstr>And what would the economic consequences of such a crisis be?</vt:lpstr>
      <vt:lpstr>A return to the 1970s would be very bullish for gold.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Niall Ferguson</dc:creator>
  <cp:keywords/>
  <dc:description/>
  <cp:lastModifiedBy>Niall Ferguson</cp:lastModifiedBy>
  <cp:revision>99</cp:revision>
  <dcterms:created xsi:type="dcterms:W3CDTF">2025-02-17T12:40:40Z</dcterms:created>
  <dcterms:modified xsi:type="dcterms:W3CDTF">2025-09-16T15:01:36Z</dcterms:modified>
  <cp:category/>
</cp:coreProperties>
</file>