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57" r:id="rId5"/>
    <p:sldId id="260" r:id="rId6"/>
    <p:sldId id="256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A8B-8B46-7DE6-BDCD-7144AEE8D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F9D0C-40AD-9848-0CBA-697D1E72B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04C0-0C27-CC35-1927-6F513356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5744-17FA-180B-A96B-131D932C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F7EC-35D6-24E6-DC61-C301D8BD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FE72-AE76-71DB-9B44-858AC9D9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001D9-29F2-4E45-36DC-A3698A7E4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868A-F547-38E7-AFB1-3AF1D13E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A5ECC-5F4B-8F55-8485-35CDF9AD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AB7B8-DEAA-D533-1496-4E4C48C1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AFFE8-56CA-718F-4CE4-33BEE3EB3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D3CBA-28AF-E771-C805-3CED739A3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7AF7D-1A49-E12F-7869-9449AA4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27C77-BEFC-697E-A8C2-EC0786D1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C9FE3-A9FB-6A3C-BD6A-4BC0EF58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9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E2BE-5195-E027-CE29-11920A71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4D8D-D8A6-6F25-D806-9060203CD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1F930-7FB6-684E-EC15-3B870C0C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3180-7E63-844C-57C6-CEBF92D0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E0A5-25E2-1D08-CD5A-BA7C6120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E0A0-1F0E-BF39-6274-160E57D2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39385-8A57-611E-1973-284955E9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A1609-213B-EBDB-CFD6-7D3F29D0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50455-56D8-85D4-FD5D-6A2C8129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354EE-701E-7419-0461-E11FDED4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9B19-1107-20AC-6B98-C32159B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CB9C3-99D8-7322-C160-87736DB4B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E0FD9-0958-FD91-E98A-C65EE1F57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575AD-C548-B055-9014-62DFDA93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C9872-3846-FF34-F339-FC753E52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8EF67-AB73-14C1-7ED5-95015010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58DA-EE61-02E1-F021-08FE4CDE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082FD-3D4F-4780-EBFE-BF3C778B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3C0AC-2E7E-BA8E-D6A5-926B460DF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507C7-DC93-637E-7E29-CEAA6BF8B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D82FA-B4CC-BB1B-FADF-94E7545E0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C83FA-2E0F-E889-DC8F-8AD559E2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96D13-6BE9-4FA6-4C1C-C541A744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21584-38CD-AAB7-1666-73092192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AB0D-438F-F216-9EFF-AB3E2426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0490A-8F28-8F10-5B95-BA7A5FD7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65EC3-38A1-8A5C-21D2-C4D45637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DAA46-1737-56A6-C588-33DB5193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8ACA8-3FC5-E2DA-4149-F54987D6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2732A-9217-F029-763C-557FD323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CE05-C0B7-4111-4642-8A55F5A1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E493-61A8-12C4-818C-803B9FB3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F0B1-3A0C-0CE1-C489-AFF8B109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0CCFB-4625-A005-69A6-52C874FE8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B3FEC-D43F-D4B0-65DB-9301CCF1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6B966-0C37-85FB-EE81-70EED3D4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4CCDD-AB52-6094-7982-CB4893BD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FCD2-816F-BB24-E6D6-4CA5245D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ADA58-2EBA-2B54-5CAF-3CFE3BE09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338CA-E0F2-6E71-0A9F-6431A4795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C048-7248-D8BC-70F9-78D05C39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1AC4B-5E52-815F-FE7A-9C62EF3F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BCCE6-4875-5FE8-C47E-1BD49D19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1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B1225-6573-8DCB-3757-263483FC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16000-4E31-9FD8-4EEC-03F94D67B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1517D-BC9E-A74F-87F6-F839FA238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B81B7-4390-471B-BEA6-0DFE059F0E2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CCAB-0123-0902-73E2-A81AB6593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AC4B4-DFE5-BEE3-A8C1-8BECF73F9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15B145-1938-4519-838C-A32F732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ACD42-B7BA-3532-B1E9-DD3A1EBC0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5CE4A3-433F-5E26-B1A7-7EB86ACD0521}"/>
              </a:ext>
            </a:extLst>
          </p:cNvPr>
          <p:cNvSpPr txBox="1"/>
          <p:nvPr/>
        </p:nvSpPr>
        <p:spPr>
          <a:xfrm>
            <a:off x="2125355" y="209497"/>
            <a:ext cx="7941289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Pre-Trump US Economic Model…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5106D-ABBB-153B-9AAB-8F66A7A3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43" y="2535019"/>
            <a:ext cx="9072714" cy="4005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2F1ED-8122-4D2B-166B-7A338678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309" y="716910"/>
            <a:ext cx="5365380" cy="17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CCCE0-53A6-0C5B-8031-A709337AC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7ECE8E-4D19-7A65-F323-2215A5C62608}"/>
              </a:ext>
            </a:extLst>
          </p:cNvPr>
          <p:cNvSpPr txBox="1"/>
          <p:nvPr/>
        </p:nvSpPr>
        <p:spPr>
          <a:xfrm>
            <a:off x="2125355" y="243906"/>
            <a:ext cx="7941289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…Led To A Large Negative International Investment Position…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7C6B7-2B65-6594-A6E9-2A26775BF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" y="1395260"/>
            <a:ext cx="6493035" cy="4382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E7F55-23FC-599B-8C40-2CD14F4E9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81" y="904960"/>
            <a:ext cx="4219469" cy="55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59A-3C9B-59E6-6F0C-64218903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1E8BA-9D85-E009-29E6-2DEBA8C9D09D}"/>
              </a:ext>
            </a:extLst>
          </p:cNvPr>
          <p:cNvSpPr txBox="1"/>
          <p:nvPr/>
        </p:nvSpPr>
        <p:spPr>
          <a:xfrm>
            <a:off x="747253" y="443961"/>
            <a:ext cx="10677832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…Encouraged Foreign Investors To Accumulate USD Assets &amp; </a:t>
            </a:r>
            <a:r>
              <a:rPr lang="en-US" sz="2000" b="1" dirty="0" err="1"/>
              <a:t>EuroDollars</a:t>
            </a:r>
            <a:r>
              <a:rPr lang="en-US" sz="2000" b="1" dirty="0"/>
              <a:t>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591C6-91D1-A65F-E3BD-6F9425657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5" y="1247470"/>
            <a:ext cx="4945900" cy="4111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D7B50-19FB-CD59-F33A-3D7B2F56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70" y="1785862"/>
            <a:ext cx="6869805" cy="30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2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7CAF1-804B-E253-5746-B428EE452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4A3B4A-8337-897B-1670-56C7F3CA56FA}"/>
              </a:ext>
            </a:extLst>
          </p:cNvPr>
          <p:cNvSpPr txBox="1"/>
          <p:nvPr/>
        </p:nvSpPr>
        <p:spPr>
          <a:xfrm>
            <a:off x="2125352" y="283144"/>
            <a:ext cx="7941289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…But Under Trump, Incentives Are Changing…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9E7A1-E781-A99B-4CA0-C11CC008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59" y="917721"/>
            <a:ext cx="9145276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2EB0F-D7B3-D439-873A-DF58B499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550D72-8600-9A08-0E43-63119E008AAE}"/>
              </a:ext>
            </a:extLst>
          </p:cNvPr>
          <p:cNvSpPr txBox="1"/>
          <p:nvPr/>
        </p:nvSpPr>
        <p:spPr>
          <a:xfrm>
            <a:off x="491613" y="226142"/>
            <a:ext cx="10412361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…Under The Threat Of Mar-A-Lago, Germany Went For The ‘’Berlin Accord’’…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62DA-648E-2E35-FB11-F06CA7A8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6" y="914400"/>
            <a:ext cx="4828076" cy="5717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9D7A9-928E-FDEA-3B97-5B704F88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12" y="914400"/>
            <a:ext cx="4760784" cy="55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4954E-0059-97AC-FACB-615DB8A7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40" y="1021965"/>
            <a:ext cx="9644717" cy="546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FCAC1-15BB-5818-0854-CBA480551DB9}"/>
              </a:ext>
            </a:extLst>
          </p:cNvPr>
          <p:cNvSpPr txBox="1"/>
          <p:nvPr/>
        </p:nvSpPr>
        <p:spPr>
          <a:xfrm>
            <a:off x="1150375" y="276812"/>
            <a:ext cx="10078064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…Which Could Unleash The Macro Unicorn: S&amp;P Down + USD Down</a:t>
            </a:r>
          </a:p>
        </p:txBody>
      </p:sp>
    </p:spTree>
    <p:extLst>
      <p:ext uri="{BB962C8B-B14F-4D97-AF65-F5344CB8AC3E}">
        <p14:creationId xmlns:p14="http://schemas.microsoft.com/office/powerpoint/2010/main" val="121745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13589-2DD1-7A44-ED35-EB8FC25A1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1634162"/>
            <a:ext cx="8945223" cy="4258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E23C1-120E-4AFE-0395-CA420EAD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27" y="294967"/>
            <a:ext cx="4908943" cy="10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4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Alfonso Peccatiello</dc:creator>
  <cp:lastModifiedBy>Alfonso Peccatiello</cp:lastModifiedBy>
  <cp:revision>1</cp:revision>
  <dcterms:created xsi:type="dcterms:W3CDTF">2025-04-01T13:28:10Z</dcterms:created>
  <dcterms:modified xsi:type="dcterms:W3CDTF">2025-04-01T13:42:53Z</dcterms:modified>
</cp:coreProperties>
</file>