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8.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2.xml" ContentType="application/vnd.openxmlformats-officedocument.drawingml.chartshapes+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0.xml" ContentType="application/vnd.openxmlformats-officedocument.presentationml.notesSlid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1.xml" ContentType="application/vnd.openxmlformats-officedocument.presentationml.notesSlid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2.xml" ContentType="application/vnd.openxmlformats-officedocument.presentationml.notesSlid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4"/>
  </p:notesMasterIdLst>
  <p:sldIdLst>
    <p:sldId id="504" r:id="rId2"/>
    <p:sldId id="1003" r:id="rId3"/>
    <p:sldId id="1004" r:id="rId4"/>
    <p:sldId id="1005" r:id="rId5"/>
    <p:sldId id="988" r:id="rId6"/>
    <p:sldId id="993" r:id="rId7"/>
    <p:sldId id="1006" r:id="rId8"/>
    <p:sldId id="984" r:id="rId9"/>
    <p:sldId id="1007" r:id="rId10"/>
    <p:sldId id="1008" r:id="rId11"/>
    <p:sldId id="1009" r:id="rId12"/>
    <p:sldId id="1010" r:id="rId13"/>
    <p:sldId id="985" r:id="rId14"/>
    <p:sldId id="997" r:id="rId15"/>
    <p:sldId id="961" r:id="rId16"/>
    <p:sldId id="1011" r:id="rId17"/>
    <p:sldId id="1012" r:id="rId18"/>
    <p:sldId id="1013" r:id="rId19"/>
    <p:sldId id="1014" r:id="rId20"/>
    <p:sldId id="1015" r:id="rId21"/>
    <p:sldId id="1016" r:id="rId22"/>
    <p:sldId id="1017"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C4A"/>
    <a:srgbClr val="CC3300"/>
    <a:srgbClr val="F4D388"/>
    <a:srgbClr val="EBAB1F"/>
    <a:srgbClr val="F7E1A1"/>
    <a:srgbClr val="E9EDF4"/>
    <a:srgbClr val="FF7C80"/>
    <a:srgbClr val="F1C301"/>
    <a:srgbClr val="DCA928"/>
    <a:srgbClr val="8A83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D171BD-ED29-4B29-85E0-A90509D657FE}" v="948" dt="2026-04-15T05:10:04.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6" autoAdjust="0"/>
    <p:restoredTop sz="94370" autoAdjust="0"/>
  </p:normalViewPr>
  <p:slideViewPr>
    <p:cSldViewPr snapToGrid="0" snapToObjects="1">
      <p:cViewPr varScale="1">
        <p:scale>
          <a:sx n="104" d="100"/>
          <a:sy n="104" d="100"/>
        </p:scale>
        <p:origin x="1104" y="96"/>
      </p:cViewPr>
      <p:guideLst>
        <p:guide orient="horz" pos="3974"/>
        <p:guide pos="3840"/>
      </p:guideLst>
    </p:cSldViewPr>
  </p:slideViewPr>
  <p:notesTextViewPr>
    <p:cViewPr>
      <p:scale>
        <a:sx n="100" d="100"/>
        <a:sy n="100" d="100"/>
      </p:scale>
      <p:origin x="0" y="0"/>
    </p:cViewPr>
  </p:notesTextViewPr>
  <p:sorterViewPr>
    <p:cViewPr varScale="1">
      <p:scale>
        <a:sx n="100" d="100"/>
        <a:sy n="100" d="100"/>
      </p:scale>
      <p:origin x="0" y="-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https://d.docs.live.net/c9b7b4294e0e40e5/Documents/LRFM/Research/Shares%20outstanding%20TSX%20vs%20ASX.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flickr.com/photos/linh_rom/2270171257/" TargetMode="External"/><Relationship Id="rId1" Type="http://schemas.openxmlformats.org/officeDocument/2006/relationships/image" Target="../media/image9.jpg"/><Relationship Id="rId5" Type="http://schemas.openxmlformats.org/officeDocument/2006/relationships/oleObject" Target="https://d.docs.live.net/c9b7b4294e0e40e5/Documents/LRFM/Monthly%20Updates%20LRT/Monthly%20VA%20310326.xlsx" TargetMode="External"/><Relationship Id="rId4" Type="http://schemas.openxmlformats.org/officeDocument/2006/relationships/hyperlink" Target="https://openclipart.org/detail/121621/maple-leaf"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LRT</c:v>
          </c:tx>
          <c:spPr>
            <a:ln w="28575" cap="rnd">
              <a:solidFill>
                <a:srgbClr val="1D4634"/>
              </a:solidFill>
              <a:round/>
            </a:ln>
            <a:effectLst/>
          </c:spPr>
          <c:marker>
            <c:symbol val="none"/>
          </c:marker>
          <c:cat>
            <c:numRef>
              <c:f>'10 year'!$R$7:$R$127</c:f>
              <c:numCache>
                <c:formatCode>[$-C09]dd\-mmm\-yy;@</c:formatCode>
                <c:ptCount val="121"/>
                <c:pt idx="0">
                  <c:v>42308</c:v>
                </c:pt>
                <c:pt idx="1">
                  <c:v>42338</c:v>
                </c:pt>
                <c:pt idx="2">
                  <c:v>42369</c:v>
                </c:pt>
                <c:pt idx="3">
                  <c:v>42400</c:v>
                </c:pt>
                <c:pt idx="4">
                  <c:v>42429</c:v>
                </c:pt>
                <c:pt idx="5">
                  <c:v>42460</c:v>
                </c:pt>
                <c:pt idx="6">
                  <c:v>42490</c:v>
                </c:pt>
                <c:pt idx="7">
                  <c:v>42521</c:v>
                </c:pt>
                <c:pt idx="8">
                  <c:v>42551</c:v>
                </c:pt>
                <c:pt idx="9">
                  <c:v>42582</c:v>
                </c:pt>
                <c:pt idx="10">
                  <c:v>42613</c:v>
                </c:pt>
                <c:pt idx="11">
                  <c:v>42643</c:v>
                </c:pt>
                <c:pt idx="12">
                  <c:v>42674</c:v>
                </c:pt>
                <c:pt idx="13">
                  <c:v>42704</c:v>
                </c:pt>
                <c:pt idx="14">
                  <c:v>42735</c:v>
                </c:pt>
                <c:pt idx="15">
                  <c:v>42766</c:v>
                </c:pt>
                <c:pt idx="16">
                  <c:v>42794</c:v>
                </c:pt>
                <c:pt idx="17">
                  <c:v>42825</c:v>
                </c:pt>
                <c:pt idx="18">
                  <c:v>42855</c:v>
                </c:pt>
                <c:pt idx="19">
                  <c:v>42886</c:v>
                </c:pt>
                <c:pt idx="20">
                  <c:v>42916</c:v>
                </c:pt>
                <c:pt idx="21">
                  <c:v>42947</c:v>
                </c:pt>
                <c:pt idx="22">
                  <c:v>42978</c:v>
                </c:pt>
                <c:pt idx="23">
                  <c:v>43008</c:v>
                </c:pt>
                <c:pt idx="24">
                  <c:v>43039</c:v>
                </c:pt>
                <c:pt idx="25">
                  <c:v>43069</c:v>
                </c:pt>
                <c:pt idx="26">
                  <c:v>43100</c:v>
                </c:pt>
                <c:pt idx="27">
                  <c:v>43131</c:v>
                </c:pt>
                <c:pt idx="28">
                  <c:v>43159</c:v>
                </c:pt>
                <c:pt idx="29">
                  <c:v>43190</c:v>
                </c:pt>
                <c:pt idx="30">
                  <c:v>43220</c:v>
                </c:pt>
                <c:pt idx="31">
                  <c:v>43251</c:v>
                </c:pt>
                <c:pt idx="32">
                  <c:v>43281</c:v>
                </c:pt>
                <c:pt idx="33">
                  <c:v>43312</c:v>
                </c:pt>
                <c:pt idx="34">
                  <c:v>43343</c:v>
                </c:pt>
                <c:pt idx="35">
                  <c:v>43373</c:v>
                </c:pt>
                <c:pt idx="36">
                  <c:v>43404</c:v>
                </c:pt>
                <c:pt idx="37">
                  <c:v>43434</c:v>
                </c:pt>
                <c:pt idx="38">
                  <c:v>43465</c:v>
                </c:pt>
                <c:pt idx="39">
                  <c:v>43496</c:v>
                </c:pt>
                <c:pt idx="40">
                  <c:v>43524</c:v>
                </c:pt>
                <c:pt idx="41">
                  <c:v>43555</c:v>
                </c:pt>
                <c:pt idx="42">
                  <c:v>43585</c:v>
                </c:pt>
                <c:pt idx="43">
                  <c:v>43616</c:v>
                </c:pt>
                <c:pt idx="44">
                  <c:v>43646</c:v>
                </c:pt>
                <c:pt idx="45">
                  <c:v>43677</c:v>
                </c:pt>
                <c:pt idx="46">
                  <c:v>43708</c:v>
                </c:pt>
                <c:pt idx="47">
                  <c:v>43738</c:v>
                </c:pt>
                <c:pt idx="48">
                  <c:v>43769</c:v>
                </c:pt>
                <c:pt idx="49">
                  <c:v>43799</c:v>
                </c:pt>
                <c:pt idx="50">
                  <c:v>43830</c:v>
                </c:pt>
                <c:pt idx="51">
                  <c:v>43861</c:v>
                </c:pt>
                <c:pt idx="52">
                  <c:v>43890</c:v>
                </c:pt>
                <c:pt idx="53">
                  <c:v>43921</c:v>
                </c:pt>
                <c:pt idx="54">
                  <c:v>43951</c:v>
                </c:pt>
                <c:pt idx="55">
                  <c:v>43982</c:v>
                </c:pt>
                <c:pt idx="56">
                  <c:v>44012</c:v>
                </c:pt>
                <c:pt idx="57">
                  <c:v>44043</c:v>
                </c:pt>
                <c:pt idx="58">
                  <c:v>44074</c:v>
                </c:pt>
                <c:pt idx="59">
                  <c:v>44104</c:v>
                </c:pt>
                <c:pt idx="60">
                  <c:v>44135</c:v>
                </c:pt>
                <c:pt idx="61">
                  <c:v>44165</c:v>
                </c:pt>
                <c:pt idx="62">
                  <c:v>44196</c:v>
                </c:pt>
                <c:pt idx="63">
                  <c:v>44227</c:v>
                </c:pt>
                <c:pt idx="64">
                  <c:v>44255</c:v>
                </c:pt>
                <c:pt idx="65">
                  <c:v>44286</c:v>
                </c:pt>
                <c:pt idx="66">
                  <c:v>44316</c:v>
                </c:pt>
                <c:pt idx="67">
                  <c:v>44347</c:v>
                </c:pt>
                <c:pt idx="68">
                  <c:v>44377</c:v>
                </c:pt>
                <c:pt idx="69">
                  <c:v>44408</c:v>
                </c:pt>
                <c:pt idx="70">
                  <c:v>44439</c:v>
                </c:pt>
                <c:pt idx="71">
                  <c:v>44469</c:v>
                </c:pt>
                <c:pt idx="72">
                  <c:v>44500</c:v>
                </c:pt>
                <c:pt idx="73">
                  <c:v>44530</c:v>
                </c:pt>
                <c:pt idx="74">
                  <c:v>44561</c:v>
                </c:pt>
                <c:pt idx="75">
                  <c:v>44592</c:v>
                </c:pt>
                <c:pt idx="76">
                  <c:v>44620</c:v>
                </c:pt>
                <c:pt idx="77">
                  <c:v>44651</c:v>
                </c:pt>
                <c:pt idx="78">
                  <c:v>44681</c:v>
                </c:pt>
                <c:pt idx="79">
                  <c:v>44712</c:v>
                </c:pt>
                <c:pt idx="80">
                  <c:v>44742</c:v>
                </c:pt>
                <c:pt idx="81">
                  <c:v>44773</c:v>
                </c:pt>
                <c:pt idx="82">
                  <c:v>44804</c:v>
                </c:pt>
                <c:pt idx="83">
                  <c:v>44834</c:v>
                </c:pt>
                <c:pt idx="84">
                  <c:v>44865</c:v>
                </c:pt>
                <c:pt idx="85">
                  <c:v>44895</c:v>
                </c:pt>
                <c:pt idx="86">
                  <c:v>44926</c:v>
                </c:pt>
                <c:pt idx="87">
                  <c:v>44957</c:v>
                </c:pt>
                <c:pt idx="88">
                  <c:v>44985</c:v>
                </c:pt>
                <c:pt idx="89">
                  <c:v>45016</c:v>
                </c:pt>
                <c:pt idx="90">
                  <c:v>45046</c:v>
                </c:pt>
                <c:pt idx="91">
                  <c:v>45077</c:v>
                </c:pt>
                <c:pt idx="92">
                  <c:v>45107</c:v>
                </c:pt>
                <c:pt idx="93">
                  <c:v>45138</c:v>
                </c:pt>
                <c:pt idx="94">
                  <c:v>45169</c:v>
                </c:pt>
                <c:pt idx="95">
                  <c:v>45199</c:v>
                </c:pt>
                <c:pt idx="96">
                  <c:v>45230</c:v>
                </c:pt>
                <c:pt idx="97">
                  <c:v>45260</c:v>
                </c:pt>
                <c:pt idx="98">
                  <c:v>45291</c:v>
                </c:pt>
                <c:pt idx="99">
                  <c:v>45322</c:v>
                </c:pt>
                <c:pt idx="100">
                  <c:v>45351</c:v>
                </c:pt>
                <c:pt idx="101">
                  <c:v>45382</c:v>
                </c:pt>
                <c:pt idx="102">
                  <c:v>45412</c:v>
                </c:pt>
                <c:pt idx="103">
                  <c:v>45443</c:v>
                </c:pt>
                <c:pt idx="104">
                  <c:v>45473</c:v>
                </c:pt>
                <c:pt idx="105">
                  <c:v>45504</c:v>
                </c:pt>
                <c:pt idx="106">
                  <c:v>45535</c:v>
                </c:pt>
                <c:pt idx="107">
                  <c:v>45565</c:v>
                </c:pt>
                <c:pt idx="108">
                  <c:v>45596</c:v>
                </c:pt>
                <c:pt idx="109">
                  <c:v>45626</c:v>
                </c:pt>
                <c:pt idx="110">
                  <c:v>45657</c:v>
                </c:pt>
                <c:pt idx="111">
                  <c:v>45688</c:v>
                </c:pt>
                <c:pt idx="112">
                  <c:v>45716</c:v>
                </c:pt>
                <c:pt idx="113">
                  <c:v>45747</c:v>
                </c:pt>
                <c:pt idx="114">
                  <c:v>45777</c:v>
                </c:pt>
                <c:pt idx="115">
                  <c:v>45808</c:v>
                </c:pt>
                <c:pt idx="116">
                  <c:v>45838</c:v>
                </c:pt>
                <c:pt idx="117">
                  <c:v>45869</c:v>
                </c:pt>
                <c:pt idx="118">
                  <c:v>45900</c:v>
                </c:pt>
                <c:pt idx="119">
                  <c:v>45930</c:v>
                </c:pt>
                <c:pt idx="120">
                  <c:v>45961</c:v>
                </c:pt>
              </c:numCache>
            </c:numRef>
          </c:cat>
          <c:val>
            <c:numRef>
              <c:f>'10 year'!$S$7:$S$127</c:f>
              <c:numCache>
                <c:formatCode>_(* #,##0.00_);_(* \(#,##0.00\);_(* "-"??_);_(@_)</c:formatCode>
                <c:ptCount val="121"/>
                <c:pt idx="0" formatCode="General">
                  <c:v>100</c:v>
                </c:pt>
                <c:pt idx="1">
                  <c:v>93.45</c:v>
                </c:pt>
                <c:pt idx="2">
                  <c:v>93.75</c:v>
                </c:pt>
                <c:pt idx="3">
                  <c:v>86.93</c:v>
                </c:pt>
                <c:pt idx="4">
                  <c:v>95.96</c:v>
                </c:pt>
                <c:pt idx="5">
                  <c:v>100.11</c:v>
                </c:pt>
                <c:pt idx="6">
                  <c:v>111.78</c:v>
                </c:pt>
                <c:pt idx="7">
                  <c:v>116.68</c:v>
                </c:pt>
                <c:pt idx="8">
                  <c:v>133.26</c:v>
                </c:pt>
                <c:pt idx="9">
                  <c:v>155.96</c:v>
                </c:pt>
                <c:pt idx="10">
                  <c:v>147.19</c:v>
                </c:pt>
                <c:pt idx="11">
                  <c:v>167.18</c:v>
                </c:pt>
                <c:pt idx="12">
                  <c:v>160.80000000000001</c:v>
                </c:pt>
                <c:pt idx="13">
                  <c:v>146.52000000000001</c:v>
                </c:pt>
                <c:pt idx="14">
                  <c:v>150.79</c:v>
                </c:pt>
                <c:pt idx="15">
                  <c:v>156.47</c:v>
                </c:pt>
                <c:pt idx="16">
                  <c:v>172.41</c:v>
                </c:pt>
                <c:pt idx="17">
                  <c:v>173.41</c:v>
                </c:pt>
                <c:pt idx="18">
                  <c:v>170.18</c:v>
                </c:pt>
                <c:pt idx="19">
                  <c:v>168.79</c:v>
                </c:pt>
                <c:pt idx="20">
                  <c:v>163.44</c:v>
                </c:pt>
                <c:pt idx="21">
                  <c:v>164.71</c:v>
                </c:pt>
                <c:pt idx="22">
                  <c:v>166.99</c:v>
                </c:pt>
                <c:pt idx="23">
                  <c:v>171.12</c:v>
                </c:pt>
                <c:pt idx="24">
                  <c:v>177.6</c:v>
                </c:pt>
                <c:pt idx="25">
                  <c:v>181.73</c:v>
                </c:pt>
                <c:pt idx="26">
                  <c:v>182.05</c:v>
                </c:pt>
                <c:pt idx="27">
                  <c:v>186.06</c:v>
                </c:pt>
                <c:pt idx="28">
                  <c:v>180.48</c:v>
                </c:pt>
                <c:pt idx="29">
                  <c:v>170</c:v>
                </c:pt>
                <c:pt idx="30">
                  <c:v>164.28</c:v>
                </c:pt>
                <c:pt idx="31">
                  <c:v>163.25</c:v>
                </c:pt>
                <c:pt idx="32">
                  <c:v>163.5</c:v>
                </c:pt>
                <c:pt idx="33">
                  <c:v>161.01</c:v>
                </c:pt>
                <c:pt idx="34">
                  <c:v>151.07</c:v>
                </c:pt>
                <c:pt idx="35">
                  <c:v>141.33000000000001</c:v>
                </c:pt>
                <c:pt idx="36">
                  <c:v>124.78</c:v>
                </c:pt>
                <c:pt idx="37">
                  <c:v>121.93</c:v>
                </c:pt>
                <c:pt idx="38">
                  <c:v>111.88</c:v>
                </c:pt>
                <c:pt idx="39">
                  <c:v>119.32</c:v>
                </c:pt>
                <c:pt idx="40">
                  <c:v>120.95</c:v>
                </c:pt>
                <c:pt idx="41">
                  <c:v>116.23</c:v>
                </c:pt>
                <c:pt idx="42">
                  <c:v>115.35</c:v>
                </c:pt>
                <c:pt idx="43">
                  <c:v>119.54</c:v>
                </c:pt>
                <c:pt idx="44">
                  <c:v>119.71</c:v>
                </c:pt>
                <c:pt idx="45">
                  <c:v>137.91</c:v>
                </c:pt>
                <c:pt idx="46">
                  <c:v>138.26</c:v>
                </c:pt>
                <c:pt idx="47">
                  <c:v>138</c:v>
                </c:pt>
                <c:pt idx="48">
                  <c:v>132.75</c:v>
                </c:pt>
                <c:pt idx="49">
                  <c:v>124.57</c:v>
                </c:pt>
                <c:pt idx="50">
                  <c:v>128.29</c:v>
                </c:pt>
                <c:pt idx="51">
                  <c:v>127.98</c:v>
                </c:pt>
                <c:pt idx="52">
                  <c:v>125.88</c:v>
                </c:pt>
                <c:pt idx="53">
                  <c:v>104.01</c:v>
                </c:pt>
                <c:pt idx="54">
                  <c:v>157</c:v>
                </c:pt>
                <c:pt idx="55">
                  <c:v>189.08</c:v>
                </c:pt>
                <c:pt idx="56">
                  <c:v>249.78</c:v>
                </c:pt>
                <c:pt idx="57">
                  <c:v>284.88</c:v>
                </c:pt>
                <c:pt idx="58">
                  <c:v>299.7</c:v>
                </c:pt>
                <c:pt idx="59">
                  <c:v>294.67</c:v>
                </c:pt>
                <c:pt idx="60">
                  <c:v>297.55</c:v>
                </c:pt>
                <c:pt idx="61">
                  <c:v>298.55</c:v>
                </c:pt>
                <c:pt idx="62">
                  <c:v>322.93</c:v>
                </c:pt>
                <c:pt idx="63">
                  <c:v>321.75</c:v>
                </c:pt>
                <c:pt idx="64">
                  <c:v>334.19</c:v>
                </c:pt>
                <c:pt idx="65">
                  <c:v>348.03</c:v>
                </c:pt>
                <c:pt idx="66">
                  <c:v>382.74</c:v>
                </c:pt>
                <c:pt idx="67">
                  <c:v>401.34</c:v>
                </c:pt>
                <c:pt idx="68">
                  <c:v>362.37</c:v>
                </c:pt>
                <c:pt idx="69">
                  <c:v>387.28</c:v>
                </c:pt>
                <c:pt idx="70">
                  <c:v>374.57</c:v>
                </c:pt>
                <c:pt idx="71">
                  <c:v>424.7</c:v>
                </c:pt>
                <c:pt idx="72">
                  <c:v>440.29</c:v>
                </c:pt>
                <c:pt idx="73">
                  <c:v>445.03</c:v>
                </c:pt>
                <c:pt idx="74">
                  <c:v>446.54</c:v>
                </c:pt>
                <c:pt idx="75">
                  <c:v>433.12</c:v>
                </c:pt>
                <c:pt idx="76">
                  <c:v>439.17</c:v>
                </c:pt>
                <c:pt idx="77">
                  <c:v>467.71</c:v>
                </c:pt>
                <c:pt idx="78">
                  <c:v>474.97</c:v>
                </c:pt>
                <c:pt idx="79">
                  <c:v>431.89</c:v>
                </c:pt>
                <c:pt idx="80">
                  <c:v>361.74</c:v>
                </c:pt>
                <c:pt idx="81">
                  <c:v>378.7</c:v>
                </c:pt>
                <c:pt idx="82">
                  <c:v>381.68</c:v>
                </c:pt>
                <c:pt idx="83">
                  <c:v>351.97</c:v>
                </c:pt>
                <c:pt idx="84">
                  <c:v>351.5</c:v>
                </c:pt>
                <c:pt idx="85">
                  <c:v>362.92</c:v>
                </c:pt>
                <c:pt idx="86">
                  <c:v>344.88</c:v>
                </c:pt>
                <c:pt idx="87">
                  <c:v>357.94</c:v>
                </c:pt>
                <c:pt idx="88">
                  <c:v>319.68</c:v>
                </c:pt>
                <c:pt idx="89">
                  <c:v>321.19</c:v>
                </c:pt>
                <c:pt idx="90">
                  <c:v>334.23</c:v>
                </c:pt>
                <c:pt idx="91">
                  <c:v>322.67</c:v>
                </c:pt>
                <c:pt idx="92">
                  <c:v>355.87</c:v>
                </c:pt>
                <c:pt idx="93">
                  <c:v>363.7</c:v>
                </c:pt>
                <c:pt idx="94">
                  <c:v>379.66</c:v>
                </c:pt>
                <c:pt idx="95">
                  <c:v>376.29</c:v>
                </c:pt>
                <c:pt idx="96">
                  <c:v>397.25</c:v>
                </c:pt>
                <c:pt idx="97">
                  <c:v>420.28</c:v>
                </c:pt>
                <c:pt idx="98">
                  <c:v>419.47</c:v>
                </c:pt>
                <c:pt idx="99">
                  <c:v>404.41</c:v>
                </c:pt>
                <c:pt idx="100">
                  <c:v>385.42</c:v>
                </c:pt>
                <c:pt idx="101">
                  <c:v>388.71</c:v>
                </c:pt>
                <c:pt idx="102">
                  <c:v>406.8</c:v>
                </c:pt>
                <c:pt idx="103">
                  <c:v>398.73</c:v>
                </c:pt>
                <c:pt idx="104">
                  <c:v>357.49</c:v>
                </c:pt>
                <c:pt idx="105">
                  <c:v>344.14</c:v>
                </c:pt>
                <c:pt idx="106">
                  <c:v>353.36</c:v>
                </c:pt>
                <c:pt idx="107">
                  <c:v>397.99</c:v>
                </c:pt>
                <c:pt idx="108">
                  <c:v>390.63</c:v>
                </c:pt>
                <c:pt idx="109">
                  <c:v>359.2</c:v>
                </c:pt>
                <c:pt idx="110">
                  <c:v>354.42</c:v>
                </c:pt>
                <c:pt idx="111">
                  <c:v>369.09</c:v>
                </c:pt>
                <c:pt idx="112">
                  <c:v>391.06</c:v>
                </c:pt>
                <c:pt idx="113">
                  <c:v>438.96</c:v>
                </c:pt>
                <c:pt idx="114">
                  <c:v>446.73</c:v>
                </c:pt>
                <c:pt idx="115">
                  <c:v>479.67</c:v>
                </c:pt>
                <c:pt idx="116">
                  <c:v>489.07</c:v>
                </c:pt>
                <c:pt idx="117">
                  <c:v>516.63</c:v>
                </c:pt>
                <c:pt idx="118">
                  <c:v>586.24</c:v>
                </c:pt>
                <c:pt idx="119">
                  <c:v>703.63</c:v>
                </c:pt>
                <c:pt idx="120">
                  <c:v>700.55</c:v>
                </c:pt>
              </c:numCache>
            </c:numRef>
          </c:val>
          <c:smooth val="0"/>
          <c:extLst>
            <c:ext xmlns:c16="http://schemas.microsoft.com/office/drawing/2014/chart" uri="{C3380CC4-5D6E-409C-BE32-E72D297353CC}">
              <c16:uniqueId val="{00000000-0B28-4A36-B8AE-5770E01F231E}"/>
            </c:ext>
          </c:extLst>
        </c:ser>
        <c:ser>
          <c:idx val="1"/>
          <c:order val="1"/>
          <c:tx>
            <c:v>ASX300</c:v>
          </c:tx>
          <c:spPr>
            <a:ln w="19050" cap="rnd">
              <a:solidFill>
                <a:srgbClr val="5F8B75"/>
              </a:solidFill>
              <a:round/>
            </a:ln>
            <a:effectLst/>
          </c:spPr>
          <c:marker>
            <c:symbol val="none"/>
          </c:marker>
          <c:cat>
            <c:numRef>
              <c:f>'10 year'!$R$7:$R$127</c:f>
              <c:numCache>
                <c:formatCode>[$-C09]dd\-mmm\-yy;@</c:formatCode>
                <c:ptCount val="121"/>
                <c:pt idx="0">
                  <c:v>42308</c:v>
                </c:pt>
                <c:pt idx="1">
                  <c:v>42338</c:v>
                </c:pt>
                <c:pt idx="2">
                  <c:v>42369</c:v>
                </c:pt>
                <c:pt idx="3">
                  <c:v>42400</c:v>
                </c:pt>
                <c:pt idx="4">
                  <c:v>42429</c:v>
                </c:pt>
                <c:pt idx="5">
                  <c:v>42460</c:v>
                </c:pt>
                <c:pt idx="6">
                  <c:v>42490</c:v>
                </c:pt>
                <c:pt idx="7">
                  <c:v>42521</c:v>
                </c:pt>
                <c:pt idx="8">
                  <c:v>42551</c:v>
                </c:pt>
                <c:pt idx="9">
                  <c:v>42582</c:v>
                </c:pt>
                <c:pt idx="10">
                  <c:v>42613</c:v>
                </c:pt>
                <c:pt idx="11">
                  <c:v>42643</c:v>
                </c:pt>
                <c:pt idx="12">
                  <c:v>42674</c:v>
                </c:pt>
                <c:pt idx="13">
                  <c:v>42704</c:v>
                </c:pt>
                <c:pt idx="14">
                  <c:v>42735</c:v>
                </c:pt>
                <c:pt idx="15">
                  <c:v>42766</c:v>
                </c:pt>
                <c:pt idx="16">
                  <c:v>42794</c:v>
                </c:pt>
                <c:pt idx="17">
                  <c:v>42825</c:v>
                </c:pt>
                <c:pt idx="18">
                  <c:v>42855</c:v>
                </c:pt>
                <c:pt idx="19">
                  <c:v>42886</c:v>
                </c:pt>
                <c:pt idx="20">
                  <c:v>42916</c:v>
                </c:pt>
                <c:pt idx="21">
                  <c:v>42947</c:v>
                </c:pt>
                <c:pt idx="22">
                  <c:v>42978</c:v>
                </c:pt>
                <c:pt idx="23">
                  <c:v>43008</c:v>
                </c:pt>
                <c:pt idx="24">
                  <c:v>43039</c:v>
                </c:pt>
                <c:pt idx="25">
                  <c:v>43069</c:v>
                </c:pt>
                <c:pt idx="26">
                  <c:v>43100</c:v>
                </c:pt>
                <c:pt idx="27">
                  <c:v>43131</c:v>
                </c:pt>
                <c:pt idx="28">
                  <c:v>43159</c:v>
                </c:pt>
                <c:pt idx="29">
                  <c:v>43190</c:v>
                </c:pt>
                <c:pt idx="30">
                  <c:v>43220</c:v>
                </c:pt>
                <c:pt idx="31">
                  <c:v>43251</c:v>
                </c:pt>
                <c:pt idx="32">
                  <c:v>43281</c:v>
                </c:pt>
                <c:pt idx="33">
                  <c:v>43312</c:v>
                </c:pt>
                <c:pt idx="34">
                  <c:v>43343</c:v>
                </c:pt>
                <c:pt idx="35">
                  <c:v>43373</c:v>
                </c:pt>
                <c:pt idx="36">
                  <c:v>43404</c:v>
                </c:pt>
                <c:pt idx="37">
                  <c:v>43434</c:v>
                </c:pt>
                <c:pt idx="38">
                  <c:v>43465</c:v>
                </c:pt>
                <c:pt idx="39">
                  <c:v>43496</c:v>
                </c:pt>
                <c:pt idx="40">
                  <c:v>43524</c:v>
                </c:pt>
                <c:pt idx="41">
                  <c:v>43555</c:v>
                </c:pt>
                <c:pt idx="42">
                  <c:v>43585</c:v>
                </c:pt>
                <c:pt idx="43">
                  <c:v>43616</c:v>
                </c:pt>
                <c:pt idx="44">
                  <c:v>43646</c:v>
                </c:pt>
                <c:pt idx="45">
                  <c:v>43677</c:v>
                </c:pt>
                <c:pt idx="46">
                  <c:v>43708</c:v>
                </c:pt>
                <c:pt idx="47">
                  <c:v>43738</c:v>
                </c:pt>
                <c:pt idx="48">
                  <c:v>43769</c:v>
                </c:pt>
                <c:pt idx="49">
                  <c:v>43799</c:v>
                </c:pt>
                <c:pt idx="50">
                  <c:v>43830</c:v>
                </c:pt>
                <c:pt idx="51">
                  <c:v>43861</c:v>
                </c:pt>
                <c:pt idx="52">
                  <c:v>43890</c:v>
                </c:pt>
                <c:pt idx="53">
                  <c:v>43921</c:v>
                </c:pt>
                <c:pt idx="54">
                  <c:v>43951</c:v>
                </c:pt>
                <c:pt idx="55">
                  <c:v>43982</c:v>
                </c:pt>
                <c:pt idx="56">
                  <c:v>44012</c:v>
                </c:pt>
                <c:pt idx="57">
                  <c:v>44043</c:v>
                </c:pt>
                <c:pt idx="58">
                  <c:v>44074</c:v>
                </c:pt>
                <c:pt idx="59">
                  <c:v>44104</c:v>
                </c:pt>
                <c:pt idx="60">
                  <c:v>44135</c:v>
                </c:pt>
                <c:pt idx="61">
                  <c:v>44165</c:v>
                </c:pt>
                <c:pt idx="62">
                  <c:v>44196</c:v>
                </c:pt>
                <c:pt idx="63">
                  <c:v>44227</c:v>
                </c:pt>
                <c:pt idx="64">
                  <c:v>44255</c:v>
                </c:pt>
                <c:pt idx="65">
                  <c:v>44286</c:v>
                </c:pt>
                <c:pt idx="66">
                  <c:v>44316</c:v>
                </c:pt>
                <c:pt idx="67">
                  <c:v>44347</c:v>
                </c:pt>
                <c:pt idx="68">
                  <c:v>44377</c:v>
                </c:pt>
                <c:pt idx="69">
                  <c:v>44408</c:v>
                </c:pt>
                <c:pt idx="70">
                  <c:v>44439</c:v>
                </c:pt>
                <c:pt idx="71">
                  <c:v>44469</c:v>
                </c:pt>
                <c:pt idx="72">
                  <c:v>44500</c:v>
                </c:pt>
                <c:pt idx="73">
                  <c:v>44530</c:v>
                </c:pt>
                <c:pt idx="74">
                  <c:v>44561</c:v>
                </c:pt>
                <c:pt idx="75">
                  <c:v>44592</c:v>
                </c:pt>
                <c:pt idx="76">
                  <c:v>44620</c:v>
                </c:pt>
                <c:pt idx="77">
                  <c:v>44651</c:v>
                </c:pt>
                <c:pt idx="78">
                  <c:v>44681</c:v>
                </c:pt>
                <c:pt idx="79">
                  <c:v>44712</c:v>
                </c:pt>
                <c:pt idx="80">
                  <c:v>44742</c:v>
                </c:pt>
                <c:pt idx="81">
                  <c:v>44773</c:v>
                </c:pt>
                <c:pt idx="82">
                  <c:v>44804</c:v>
                </c:pt>
                <c:pt idx="83">
                  <c:v>44834</c:v>
                </c:pt>
                <c:pt idx="84">
                  <c:v>44865</c:v>
                </c:pt>
                <c:pt idx="85">
                  <c:v>44895</c:v>
                </c:pt>
                <c:pt idx="86">
                  <c:v>44926</c:v>
                </c:pt>
                <c:pt idx="87">
                  <c:v>44957</c:v>
                </c:pt>
                <c:pt idx="88">
                  <c:v>44985</c:v>
                </c:pt>
                <c:pt idx="89">
                  <c:v>45016</c:v>
                </c:pt>
                <c:pt idx="90">
                  <c:v>45046</c:v>
                </c:pt>
                <c:pt idx="91">
                  <c:v>45077</c:v>
                </c:pt>
                <c:pt idx="92">
                  <c:v>45107</c:v>
                </c:pt>
                <c:pt idx="93">
                  <c:v>45138</c:v>
                </c:pt>
                <c:pt idx="94">
                  <c:v>45169</c:v>
                </c:pt>
                <c:pt idx="95">
                  <c:v>45199</c:v>
                </c:pt>
                <c:pt idx="96">
                  <c:v>45230</c:v>
                </c:pt>
                <c:pt idx="97">
                  <c:v>45260</c:v>
                </c:pt>
                <c:pt idx="98">
                  <c:v>45291</c:v>
                </c:pt>
                <c:pt idx="99">
                  <c:v>45322</c:v>
                </c:pt>
                <c:pt idx="100">
                  <c:v>45351</c:v>
                </c:pt>
                <c:pt idx="101">
                  <c:v>45382</c:v>
                </c:pt>
                <c:pt idx="102">
                  <c:v>45412</c:v>
                </c:pt>
                <c:pt idx="103">
                  <c:v>45443</c:v>
                </c:pt>
                <c:pt idx="104">
                  <c:v>45473</c:v>
                </c:pt>
                <c:pt idx="105">
                  <c:v>45504</c:v>
                </c:pt>
                <c:pt idx="106">
                  <c:v>45535</c:v>
                </c:pt>
                <c:pt idx="107">
                  <c:v>45565</c:v>
                </c:pt>
                <c:pt idx="108">
                  <c:v>45596</c:v>
                </c:pt>
                <c:pt idx="109">
                  <c:v>45626</c:v>
                </c:pt>
                <c:pt idx="110">
                  <c:v>45657</c:v>
                </c:pt>
                <c:pt idx="111">
                  <c:v>45688</c:v>
                </c:pt>
                <c:pt idx="112">
                  <c:v>45716</c:v>
                </c:pt>
                <c:pt idx="113">
                  <c:v>45747</c:v>
                </c:pt>
                <c:pt idx="114">
                  <c:v>45777</c:v>
                </c:pt>
                <c:pt idx="115">
                  <c:v>45808</c:v>
                </c:pt>
                <c:pt idx="116">
                  <c:v>45838</c:v>
                </c:pt>
                <c:pt idx="117">
                  <c:v>45869</c:v>
                </c:pt>
                <c:pt idx="118">
                  <c:v>45900</c:v>
                </c:pt>
                <c:pt idx="119">
                  <c:v>45930</c:v>
                </c:pt>
                <c:pt idx="120">
                  <c:v>45961</c:v>
                </c:pt>
              </c:numCache>
            </c:numRef>
          </c:cat>
          <c:val>
            <c:numRef>
              <c:f>'10 year'!$T$7:$T$127</c:f>
              <c:numCache>
                <c:formatCode>_(* #,##0.00_);_(* \(#,##0.00\);_(* "-"??_);_(@_)</c:formatCode>
                <c:ptCount val="121"/>
                <c:pt idx="0">
                  <c:v>100</c:v>
                </c:pt>
                <c:pt idx="1">
                  <c:v>88.15</c:v>
                </c:pt>
                <c:pt idx="2">
                  <c:v>86.38</c:v>
                </c:pt>
                <c:pt idx="3">
                  <c:v>78.63</c:v>
                </c:pt>
                <c:pt idx="4">
                  <c:v>84.54</c:v>
                </c:pt>
                <c:pt idx="5">
                  <c:v>90.17</c:v>
                </c:pt>
                <c:pt idx="6">
                  <c:v>104.1</c:v>
                </c:pt>
                <c:pt idx="7">
                  <c:v>98.9</c:v>
                </c:pt>
                <c:pt idx="8">
                  <c:v>101.04</c:v>
                </c:pt>
                <c:pt idx="9">
                  <c:v>107.61</c:v>
                </c:pt>
                <c:pt idx="10">
                  <c:v>107.8</c:v>
                </c:pt>
                <c:pt idx="11">
                  <c:v>114.1</c:v>
                </c:pt>
                <c:pt idx="12">
                  <c:v>115.42</c:v>
                </c:pt>
                <c:pt idx="13">
                  <c:v>118.99</c:v>
                </c:pt>
                <c:pt idx="14">
                  <c:v>123.42</c:v>
                </c:pt>
                <c:pt idx="15">
                  <c:v>129.86000000000001</c:v>
                </c:pt>
                <c:pt idx="16">
                  <c:v>125.5</c:v>
                </c:pt>
                <c:pt idx="17">
                  <c:v>126.17</c:v>
                </c:pt>
                <c:pt idx="18">
                  <c:v>124.11</c:v>
                </c:pt>
                <c:pt idx="19">
                  <c:v>125.47</c:v>
                </c:pt>
                <c:pt idx="20">
                  <c:v>122.83</c:v>
                </c:pt>
                <c:pt idx="21">
                  <c:v>128.85</c:v>
                </c:pt>
                <c:pt idx="22">
                  <c:v>135.83000000000001</c:v>
                </c:pt>
                <c:pt idx="23">
                  <c:v>134.22999999999999</c:v>
                </c:pt>
                <c:pt idx="24">
                  <c:v>140.38999999999999</c:v>
                </c:pt>
                <c:pt idx="25">
                  <c:v>144.9</c:v>
                </c:pt>
                <c:pt idx="26">
                  <c:v>155.19999999999999</c:v>
                </c:pt>
                <c:pt idx="27">
                  <c:v>156.44999999999999</c:v>
                </c:pt>
                <c:pt idx="28">
                  <c:v>155.32</c:v>
                </c:pt>
                <c:pt idx="29">
                  <c:v>148.63</c:v>
                </c:pt>
                <c:pt idx="30">
                  <c:v>162.78</c:v>
                </c:pt>
                <c:pt idx="31">
                  <c:v>167.07</c:v>
                </c:pt>
                <c:pt idx="32">
                  <c:v>172.37</c:v>
                </c:pt>
                <c:pt idx="33">
                  <c:v>172.5</c:v>
                </c:pt>
                <c:pt idx="34">
                  <c:v>164.77</c:v>
                </c:pt>
                <c:pt idx="35">
                  <c:v>173.42</c:v>
                </c:pt>
                <c:pt idx="36">
                  <c:v>162.08000000000001</c:v>
                </c:pt>
                <c:pt idx="37">
                  <c:v>151.44999999999999</c:v>
                </c:pt>
                <c:pt idx="38">
                  <c:v>158.74</c:v>
                </c:pt>
                <c:pt idx="39">
                  <c:v>173.14</c:v>
                </c:pt>
                <c:pt idx="40">
                  <c:v>185.06</c:v>
                </c:pt>
                <c:pt idx="41">
                  <c:v>188.65</c:v>
                </c:pt>
                <c:pt idx="42">
                  <c:v>184.02</c:v>
                </c:pt>
                <c:pt idx="43">
                  <c:v>186.49</c:v>
                </c:pt>
                <c:pt idx="44">
                  <c:v>198.16</c:v>
                </c:pt>
                <c:pt idx="45">
                  <c:v>200.56</c:v>
                </c:pt>
                <c:pt idx="46">
                  <c:v>185.76</c:v>
                </c:pt>
                <c:pt idx="47">
                  <c:v>191.13</c:v>
                </c:pt>
                <c:pt idx="48">
                  <c:v>188.08</c:v>
                </c:pt>
                <c:pt idx="49">
                  <c:v>196.86</c:v>
                </c:pt>
                <c:pt idx="50">
                  <c:v>200.17</c:v>
                </c:pt>
                <c:pt idx="51">
                  <c:v>201.47</c:v>
                </c:pt>
                <c:pt idx="52">
                  <c:v>174.79</c:v>
                </c:pt>
                <c:pt idx="53">
                  <c:v>144.13</c:v>
                </c:pt>
                <c:pt idx="54">
                  <c:v>167.66</c:v>
                </c:pt>
                <c:pt idx="55">
                  <c:v>181.45</c:v>
                </c:pt>
                <c:pt idx="56">
                  <c:v>184.36</c:v>
                </c:pt>
                <c:pt idx="57">
                  <c:v>192.64</c:v>
                </c:pt>
                <c:pt idx="58">
                  <c:v>194.35</c:v>
                </c:pt>
                <c:pt idx="59">
                  <c:v>184.29</c:v>
                </c:pt>
                <c:pt idx="60">
                  <c:v>182.08</c:v>
                </c:pt>
                <c:pt idx="61">
                  <c:v>201.53</c:v>
                </c:pt>
                <c:pt idx="62">
                  <c:v>218.5</c:v>
                </c:pt>
                <c:pt idx="63">
                  <c:v>217.28</c:v>
                </c:pt>
                <c:pt idx="64">
                  <c:v>232.79</c:v>
                </c:pt>
                <c:pt idx="65">
                  <c:v>223.23</c:v>
                </c:pt>
                <c:pt idx="66">
                  <c:v>236.71</c:v>
                </c:pt>
                <c:pt idx="67">
                  <c:v>240.1</c:v>
                </c:pt>
                <c:pt idx="68">
                  <c:v>240.64</c:v>
                </c:pt>
                <c:pt idx="69">
                  <c:v>256.26</c:v>
                </c:pt>
                <c:pt idx="70">
                  <c:v>234.81</c:v>
                </c:pt>
                <c:pt idx="71">
                  <c:v>219.03</c:v>
                </c:pt>
                <c:pt idx="72">
                  <c:v>218.12</c:v>
                </c:pt>
                <c:pt idx="73">
                  <c:v>226.34</c:v>
                </c:pt>
                <c:pt idx="74">
                  <c:v>240.75</c:v>
                </c:pt>
                <c:pt idx="75">
                  <c:v>246.76</c:v>
                </c:pt>
                <c:pt idx="76">
                  <c:v>262.39999999999998</c:v>
                </c:pt>
                <c:pt idx="77">
                  <c:v>289.08</c:v>
                </c:pt>
                <c:pt idx="78">
                  <c:v>278.02999999999997</c:v>
                </c:pt>
                <c:pt idx="79">
                  <c:v>278.51</c:v>
                </c:pt>
                <c:pt idx="80">
                  <c:v>247.74</c:v>
                </c:pt>
                <c:pt idx="81">
                  <c:v>246.48</c:v>
                </c:pt>
                <c:pt idx="82">
                  <c:v>261.26</c:v>
                </c:pt>
                <c:pt idx="83">
                  <c:v>254.95</c:v>
                </c:pt>
                <c:pt idx="84">
                  <c:v>258.38</c:v>
                </c:pt>
                <c:pt idx="85">
                  <c:v>295.56</c:v>
                </c:pt>
                <c:pt idx="86">
                  <c:v>291.08999999999997</c:v>
                </c:pt>
                <c:pt idx="87">
                  <c:v>313.52999999999997</c:v>
                </c:pt>
                <c:pt idx="88">
                  <c:v>294.23</c:v>
                </c:pt>
                <c:pt idx="89">
                  <c:v>308.25</c:v>
                </c:pt>
                <c:pt idx="90">
                  <c:v>301.57</c:v>
                </c:pt>
                <c:pt idx="91">
                  <c:v>289.72000000000003</c:v>
                </c:pt>
                <c:pt idx="92">
                  <c:v>302.43</c:v>
                </c:pt>
                <c:pt idx="93">
                  <c:v>309.24</c:v>
                </c:pt>
                <c:pt idx="94">
                  <c:v>303.60000000000002</c:v>
                </c:pt>
                <c:pt idx="95">
                  <c:v>301.60000000000002</c:v>
                </c:pt>
                <c:pt idx="96">
                  <c:v>297.52999999999997</c:v>
                </c:pt>
                <c:pt idx="97">
                  <c:v>302.77999999999997</c:v>
                </c:pt>
                <c:pt idx="98">
                  <c:v>326.18</c:v>
                </c:pt>
                <c:pt idx="99">
                  <c:v>314.14</c:v>
                </c:pt>
                <c:pt idx="100">
                  <c:v>295.58</c:v>
                </c:pt>
                <c:pt idx="101">
                  <c:v>308.07</c:v>
                </c:pt>
                <c:pt idx="102">
                  <c:v>309.39</c:v>
                </c:pt>
                <c:pt idx="103">
                  <c:v>310.98</c:v>
                </c:pt>
                <c:pt idx="104">
                  <c:v>291.73</c:v>
                </c:pt>
                <c:pt idx="105">
                  <c:v>288.64999999999998</c:v>
                </c:pt>
                <c:pt idx="106">
                  <c:v>280.25</c:v>
                </c:pt>
                <c:pt idx="107">
                  <c:v>312.24</c:v>
                </c:pt>
                <c:pt idx="108">
                  <c:v>297.33</c:v>
                </c:pt>
                <c:pt idx="109">
                  <c:v>287.18</c:v>
                </c:pt>
                <c:pt idx="110">
                  <c:v>277.88</c:v>
                </c:pt>
                <c:pt idx="111">
                  <c:v>287.51</c:v>
                </c:pt>
                <c:pt idx="112">
                  <c:v>278.27</c:v>
                </c:pt>
                <c:pt idx="113">
                  <c:v>279.73</c:v>
                </c:pt>
                <c:pt idx="114">
                  <c:v>278.75</c:v>
                </c:pt>
                <c:pt idx="115">
                  <c:v>287.37</c:v>
                </c:pt>
                <c:pt idx="116">
                  <c:v>282.01</c:v>
                </c:pt>
                <c:pt idx="117">
                  <c:v>294.56</c:v>
                </c:pt>
                <c:pt idx="118">
                  <c:v>324.77999999999997</c:v>
                </c:pt>
                <c:pt idx="119">
                  <c:v>339.87</c:v>
                </c:pt>
                <c:pt idx="120">
                  <c:v>352.9</c:v>
                </c:pt>
              </c:numCache>
            </c:numRef>
          </c:val>
          <c:smooth val="0"/>
          <c:extLst>
            <c:ext xmlns:c16="http://schemas.microsoft.com/office/drawing/2014/chart" uri="{C3380CC4-5D6E-409C-BE32-E72D297353CC}">
              <c16:uniqueId val="{00000001-0B28-4A36-B8AE-5770E01F231E}"/>
            </c:ext>
          </c:extLst>
        </c:ser>
        <c:ser>
          <c:idx val="2"/>
          <c:order val="2"/>
          <c:tx>
            <c:v>ASX200</c:v>
          </c:tx>
          <c:spPr>
            <a:ln w="19050" cap="rnd">
              <a:solidFill>
                <a:srgbClr val="99BB59"/>
              </a:solidFill>
              <a:round/>
            </a:ln>
            <a:effectLst/>
          </c:spPr>
          <c:marker>
            <c:symbol val="none"/>
          </c:marker>
          <c:cat>
            <c:numRef>
              <c:f>'10 year'!$R$7:$R$127</c:f>
              <c:numCache>
                <c:formatCode>[$-C09]dd\-mmm\-yy;@</c:formatCode>
                <c:ptCount val="121"/>
                <c:pt idx="0">
                  <c:v>42308</c:v>
                </c:pt>
                <c:pt idx="1">
                  <c:v>42338</c:v>
                </c:pt>
                <c:pt idx="2">
                  <c:v>42369</c:v>
                </c:pt>
                <c:pt idx="3">
                  <c:v>42400</c:v>
                </c:pt>
                <c:pt idx="4">
                  <c:v>42429</c:v>
                </c:pt>
                <c:pt idx="5">
                  <c:v>42460</c:v>
                </c:pt>
                <c:pt idx="6">
                  <c:v>42490</c:v>
                </c:pt>
                <c:pt idx="7">
                  <c:v>42521</c:v>
                </c:pt>
                <c:pt idx="8">
                  <c:v>42551</c:v>
                </c:pt>
                <c:pt idx="9">
                  <c:v>42582</c:v>
                </c:pt>
                <c:pt idx="10">
                  <c:v>42613</c:v>
                </c:pt>
                <c:pt idx="11">
                  <c:v>42643</c:v>
                </c:pt>
                <c:pt idx="12">
                  <c:v>42674</c:v>
                </c:pt>
                <c:pt idx="13">
                  <c:v>42704</c:v>
                </c:pt>
                <c:pt idx="14">
                  <c:v>42735</c:v>
                </c:pt>
                <c:pt idx="15">
                  <c:v>42766</c:v>
                </c:pt>
                <c:pt idx="16">
                  <c:v>42794</c:v>
                </c:pt>
                <c:pt idx="17">
                  <c:v>42825</c:v>
                </c:pt>
                <c:pt idx="18">
                  <c:v>42855</c:v>
                </c:pt>
                <c:pt idx="19">
                  <c:v>42886</c:v>
                </c:pt>
                <c:pt idx="20">
                  <c:v>42916</c:v>
                </c:pt>
                <c:pt idx="21">
                  <c:v>42947</c:v>
                </c:pt>
                <c:pt idx="22">
                  <c:v>42978</c:v>
                </c:pt>
                <c:pt idx="23">
                  <c:v>43008</c:v>
                </c:pt>
                <c:pt idx="24">
                  <c:v>43039</c:v>
                </c:pt>
                <c:pt idx="25">
                  <c:v>43069</c:v>
                </c:pt>
                <c:pt idx="26">
                  <c:v>43100</c:v>
                </c:pt>
                <c:pt idx="27">
                  <c:v>43131</c:v>
                </c:pt>
                <c:pt idx="28">
                  <c:v>43159</c:v>
                </c:pt>
                <c:pt idx="29">
                  <c:v>43190</c:v>
                </c:pt>
                <c:pt idx="30">
                  <c:v>43220</c:v>
                </c:pt>
                <c:pt idx="31">
                  <c:v>43251</c:v>
                </c:pt>
                <c:pt idx="32">
                  <c:v>43281</c:v>
                </c:pt>
                <c:pt idx="33">
                  <c:v>43312</c:v>
                </c:pt>
                <c:pt idx="34">
                  <c:v>43343</c:v>
                </c:pt>
                <c:pt idx="35">
                  <c:v>43373</c:v>
                </c:pt>
                <c:pt idx="36">
                  <c:v>43404</c:v>
                </c:pt>
                <c:pt idx="37">
                  <c:v>43434</c:v>
                </c:pt>
                <c:pt idx="38">
                  <c:v>43465</c:v>
                </c:pt>
                <c:pt idx="39">
                  <c:v>43496</c:v>
                </c:pt>
                <c:pt idx="40">
                  <c:v>43524</c:v>
                </c:pt>
                <c:pt idx="41">
                  <c:v>43555</c:v>
                </c:pt>
                <c:pt idx="42">
                  <c:v>43585</c:v>
                </c:pt>
                <c:pt idx="43">
                  <c:v>43616</c:v>
                </c:pt>
                <c:pt idx="44">
                  <c:v>43646</c:v>
                </c:pt>
                <c:pt idx="45">
                  <c:v>43677</c:v>
                </c:pt>
                <c:pt idx="46">
                  <c:v>43708</c:v>
                </c:pt>
                <c:pt idx="47">
                  <c:v>43738</c:v>
                </c:pt>
                <c:pt idx="48">
                  <c:v>43769</c:v>
                </c:pt>
                <c:pt idx="49">
                  <c:v>43799</c:v>
                </c:pt>
                <c:pt idx="50">
                  <c:v>43830</c:v>
                </c:pt>
                <c:pt idx="51">
                  <c:v>43861</c:v>
                </c:pt>
                <c:pt idx="52">
                  <c:v>43890</c:v>
                </c:pt>
                <c:pt idx="53">
                  <c:v>43921</c:v>
                </c:pt>
                <c:pt idx="54">
                  <c:v>43951</c:v>
                </c:pt>
                <c:pt idx="55">
                  <c:v>43982</c:v>
                </c:pt>
                <c:pt idx="56">
                  <c:v>44012</c:v>
                </c:pt>
                <c:pt idx="57">
                  <c:v>44043</c:v>
                </c:pt>
                <c:pt idx="58">
                  <c:v>44074</c:v>
                </c:pt>
                <c:pt idx="59">
                  <c:v>44104</c:v>
                </c:pt>
                <c:pt idx="60">
                  <c:v>44135</c:v>
                </c:pt>
                <c:pt idx="61">
                  <c:v>44165</c:v>
                </c:pt>
                <c:pt idx="62">
                  <c:v>44196</c:v>
                </c:pt>
                <c:pt idx="63">
                  <c:v>44227</c:v>
                </c:pt>
                <c:pt idx="64">
                  <c:v>44255</c:v>
                </c:pt>
                <c:pt idx="65">
                  <c:v>44286</c:v>
                </c:pt>
                <c:pt idx="66">
                  <c:v>44316</c:v>
                </c:pt>
                <c:pt idx="67">
                  <c:v>44347</c:v>
                </c:pt>
                <c:pt idx="68">
                  <c:v>44377</c:v>
                </c:pt>
                <c:pt idx="69">
                  <c:v>44408</c:v>
                </c:pt>
                <c:pt idx="70">
                  <c:v>44439</c:v>
                </c:pt>
                <c:pt idx="71">
                  <c:v>44469</c:v>
                </c:pt>
                <c:pt idx="72">
                  <c:v>44500</c:v>
                </c:pt>
                <c:pt idx="73">
                  <c:v>44530</c:v>
                </c:pt>
                <c:pt idx="74">
                  <c:v>44561</c:v>
                </c:pt>
                <c:pt idx="75">
                  <c:v>44592</c:v>
                </c:pt>
                <c:pt idx="76">
                  <c:v>44620</c:v>
                </c:pt>
                <c:pt idx="77">
                  <c:v>44651</c:v>
                </c:pt>
                <c:pt idx="78">
                  <c:v>44681</c:v>
                </c:pt>
                <c:pt idx="79">
                  <c:v>44712</c:v>
                </c:pt>
                <c:pt idx="80">
                  <c:v>44742</c:v>
                </c:pt>
                <c:pt idx="81">
                  <c:v>44773</c:v>
                </c:pt>
                <c:pt idx="82">
                  <c:v>44804</c:v>
                </c:pt>
                <c:pt idx="83">
                  <c:v>44834</c:v>
                </c:pt>
                <c:pt idx="84">
                  <c:v>44865</c:v>
                </c:pt>
                <c:pt idx="85">
                  <c:v>44895</c:v>
                </c:pt>
                <c:pt idx="86">
                  <c:v>44926</c:v>
                </c:pt>
                <c:pt idx="87">
                  <c:v>44957</c:v>
                </c:pt>
                <c:pt idx="88">
                  <c:v>44985</c:v>
                </c:pt>
                <c:pt idx="89">
                  <c:v>45016</c:v>
                </c:pt>
                <c:pt idx="90">
                  <c:v>45046</c:v>
                </c:pt>
                <c:pt idx="91">
                  <c:v>45077</c:v>
                </c:pt>
                <c:pt idx="92">
                  <c:v>45107</c:v>
                </c:pt>
                <c:pt idx="93">
                  <c:v>45138</c:v>
                </c:pt>
                <c:pt idx="94">
                  <c:v>45169</c:v>
                </c:pt>
                <c:pt idx="95">
                  <c:v>45199</c:v>
                </c:pt>
                <c:pt idx="96">
                  <c:v>45230</c:v>
                </c:pt>
                <c:pt idx="97">
                  <c:v>45260</c:v>
                </c:pt>
                <c:pt idx="98">
                  <c:v>45291</c:v>
                </c:pt>
                <c:pt idx="99">
                  <c:v>45322</c:v>
                </c:pt>
                <c:pt idx="100">
                  <c:v>45351</c:v>
                </c:pt>
                <c:pt idx="101">
                  <c:v>45382</c:v>
                </c:pt>
                <c:pt idx="102">
                  <c:v>45412</c:v>
                </c:pt>
                <c:pt idx="103">
                  <c:v>45443</c:v>
                </c:pt>
                <c:pt idx="104">
                  <c:v>45473</c:v>
                </c:pt>
                <c:pt idx="105">
                  <c:v>45504</c:v>
                </c:pt>
                <c:pt idx="106">
                  <c:v>45535</c:v>
                </c:pt>
                <c:pt idx="107">
                  <c:v>45565</c:v>
                </c:pt>
                <c:pt idx="108">
                  <c:v>45596</c:v>
                </c:pt>
                <c:pt idx="109">
                  <c:v>45626</c:v>
                </c:pt>
                <c:pt idx="110">
                  <c:v>45657</c:v>
                </c:pt>
                <c:pt idx="111">
                  <c:v>45688</c:v>
                </c:pt>
                <c:pt idx="112">
                  <c:v>45716</c:v>
                </c:pt>
                <c:pt idx="113">
                  <c:v>45747</c:v>
                </c:pt>
                <c:pt idx="114">
                  <c:v>45777</c:v>
                </c:pt>
                <c:pt idx="115">
                  <c:v>45808</c:v>
                </c:pt>
                <c:pt idx="116">
                  <c:v>45838</c:v>
                </c:pt>
                <c:pt idx="117">
                  <c:v>45869</c:v>
                </c:pt>
                <c:pt idx="118">
                  <c:v>45900</c:v>
                </c:pt>
                <c:pt idx="119">
                  <c:v>45930</c:v>
                </c:pt>
                <c:pt idx="120">
                  <c:v>45961</c:v>
                </c:pt>
              </c:numCache>
            </c:numRef>
          </c:cat>
          <c:val>
            <c:numRef>
              <c:f>'10 year'!$U$7:$U$127</c:f>
              <c:numCache>
                <c:formatCode>_(* #,##0.00_);_(* \(#,##0.00\);_(* "-"??_);_(@_)</c:formatCode>
                <c:ptCount val="121"/>
                <c:pt idx="0">
                  <c:v>100</c:v>
                </c:pt>
                <c:pt idx="1">
                  <c:v>99.32</c:v>
                </c:pt>
                <c:pt idx="2">
                  <c:v>102.02</c:v>
                </c:pt>
                <c:pt idx="3">
                  <c:v>96.43</c:v>
                </c:pt>
                <c:pt idx="4">
                  <c:v>94.74</c:v>
                </c:pt>
                <c:pt idx="5">
                  <c:v>99.22</c:v>
                </c:pt>
                <c:pt idx="6">
                  <c:v>102.56</c:v>
                </c:pt>
                <c:pt idx="7">
                  <c:v>105.73</c:v>
                </c:pt>
                <c:pt idx="8">
                  <c:v>103.13</c:v>
                </c:pt>
                <c:pt idx="9">
                  <c:v>109.62</c:v>
                </c:pt>
                <c:pt idx="10">
                  <c:v>107.92</c:v>
                </c:pt>
                <c:pt idx="11">
                  <c:v>108.44</c:v>
                </c:pt>
                <c:pt idx="12">
                  <c:v>106.11</c:v>
                </c:pt>
                <c:pt idx="13">
                  <c:v>109.28</c:v>
                </c:pt>
                <c:pt idx="14">
                  <c:v>114.06</c:v>
                </c:pt>
                <c:pt idx="15">
                  <c:v>113.16</c:v>
                </c:pt>
                <c:pt idx="16">
                  <c:v>115.71</c:v>
                </c:pt>
                <c:pt idx="17">
                  <c:v>119.55</c:v>
                </c:pt>
                <c:pt idx="18">
                  <c:v>120.79</c:v>
                </c:pt>
                <c:pt idx="19">
                  <c:v>117.46</c:v>
                </c:pt>
                <c:pt idx="20">
                  <c:v>117.67</c:v>
                </c:pt>
                <c:pt idx="21">
                  <c:v>117.65</c:v>
                </c:pt>
                <c:pt idx="22">
                  <c:v>118.48</c:v>
                </c:pt>
                <c:pt idx="23">
                  <c:v>118.47</c:v>
                </c:pt>
                <c:pt idx="24">
                  <c:v>123.22</c:v>
                </c:pt>
                <c:pt idx="25">
                  <c:v>125.25</c:v>
                </c:pt>
                <c:pt idx="26">
                  <c:v>127.51</c:v>
                </c:pt>
                <c:pt idx="27">
                  <c:v>126.94</c:v>
                </c:pt>
                <c:pt idx="28">
                  <c:v>127.4</c:v>
                </c:pt>
                <c:pt idx="29">
                  <c:v>122.59</c:v>
                </c:pt>
                <c:pt idx="30">
                  <c:v>127.38</c:v>
                </c:pt>
                <c:pt idx="31">
                  <c:v>128.77000000000001</c:v>
                </c:pt>
                <c:pt idx="32">
                  <c:v>132.97999999999999</c:v>
                </c:pt>
                <c:pt idx="33">
                  <c:v>134.82</c:v>
                </c:pt>
                <c:pt idx="34">
                  <c:v>136.74</c:v>
                </c:pt>
                <c:pt idx="35">
                  <c:v>135.01</c:v>
                </c:pt>
                <c:pt idx="36">
                  <c:v>126.84</c:v>
                </c:pt>
                <c:pt idx="37">
                  <c:v>124.04</c:v>
                </c:pt>
                <c:pt idx="38">
                  <c:v>123.89</c:v>
                </c:pt>
                <c:pt idx="39">
                  <c:v>128.69</c:v>
                </c:pt>
                <c:pt idx="40">
                  <c:v>136.38</c:v>
                </c:pt>
                <c:pt idx="41">
                  <c:v>137.38</c:v>
                </c:pt>
                <c:pt idx="42">
                  <c:v>140.63999999999999</c:v>
                </c:pt>
                <c:pt idx="43">
                  <c:v>143.04</c:v>
                </c:pt>
                <c:pt idx="44">
                  <c:v>148.33000000000001</c:v>
                </c:pt>
                <c:pt idx="45">
                  <c:v>152.69999999999999</c:v>
                </c:pt>
                <c:pt idx="46">
                  <c:v>149.1</c:v>
                </c:pt>
                <c:pt idx="47">
                  <c:v>151.84</c:v>
                </c:pt>
                <c:pt idx="48">
                  <c:v>151.30000000000001</c:v>
                </c:pt>
                <c:pt idx="49">
                  <c:v>156.26</c:v>
                </c:pt>
                <c:pt idx="50">
                  <c:v>152.88</c:v>
                </c:pt>
                <c:pt idx="51">
                  <c:v>160.5</c:v>
                </c:pt>
                <c:pt idx="52">
                  <c:v>148.16</c:v>
                </c:pt>
                <c:pt idx="53">
                  <c:v>121.78</c:v>
                </c:pt>
                <c:pt idx="54">
                  <c:v>127.89</c:v>
                </c:pt>
                <c:pt idx="55">
                  <c:v>133.46</c:v>
                </c:pt>
                <c:pt idx="56">
                  <c:v>136.94</c:v>
                </c:pt>
                <c:pt idx="57">
                  <c:v>137.63</c:v>
                </c:pt>
                <c:pt idx="58">
                  <c:v>141.53</c:v>
                </c:pt>
                <c:pt idx="59">
                  <c:v>136.34</c:v>
                </c:pt>
                <c:pt idx="60">
                  <c:v>138.97</c:v>
                </c:pt>
                <c:pt idx="61">
                  <c:v>153.16999999999999</c:v>
                </c:pt>
                <c:pt idx="62">
                  <c:v>155.02000000000001</c:v>
                </c:pt>
                <c:pt idx="63">
                  <c:v>155.5</c:v>
                </c:pt>
                <c:pt idx="64">
                  <c:v>157.76</c:v>
                </c:pt>
                <c:pt idx="65">
                  <c:v>161.62</c:v>
                </c:pt>
                <c:pt idx="66">
                  <c:v>167.23</c:v>
                </c:pt>
                <c:pt idx="67">
                  <c:v>171.14</c:v>
                </c:pt>
                <c:pt idx="68">
                  <c:v>175.01</c:v>
                </c:pt>
                <c:pt idx="69">
                  <c:v>176.93</c:v>
                </c:pt>
                <c:pt idx="70">
                  <c:v>181.37</c:v>
                </c:pt>
                <c:pt idx="71">
                  <c:v>178</c:v>
                </c:pt>
                <c:pt idx="72">
                  <c:v>177.83</c:v>
                </c:pt>
                <c:pt idx="73">
                  <c:v>176.87</c:v>
                </c:pt>
                <c:pt idx="74">
                  <c:v>181.73</c:v>
                </c:pt>
                <c:pt idx="75">
                  <c:v>170.19</c:v>
                </c:pt>
                <c:pt idx="76">
                  <c:v>173.84</c:v>
                </c:pt>
                <c:pt idx="77">
                  <c:v>185.81</c:v>
                </c:pt>
                <c:pt idx="78">
                  <c:v>184.22</c:v>
                </c:pt>
                <c:pt idx="79">
                  <c:v>179.43</c:v>
                </c:pt>
                <c:pt idx="80">
                  <c:v>163.69</c:v>
                </c:pt>
                <c:pt idx="81">
                  <c:v>173.1</c:v>
                </c:pt>
                <c:pt idx="82">
                  <c:v>175.14</c:v>
                </c:pt>
                <c:pt idx="83">
                  <c:v>164.32</c:v>
                </c:pt>
                <c:pt idx="84">
                  <c:v>174.25</c:v>
                </c:pt>
                <c:pt idx="85">
                  <c:v>185.72</c:v>
                </c:pt>
                <c:pt idx="86">
                  <c:v>179.77</c:v>
                </c:pt>
                <c:pt idx="87">
                  <c:v>190.96</c:v>
                </c:pt>
                <c:pt idx="88">
                  <c:v>186.29</c:v>
                </c:pt>
                <c:pt idx="89">
                  <c:v>185.99</c:v>
                </c:pt>
                <c:pt idx="90">
                  <c:v>189.43</c:v>
                </c:pt>
                <c:pt idx="91">
                  <c:v>184.64</c:v>
                </c:pt>
                <c:pt idx="92">
                  <c:v>187.88</c:v>
                </c:pt>
                <c:pt idx="93">
                  <c:v>193.3</c:v>
                </c:pt>
                <c:pt idx="94">
                  <c:v>191.88</c:v>
                </c:pt>
                <c:pt idx="95">
                  <c:v>186.44</c:v>
                </c:pt>
                <c:pt idx="96">
                  <c:v>179.4</c:v>
                </c:pt>
                <c:pt idx="97">
                  <c:v>188.42</c:v>
                </c:pt>
                <c:pt idx="98">
                  <c:v>202.09</c:v>
                </c:pt>
                <c:pt idx="99">
                  <c:v>204.49</c:v>
                </c:pt>
                <c:pt idx="100">
                  <c:v>206.11</c:v>
                </c:pt>
                <c:pt idx="101">
                  <c:v>212.86</c:v>
                </c:pt>
                <c:pt idx="102">
                  <c:v>206.61</c:v>
                </c:pt>
                <c:pt idx="103">
                  <c:v>208.51</c:v>
                </c:pt>
                <c:pt idx="104">
                  <c:v>210.62</c:v>
                </c:pt>
                <c:pt idx="105">
                  <c:v>219.45</c:v>
                </c:pt>
                <c:pt idx="106">
                  <c:v>220.48</c:v>
                </c:pt>
                <c:pt idx="107">
                  <c:v>227.02</c:v>
                </c:pt>
                <c:pt idx="108">
                  <c:v>224.06</c:v>
                </c:pt>
                <c:pt idx="109">
                  <c:v>232.54</c:v>
                </c:pt>
                <c:pt idx="110">
                  <c:v>225.21</c:v>
                </c:pt>
                <c:pt idx="111">
                  <c:v>235.51</c:v>
                </c:pt>
                <c:pt idx="112">
                  <c:v>226.59</c:v>
                </c:pt>
                <c:pt idx="113">
                  <c:v>218.91</c:v>
                </c:pt>
                <c:pt idx="114">
                  <c:v>226.83</c:v>
                </c:pt>
                <c:pt idx="115">
                  <c:v>236.37</c:v>
                </c:pt>
                <c:pt idx="116">
                  <c:v>239.71</c:v>
                </c:pt>
                <c:pt idx="117">
                  <c:v>245.36</c:v>
                </c:pt>
                <c:pt idx="118">
                  <c:v>252.98</c:v>
                </c:pt>
                <c:pt idx="119">
                  <c:v>251</c:v>
                </c:pt>
                <c:pt idx="120">
                  <c:v>251.98</c:v>
                </c:pt>
              </c:numCache>
            </c:numRef>
          </c:val>
          <c:smooth val="0"/>
          <c:extLst>
            <c:ext xmlns:c16="http://schemas.microsoft.com/office/drawing/2014/chart" uri="{C3380CC4-5D6E-409C-BE32-E72D297353CC}">
              <c16:uniqueId val="{00000002-0B28-4A36-B8AE-5770E01F231E}"/>
            </c:ext>
          </c:extLst>
        </c:ser>
        <c:ser>
          <c:idx val="3"/>
          <c:order val="3"/>
          <c:tx>
            <c:v>Small Resources</c:v>
          </c:tx>
          <c:spPr>
            <a:ln>
              <a:solidFill>
                <a:srgbClr val="EBAB1F"/>
              </a:solidFill>
            </a:ln>
          </c:spPr>
          <c:marker>
            <c:symbol val="none"/>
          </c:marker>
          <c:cat>
            <c:numRef>
              <c:f>'10 year'!$R$7:$R$127</c:f>
              <c:numCache>
                <c:formatCode>[$-C09]dd\-mmm\-yy;@</c:formatCode>
                <c:ptCount val="121"/>
                <c:pt idx="0">
                  <c:v>42308</c:v>
                </c:pt>
                <c:pt idx="1">
                  <c:v>42338</c:v>
                </c:pt>
                <c:pt idx="2">
                  <c:v>42369</c:v>
                </c:pt>
                <c:pt idx="3">
                  <c:v>42400</c:v>
                </c:pt>
                <c:pt idx="4">
                  <c:v>42429</c:v>
                </c:pt>
                <c:pt idx="5">
                  <c:v>42460</c:v>
                </c:pt>
                <c:pt idx="6">
                  <c:v>42490</c:v>
                </c:pt>
                <c:pt idx="7">
                  <c:v>42521</c:v>
                </c:pt>
                <c:pt idx="8">
                  <c:v>42551</c:v>
                </c:pt>
                <c:pt idx="9">
                  <c:v>42582</c:v>
                </c:pt>
                <c:pt idx="10">
                  <c:v>42613</c:v>
                </c:pt>
                <c:pt idx="11">
                  <c:v>42643</c:v>
                </c:pt>
                <c:pt idx="12">
                  <c:v>42674</c:v>
                </c:pt>
                <c:pt idx="13">
                  <c:v>42704</c:v>
                </c:pt>
                <c:pt idx="14">
                  <c:v>42735</c:v>
                </c:pt>
                <c:pt idx="15">
                  <c:v>42766</c:v>
                </c:pt>
                <c:pt idx="16">
                  <c:v>42794</c:v>
                </c:pt>
                <c:pt idx="17">
                  <c:v>42825</c:v>
                </c:pt>
                <c:pt idx="18">
                  <c:v>42855</c:v>
                </c:pt>
                <c:pt idx="19">
                  <c:v>42886</c:v>
                </c:pt>
                <c:pt idx="20">
                  <c:v>42916</c:v>
                </c:pt>
                <c:pt idx="21">
                  <c:v>42947</c:v>
                </c:pt>
                <c:pt idx="22">
                  <c:v>42978</c:v>
                </c:pt>
                <c:pt idx="23">
                  <c:v>43008</c:v>
                </c:pt>
                <c:pt idx="24">
                  <c:v>43039</c:v>
                </c:pt>
                <c:pt idx="25">
                  <c:v>43069</c:v>
                </c:pt>
                <c:pt idx="26">
                  <c:v>43100</c:v>
                </c:pt>
                <c:pt idx="27">
                  <c:v>43131</c:v>
                </c:pt>
                <c:pt idx="28">
                  <c:v>43159</c:v>
                </c:pt>
                <c:pt idx="29">
                  <c:v>43190</c:v>
                </c:pt>
                <c:pt idx="30">
                  <c:v>43220</c:v>
                </c:pt>
                <c:pt idx="31">
                  <c:v>43251</c:v>
                </c:pt>
                <c:pt idx="32">
                  <c:v>43281</c:v>
                </c:pt>
                <c:pt idx="33">
                  <c:v>43312</c:v>
                </c:pt>
                <c:pt idx="34">
                  <c:v>43343</c:v>
                </c:pt>
                <c:pt idx="35">
                  <c:v>43373</c:v>
                </c:pt>
                <c:pt idx="36">
                  <c:v>43404</c:v>
                </c:pt>
                <c:pt idx="37">
                  <c:v>43434</c:v>
                </c:pt>
                <c:pt idx="38">
                  <c:v>43465</c:v>
                </c:pt>
                <c:pt idx="39">
                  <c:v>43496</c:v>
                </c:pt>
                <c:pt idx="40">
                  <c:v>43524</c:v>
                </c:pt>
                <c:pt idx="41">
                  <c:v>43555</c:v>
                </c:pt>
                <c:pt idx="42">
                  <c:v>43585</c:v>
                </c:pt>
                <c:pt idx="43">
                  <c:v>43616</c:v>
                </c:pt>
                <c:pt idx="44">
                  <c:v>43646</c:v>
                </c:pt>
                <c:pt idx="45">
                  <c:v>43677</c:v>
                </c:pt>
                <c:pt idx="46">
                  <c:v>43708</c:v>
                </c:pt>
                <c:pt idx="47">
                  <c:v>43738</c:v>
                </c:pt>
                <c:pt idx="48">
                  <c:v>43769</c:v>
                </c:pt>
                <c:pt idx="49">
                  <c:v>43799</c:v>
                </c:pt>
                <c:pt idx="50">
                  <c:v>43830</c:v>
                </c:pt>
                <c:pt idx="51">
                  <c:v>43861</c:v>
                </c:pt>
                <c:pt idx="52">
                  <c:v>43890</c:v>
                </c:pt>
                <c:pt idx="53">
                  <c:v>43921</c:v>
                </c:pt>
                <c:pt idx="54">
                  <c:v>43951</c:v>
                </c:pt>
                <c:pt idx="55">
                  <c:v>43982</c:v>
                </c:pt>
                <c:pt idx="56">
                  <c:v>44012</c:v>
                </c:pt>
                <c:pt idx="57">
                  <c:v>44043</c:v>
                </c:pt>
                <c:pt idx="58">
                  <c:v>44074</c:v>
                </c:pt>
                <c:pt idx="59">
                  <c:v>44104</c:v>
                </c:pt>
                <c:pt idx="60">
                  <c:v>44135</c:v>
                </c:pt>
                <c:pt idx="61">
                  <c:v>44165</c:v>
                </c:pt>
                <c:pt idx="62">
                  <c:v>44196</c:v>
                </c:pt>
                <c:pt idx="63">
                  <c:v>44227</c:v>
                </c:pt>
                <c:pt idx="64">
                  <c:v>44255</c:v>
                </c:pt>
                <c:pt idx="65">
                  <c:v>44286</c:v>
                </c:pt>
                <c:pt idx="66">
                  <c:v>44316</c:v>
                </c:pt>
                <c:pt idx="67">
                  <c:v>44347</c:v>
                </c:pt>
                <c:pt idx="68">
                  <c:v>44377</c:v>
                </c:pt>
                <c:pt idx="69">
                  <c:v>44408</c:v>
                </c:pt>
                <c:pt idx="70">
                  <c:v>44439</c:v>
                </c:pt>
                <c:pt idx="71">
                  <c:v>44469</c:v>
                </c:pt>
                <c:pt idx="72">
                  <c:v>44500</c:v>
                </c:pt>
                <c:pt idx="73">
                  <c:v>44530</c:v>
                </c:pt>
                <c:pt idx="74">
                  <c:v>44561</c:v>
                </c:pt>
                <c:pt idx="75">
                  <c:v>44592</c:v>
                </c:pt>
                <c:pt idx="76">
                  <c:v>44620</c:v>
                </c:pt>
                <c:pt idx="77">
                  <c:v>44651</c:v>
                </c:pt>
                <c:pt idx="78">
                  <c:v>44681</c:v>
                </c:pt>
                <c:pt idx="79">
                  <c:v>44712</c:v>
                </c:pt>
                <c:pt idx="80">
                  <c:v>44742</c:v>
                </c:pt>
                <c:pt idx="81">
                  <c:v>44773</c:v>
                </c:pt>
                <c:pt idx="82">
                  <c:v>44804</c:v>
                </c:pt>
                <c:pt idx="83">
                  <c:v>44834</c:v>
                </c:pt>
                <c:pt idx="84">
                  <c:v>44865</c:v>
                </c:pt>
                <c:pt idx="85">
                  <c:v>44895</c:v>
                </c:pt>
                <c:pt idx="86">
                  <c:v>44926</c:v>
                </c:pt>
                <c:pt idx="87">
                  <c:v>44957</c:v>
                </c:pt>
                <c:pt idx="88">
                  <c:v>44985</c:v>
                </c:pt>
                <c:pt idx="89">
                  <c:v>45016</c:v>
                </c:pt>
                <c:pt idx="90">
                  <c:v>45046</c:v>
                </c:pt>
                <c:pt idx="91">
                  <c:v>45077</c:v>
                </c:pt>
                <c:pt idx="92">
                  <c:v>45107</c:v>
                </c:pt>
                <c:pt idx="93">
                  <c:v>45138</c:v>
                </c:pt>
                <c:pt idx="94">
                  <c:v>45169</c:v>
                </c:pt>
                <c:pt idx="95">
                  <c:v>45199</c:v>
                </c:pt>
                <c:pt idx="96">
                  <c:v>45230</c:v>
                </c:pt>
                <c:pt idx="97">
                  <c:v>45260</c:v>
                </c:pt>
                <c:pt idx="98">
                  <c:v>45291</c:v>
                </c:pt>
                <c:pt idx="99">
                  <c:v>45322</c:v>
                </c:pt>
                <c:pt idx="100">
                  <c:v>45351</c:v>
                </c:pt>
                <c:pt idx="101">
                  <c:v>45382</c:v>
                </c:pt>
                <c:pt idx="102">
                  <c:v>45412</c:v>
                </c:pt>
                <c:pt idx="103">
                  <c:v>45443</c:v>
                </c:pt>
                <c:pt idx="104">
                  <c:v>45473</c:v>
                </c:pt>
                <c:pt idx="105">
                  <c:v>45504</c:v>
                </c:pt>
                <c:pt idx="106">
                  <c:v>45535</c:v>
                </c:pt>
                <c:pt idx="107">
                  <c:v>45565</c:v>
                </c:pt>
                <c:pt idx="108">
                  <c:v>45596</c:v>
                </c:pt>
                <c:pt idx="109">
                  <c:v>45626</c:v>
                </c:pt>
                <c:pt idx="110">
                  <c:v>45657</c:v>
                </c:pt>
                <c:pt idx="111">
                  <c:v>45688</c:v>
                </c:pt>
                <c:pt idx="112">
                  <c:v>45716</c:v>
                </c:pt>
                <c:pt idx="113">
                  <c:v>45747</c:v>
                </c:pt>
                <c:pt idx="114">
                  <c:v>45777</c:v>
                </c:pt>
                <c:pt idx="115">
                  <c:v>45808</c:v>
                </c:pt>
                <c:pt idx="116">
                  <c:v>45838</c:v>
                </c:pt>
                <c:pt idx="117">
                  <c:v>45869</c:v>
                </c:pt>
                <c:pt idx="118">
                  <c:v>45900</c:v>
                </c:pt>
                <c:pt idx="119">
                  <c:v>45930</c:v>
                </c:pt>
                <c:pt idx="120">
                  <c:v>45961</c:v>
                </c:pt>
              </c:numCache>
            </c:numRef>
          </c:cat>
          <c:val>
            <c:numRef>
              <c:f>'10 year'!$V$7:$V$127</c:f>
              <c:numCache>
                <c:formatCode>_(* #,##0.00_);_(* \(#,##0.00\);_(* "-"??_);_(@_)</c:formatCode>
                <c:ptCount val="121"/>
                <c:pt idx="0" formatCode="General">
                  <c:v>100</c:v>
                </c:pt>
                <c:pt idx="1">
                  <c:v>88.3</c:v>
                </c:pt>
                <c:pt idx="2">
                  <c:v>92.23</c:v>
                </c:pt>
                <c:pt idx="3">
                  <c:v>88</c:v>
                </c:pt>
                <c:pt idx="4">
                  <c:v>105.07</c:v>
                </c:pt>
                <c:pt idx="5">
                  <c:v>108.18</c:v>
                </c:pt>
                <c:pt idx="6">
                  <c:v>125.84</c:v>
                </c:pt>
                <c:pt idx="7">
                  <c:v>126.84</c:v>
                </c:pt>
                <c:pt idx="8">
                  <c:v>138.35</c:v>
                </c:pt>
                <c:pt idx="9">
                  <c:v>151.66</c:v>
                </c:pt>
                <c:pt idx="10">
                  <c:v>142.27000000000001</c:v>
                </c:pt>
                <c:pt idx="11">
                  <c:v>149.62</c:v>
                </c:pt>
                <c:pt idx="12">
                  <c:v>145.88</c:v>
                </c:pt>
                <c:pt idx="13">
                  <c:v>143.56</c:v>
                </c:pt>
                <c:pt idx="14">
                  <c:v>147.08000000000001</c:v>
                </c:pt>
                <c:pt idx="15">
                  <c:v>151.4</c:v>
                </c:pt>
                <c:pt idx="16">
                  <c:v>151.11000000000001</c:v>
                </c:pt>
                <c:pt idx="17">
                  <c:v>146.28</c:v>
                </c:pt>
                <c:pt idx="18">
                  <c:v>141.09</c:v>
                </c:pt>
                <c:pt idx="19">
                  <c:v>143.38</c:v>
                </c:pt>
                <c:pt idx="20">
                  <c:v>143.36000000000001</c:v>
                </c:pt>
                <c:pt idx="21">
                  <c:v>147.5</c:v>
                </c:pt>
                <c:pt idx="22">
                  <c:v>157.94999999999999</c:v>
                </c:pt>
                <c:pt idx="23">
                  <c:v>161.78</c:v>
                </c:pt>
                <c:pt idx="24">
                  <c:v>172.27</c:v>
                </c:pt>
                <c:pt idx="25">
                  <c:v>186.21</c:v>
                </c:pt>
                <c:pt idx="26">
                  <c:v>202.85</c:v>
                </c:pt>
                <c:pt idx="27">
                  <c:v>200.96</c:v>
                </c:pt>
                <c:pt idx="28">
                  <c:v>201.81</c:v>
                </c:pt>
                <c:pt idx="29">
                  <c:v>193.56</c:v>
                </c:pt>
                <c:pt idx="30">
                  <c:v>206.95</c:v>
                </c:pt>
                <c:pt idx="31">
                  <c:v>213.71</c:v>
                </c:pt>
                <c:pt idx="32">
                  <c:v>213.67</c:v>
                </c:pt>
                <c:pt idx="33">
                  <c:v>208.08</c:v>
                </c:pt>
                <c:pt idx="34">
                  <c:v>199.55</c:v>
                </c:pt>
                <c:pt idx="35">
                  <c:v>199.26</c:v>
                </c:pt>
                <c:pt idx="36">
                  <c:v>187.08</c:v>
                </c:pt>
                <c:pt idx="37">
                  <c:v>179.46</c:v>
                </c:pt>
                <c:pt idx="38">
                  <c:v>170.39</c:v>
                </c:pt>
                <c:pt idx="39">
                  <c:v>184.24</c:v>
                </c:pt>
                <c:pt idx="40">
                  <c:v>194.93</c:v>
                </c:pt>
                <c:pt idx="41">
                  <c:v>190.99</c:v>
                </c:pt>
                <c:pt idx="42">
                  <c:v>183.04</c:v>
                </c:pt>
                <c:pt idx="43">
                  <c:v>181.3</c:v>
                </c:pt>
                <c:pt idx="44">
                  <c:v>186.53</c:v>
                </c:pt>
                <c:pt idx="45">
                  <c:v>201.3</c:v>
                </c:pt>
                <c:pt idx="46">
                  <c:v>187.14</c:v>
                </c:pt>
                <c:pt idx="47">
                  <c:v>187.08</c:v>
                </c:pt>
                <c:pt idx="48">
                  <c:v>186.16</c:v>
                </c:pt>
                <c:pt idx="49">
                  <c:v>179.24</c:v>
                </c:pt>
                <c:pt idx="50">
                  <c:v>187.14</c:v>
                </c:pt>
                <c:pt idx="51">
                  <c:v>187.74</c:v>
                </c:pt>
                <c:pt idx="52">
                  <c:v>169.54</c:v>
                </c:pt>
                <c:pt idx="53">
                  <c:v>138.34</c:v>
                </c:pt>
                <c:pt idx="54">
                  <c:v>166.31</c:v>
                </c:pt>
                <c:pt idx="55">
                  <c:v>190.06</c:v>
                </c:pt>
                <c:pt idx="56">
                  <c:v>189.86</c:v>
                </c:pt>
                <c:pt idx="57">
                  <c:v>204.31</c:v>
                </c:pt>
                <c:pt idx="58">
                  <c:v>201.28</c:v>
                </c:pt>
                <c:pt idx="59">
                  <c:v>191.53</c:v>
                </c:pt>
                <c:pt idx="60">
                  <c:v>191.07</c:v>
                </c:pt>
                <c:pt idx="61">
                  <c:v>211.94</c:v>
                </c:pt>
                <c:pt idx="62">
                  <c:v>230.43</c:v>
                </c:pt>
                <c:pt idx="63">
                  <c:v>226.01</c:v>
                </c:pt>
                <c:pt idx="64">
                  <c:v>231.02</c:v>
                </c:pt>
                <c:pt idx="65">
                  <c:v>224.04</c:v>
                </c:pt>
                <c:pt idx="66">
                  <c:v>245.34</c:v>
                </c:pt>
                <c:pt idx="67">
                  <c:v>255.53</c:v>
                </c:pt>
                <c:pt idx="68">
                  <c:v>254.47</c:v>
                </c:pt>
                <c:pt idx="69">
                  <c:v>273.27</c:v>
                </c:pt>
                <c:pt idx="70">
                  <c:v>275.14</c:v>
                </c:pt>
                <c:pt idx="71">
                  <c:v>260.41000000000003</c:v>
                </c:pt>
                <c:pt idx="72">
                  <c:v>277.29000000000002</c:v>
                </c:pt>
                <c:pt idx="73">
                  <c:v>287.29000000000002</c:v>
                </c:pt>
                <c:pt idx="74">
                  <c:v>297.42</c:v>
                </c:pt>
                <c:pt idx="75">
                  <c:v>279.91000000000003</c:v>
                </c:pt>
                <c:pt idx="76">
                  <c:v>302.05</c:v>
                </c:pt>
                <c:pt idx="77">
                  <c:v>340.52</c:v>
                </c:pt>
                <c:pt idx="78">
                  <c:v>341.4</c:v>
                </c:pt>
                <c:pt idx="79">
                  <c:v>320.76</c:v>
                </c:pt>
                <c:pt idx="80">
                  <c:v>249.93</c:v>
                </c:pt>
                <c:pt idx="81">
                  <c:v>275.42</c:v>
                </c:pt>
                <c:pt idx="82">
                  <c:v>291.74</c:v>
                </c:pt>
                <c:pt idx="83">
                  <c:v>252.28</c:v>
                </c:pt>
                <c:pt idx="84">
                  <c:v>261.8</c:v>
                </c:pt>
                <c:pt idx="85">
                  <c:v>292.07</c:v>
                </c:pt>
                <c:pt idx="86">
                  <c:v>278.39</c:v>
                </c:pt>
                <c:pt idx="87">
                  <c:v>298.58</c:v>
                </c:pt>
                <c:pt idx="88">
                  <c:v>271.47000000000003</c:v>
                </c:pt>
                <c:pt idx="89">
                  <c:v>286.58</c:v>
                </c:pt>
                <c:pt idx="90">
                  <c:v>288.70999999999998</c:v>
                </c:pt>
                <c:pt idx="91">
                  <c:v>268.08</c:v>
                </c:pt>
                <c:pt idx="92">
                  <c:v>264.83</c:v>
                </c:pt>
                <c:pt idx="93">
                  <c:v>265.17</c:v>
                </c:pt>
                <c:pt idx="94">
                  <c:v>262.89</c:v>
                </c:pt>
                <c:pt idx="95">
                  <c:v>259.72000000000003</c:v>
                </c:pt>
                <c:pt idx="96">
                  <c:v>257.02999999999997</c:v>
                </c:pt>
                <c:pt idx="97">
                  <c:v>264.98</c:v>
                </c:pt>
                <c:pt idx="98">
                  <c:v>274.72000000000003</c:v>
                </c:pt>
                <c:pt idx="99">
                  <c:v>269.33</c:v>
                </c:pt>
                <c:pt idx="100">
                  <c:v>256.91000000000003</c:v>
                </c:pt>
                <c:pt idx="101">
                  <c:v>278.7</c:v>
                </c:pt>
                <c:pt idx="102">
                  <c:v>284.39999999999998</c:v>
                </c:pt>
                <c:pt idx="103">
                  <c:v>289.86</c:v>
                </c:pt>
                <c:pt idx="104">
                  <c:v>266.62</c:v>
                </c:pt>
                <c:pt idx="105">
                  <c:v>264.16000000000003</c:v>
                </c:pt>
                <c:pt idx="106">
                  <c:v>258.25</c:v>
                </c:pt>
                <c:pt idx="107">
                  <c:v>276.89999999999998</c:v>
                </c:pt>
                <c:pt idx="108">
                  <c:v>293.75</c:v>
                </c:pt>
                <c:pt idx="109">
                  <c:v>277.93</c:v>
                </c:pt>
                <c:pt idx="110">
                  <c:v>269.31</c:v>
                </c:pt>
                <c:pt idx="111">
                  <c:v>291.64999999999998</c:v>
                </c:pt>
                <c:pt idx="112">
                  <c:v>280.94</c:v>
                </c:pt>
                <c:pt idx="113">
                  <c:v>293.83999999999997</c:v>
                </c:pt>
                <c:pt idx="114">
                  <c:v>298.93</c:v>
                </c:pt>
                <c:pt idx="115">
                  <c:v>329.09</c:v>
                </c:pt>
                <c:pt idx="116">
                  <c:v>320.75</c:v>
                </c:pt>
                <c:pt idx="117">
                  <c:v>311.12</c:v>
                </c:pt>
                <c:pt idx="118">
                  <c:v>353.66</c:v>
                </c:pt>
                <c:pt idx="119">
                  <c:v>402.96</c:v>
                </c:pt>
                <c:pt idx="120">
                  <c:v>415.41</c:v>
                </c:pt>
              </c:numCache>
            </c:numRef>
          </c:val>
          <c:smooth val="0"/>
          <c:extLst>
            <c:ext xmlns:c16="http://schemas.microsoft.com/office/drawing/2014/chart" uri="{C3380CC4-5D6E-409C-BE32-E72D297353CC}">
              <c16:uniqueId val="{00000003-0B28-4A36-B8AE-5770E01F231E}"/>
            </c:ext>
          </c:extLst>
        </c:ser>
        <c:dLbls>
          <c:showLegendKey val="0"/>
          <c:showVal val="0"/>
          <c:showCatName val="0"/>
          <c:showSerName val="0"/>
          <c:showPercent val="0"/>
          <c:showBubbleSize val="0"/>
        </c:dLbls>
        <c:smooth val="0"/>
        <c:axId val="404880024"/>
        <c:axId val="403226576"/>
      </c:lineChart>
      <c:dateAx>
        <c:axId val="404880024"/>
        <c:scaling>
          <c:orientation val="minMax"/>
          <c:max val="45961"/>
          <c:min val="43769"/>
        </c:scaling>
        <c:delete val="0"/>
        <c:axPos val="b"/>
        <c:numFmt formatCode="mmm\-yy" sourceLinked="0"/>
        <c:majorTickMark val="out"/>
        <c:minorTickMark val="none"/>
        <c:tickLblPos val="nextTo"/>
        <c:txPr>
          <a:bodyPr rot="-60000000" vert="horz"/>
          <a:lstStyle/>
          <a:p>
            <a:pPr>
              <a:defRPr b="1"/>
            </a:pPr>
            <a:endParaRPr lang="de-DE"/>
          </a:p>
        </c:txPr>
        <c:crossAx val="403226576"/>
        <c:crosses val="autoZero"/>
        <c:auto val="1"/>
        <c:lblOffset val="100"/>
        <c:baseTimeUnit val="months"/>
        <c:majorUnit val="12"/>
        <c:majorTimeUnit val="months"/>
      </c:dateAx>
      <c:valAx>
        <c:axId val="403226576"/>
        <c:scaling>
          <c:orientation val="minMax"/>
          <c:max val="750"/>
          <c:min val="0"/>
        </c:scaling>
        <c:delete val="0"/>
        <c:axPos val="l"/>
        <c:majorGridlines>
          <c:spPr>
            <a:ln w="9525" cap="flat" cmpd="sng" algn="ctr">
              <a:noFill/>
              <a:round/>
            </a:ln>
            <a:effectLst/>
          </c:spPr>
        </c:majorGridlines>
        <c:numFmt formatCode="_(* #,##0_);_(* \(#,##0\);_(* &quot;-&quot;_);_(@_)"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de-DE"/>
          </a:p>
        </c:txPr>
        <c:crossAx val="40488002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'Pension allocations'!$C$2</c:f>
              <c:strCache>
                <c:ptCount val="1"/>
                <c:pt idx="0">
                  <c:v>Pension Allocation to Domestic Equities</c:v>
                </c:pt>
              </c:strCache>
            </c:strRef>
          </c:tx>
          <c:spPr>
            <a:solidFill>
              <a:schemeClr val="accent1"/>
            </a:solidFill>
            <a:ln>
              <a:noFill/>
            </a:ln>
            <a:effectLst/>
          </c:spPr>
          <c:invertIfNegative val="0"/>
          <c:dPt>
            <c:idx val="0"/>
            <c:invertIfNegative val="0"/>
            <c:bubble3D val="0"/>
            <c:spPr>
              <a:solidFill>
                <a:srgbClr val="196B24"/>
              </a:solidFill>
              <a:ln>
                <a:noFill/>
              </a:ln>
              <a:effectLst/>
            </c:spPr>
            <c:extLst>
              <c:ext xmlns:c16="http://schemas.microsoft.com/office/drawing/2014/chart" uri="{C3380CC4-5D6E-409C-BE32-E72D297353CC}">
                <c16:uniqueId val="{00000001-B92B-45D2-A62B-0E261F7EA64A}"/>
              </c:ext>
            </c:extLst>
          </c:dPt>
          <c:dPt>
            <c:idx val="1"/>
            <c:invertIfNegative val="0"/>
            <c:bubble3D val="0"/>
            <c:spPr>
              <a:solidFill>
                <a:srgbClr val="C00000"/>
              </a:solidFill>
              <a:ln>
                <a:noFill/>
              </a:ln>
              <a:effectLst/>
            </c:spPr>
            <c:extLst>
              <c:ext xmlns:c16="http://schemas.microsoft.com/office/drawing/2014/chart" uri="{C3380CC4-5D6E-409C-BE32-E72D297353CC}">
                <c16:uniqueId val="{00000003-B92B-45D2-A62B-0E261F7EA64A}"/>
              </c:ext>
            </c:extLst>
          </c:dPt>
          <c:dPt>
            <c:idx val="2"/>
            <c:invertIfNegative val="0"/>
            <c:bubble3D val="0"/>
            <c:spPr>
              <a:solidFill>
                <a:srgbClr val="0070C0"/>
              </a:solidFill>
              <a:ln>
                <a:noFill/>
              </a:ln>
              <a:effectLst/>
            </c:spPr>
            <c:extLst>
              <c:ext xmlns:c16="http://schemas.microsoft.com/office/drawing/2014/chart" uri="{C3380CC4-5D6E-409C-BE32-E72D297353CC}">
                <c16:uniqueId val="{00000005-B92B-45D2-A62B-0E261F7EA64A}"/>
              </c:ext>
            </c:extLst>
          </c:dPt>
          <c:cat>
            <c:strRef>
              <c:f>'Pension allocations'!$B$3:$B$5</c:f>
              <c:strCache>
                <c:ptCount val="3"/>
                <c:pt idx="0">
                  <c:v>Australia</c:v>
                </c:pt>
                <c:pt idx="1">
                  <c:v>Canada </c:v>
                </c:pt>
                <c:pt idx="2">
                  <c:v>UK</c:v>
                </c:pt>
              </c:strCache>
            </c:strRef>
          </c:cat>
          <c:val>
            <c:numRef>
              <c:f>'Pension allocations'!$C$3:$C$5</c:f>
              <c:numCache>
                <c:formatCode>0%</c:formatCode>
                <c:ptCount val="3"/>
                <c:pt idx="0">
                  <c:v>0.25</c:v>
                </c:pt>
                <c:pt idx="1">
                  <c:v>0.06</c:v>
                </c:pt>
                <c:pt idx="2">
                  <c:v>0.03</c:v>
                </c:pt>
              </c:numCache>
            </c:numRef>
          </c:val>
          <c:extLst>
            <c:ext xmlns:c16="http://schemas.microsoft.com/office/drawing/2014/chart" uri="{C3380CC4-5D6E-409C-BE32-E72D297353CC}">
              <c16:uniqueId val="{00000006-B92B-45D2-A62B-0E261F7EA64A}"/>
            </c:ext>
          </c:extLst>
        </c:ser>
        <c:dLbls>
          <c:showLegendKey val="0"/>
          <c:showVal val="0"/>
          <c:showCatName val="0"/>
          <c:showSerName val="0"/>
          <c:showPercent val="0"/>
          <c:showBubbleSize val="0"/>
        </c:dLbls>
        <c:gapWidth val="219"/>
        <c:overlap val="-27"/>
        <c:axId val="819873776"/>
        <c:axId val="819869936"/>
      </c:barChart>
      <c:catAx>
        <c:axId val="81987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de-DE"/>
          </a:p>
        </c:txPr>
        <c:crossAx val="819869936"/>
        <c:crosses val="autoZero"/>
        <c:auto val="1"/>
        <c:lblAlgn val="ctr"/>
        <c:lblOffset val="100"/>
        <c:noMultiLvlLbl val="0"/>
      </c:catAx>
      <c:valAx>
        <c:axId val="819869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de-DE"/>
          </a:p>
        </c:txPr>
        <c:crossAx val="819873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AU" b="1" dirty="0"/>
              <a:t>Canada's </a:t>
            </a:r>
            <a:r>
              <a:rPr lang="en-AU" b="1" baseline="0" dirty="0"/>
              <a:t>Pension Industry</a:t>
            </a:r>
          </a:p>
          <a:p>
            <a:pPr>
              <a:defRPr/>
            </a:pPr>
            <a:r>
              <a:rPr lang="en-AU" b="1" baseline="0" dirty="0"/>
              <a:t>$1.7 USD Trillion</a:t>
            </a:r>
            <a:endParaRPr lang="en-AU" b="1"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9.0277777777777776E-2"/>
          <c:y val="0.22214967920676582"/>
          <c:w val="0.81388888888888888"/>
          <c:h val="0.57282990667833189"/>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AU" b="1" dirty="0"/>
              <a:t>Canada's </a:t>
            </a:r>
            <a:r>
              <a:rPr lang="en-AU" b="1" baseline="0" dirty="0"/>
              <a:t>Pension Industry</a:t>
            </a:r>
          </a:p>
          <a:p>
            <a:pPr>
              <a:defRPr/>
            </a:pPr>
            <a:r>
              <a:rPr lang="en-AU" b="1" baseline="0" dirty="0"/>
              <a:t>$1.7 USD Trillion</a:t>
            </a:r>
            <a:endParaRPr lang="en-AU" b="1"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9.0277777777777776E-2"/>
          <c:y val="0.22214967920676582"/>
          <c:w val="0.81388888888888888"/>
          <c:h val="0.57282990667833189"/>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AU" sz="1800" b="1" dirty="0"/>
              <a:t>ASX intermediate</a:t>
            </a:r>
            <a:r>
              <a:rPr lang="en-AU" sz="1800" b="1" baseline="0" dirty="0"/>
              <a:t> gold producers (20 Co’s)</a:t>
            </a:r>
          </a:p>
        </c:rich>
      </c:tx>
      <c:layout>
        <c:manualLayout>
          <c:xMode val="edge"/>
          <c:yMode val="edge"/>
          <c:x val="0.11628126501185135"/>
          <c:y val="1.5987834767810179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Sheet1!$A$4</c:f>
              <c:strCache>
                <c:ptCount val="1"/>
                <c:pt idx="0">
                  <c:v>CYL</c:v>
                </c:pt>
              </c:strCache>
            </c:strRef>
          </c:tx>
          <c:spPr>
            <a:solidFill>
              <a:schemeClr val="accent1"/>
            </a:solidFill>
            <a:ln>
              <a:noFill/>
            </a:ln>
            <a:effectLst/>
          </c:spPr>
          <c:invertIfNegative val="0"/>
          <c:cat>
            <c:strRef>
              <c:f>Sheet1!$B$3</c:f>
              <c:strCache>
                <c:ptCount val="1"/>
                <c:pt idx="0">
                  <c:v>No of Shares</c:v>
                </c:pt>
              </c:strCache>
            </c:strRef>
          </c:cat>
          <c:val>
            <c:numRef>
              <c:f>Sheet1!$B$4</c:f>
              <c:numCache>
                <c:formatCode>General</c:formatCode>
                <c:ptCount val="1"/>
                <c:pt idx="0">
                  <c:v>261</c:v>
                </c:pt>
              </c:numCache>
            </c:numRef>
          </c:val>
          <c:extLst>
            <c:ext xmlns:c16="http://schemas.microsoft.com/office/drawing/2014/chart" uri="{C3380CC4-5D6E-409C-BE32-E72D297353CC}">
              <c16:uniqueId val="{00000000-E762-4347-82E9-46B209D85C31}"/>
            </c:ext>
          </c:extLst>
        </c:ser>
        <c:ser>
          <c:idx val="1"/>
          <c:order val="1"/>
          <c:tx>
            <c:strRef>
              <c:f>Sheet1!$A$5</c:f>
              <c:strCache>
                <c:ptCount val="1"/>
                <c:pt idx="0">
                  <c:v>PNR</c:v>
                </c:pt>
              </c:strCache>
            </c:strRef>
          </c:tx>
          <c:spPr>
            <a:solidFill>
              <a:schemeClr val="accent2"/>
            </a:solidFill>
            <a:ln>
              <a:noFill/>
            </a:ln>
            <a:effectLst/>
          </c:spPr>
          <c:invertIfNegative val="0"/>
          <c:cat>
            <c:strRef>
              <c:f>Sheet1!$B$3</c:f>
              <c:strCache>
                <c:ptCount val="1"/>
                <c:pt idx="0">
                  <c:v>No of Shares</c:v>
                </c:pt>
              </c:strCache>
            </c:strRef>
          </c:cat>
          <c:val>
            <c:numRef>
              <c:f>Sheet1!$B$5</c:f>
              <c:numCache>
                <c:formatCode>General</c:formatCode>
                <c:ptCount val="1"/>
                <c:pt idx="0">
                  <c:v>394</c:v>
                </c:pt>
              </c:numCache>
            </c:numRef>
          </c:val>
          <c:extLst>
            <c:ext xmlns:c16="http://schemas.microsoft.com/office/drawing/2014/chart" uri="{C3380CC4-5D6E-409C-BE32-E72D297353CC}">
              <c16:uniqueId val="{00000001-E762-4347-82E9-46B209D85C31}"/>
            </c:ext>
          </c:extLst>
        </c:ser>
        <c:ser>
          <c:idx val="2"/>
          <c:order val="2"/>
          <c:tx>
            <c:strRef>
              <c:f>Sheet1!$A$6</c:f>
              <c:strCache>
                <c:ptCount val="1"/>
                <c:pt idx="0">
                  <c:v>CMM</c:v>
                </c:pt>
              </c:strCache>
            </c:strRef>
          </c:tx>
          <c:spPr>
            <a:solidFill>
              <a:schemeClr val="accent3"/>
            </a:solidFill>
            <a:ln>
              <a:noFill/>
            </a:ln>
            <a:effectLst/>
          </c:spPr>
          <c:invertIfNegative val="0"/>
          <c:cat>
            <c:strRef>
              <c:f>Sheet1!$B$3</c:f>
              <c:strCache>
                <c:ptCount val="1"/>
                <c:pt idx="0">
                  <c:v>No of Shares</c:v>
                </c:pt>
              </c:strCache>
            </c:strRef>
          </c:cat>
          <c:val>
            <c:numRef>
              <c:f>Sheet1!$B$6</c:f>
              <c:numCache>
                <c:formatCode>General</c:formatCode>
                <c:ptCount val="1"/>
                <c:pt idx="0">
                  <c:v>456</c:v>
                </c:pt>
              </c:numCache>
            </c:numRef>
          </c:val>
          <c:extLst>
            <c:ext xmlns:c16="http://schemas.microsoft.com/office/drawing/2014/chart" uri="{C3380CC4-5D6E-409C-BE32-E72D297353CC}">
              <c16:uniqueId val="{00000002-E762-4347-82E9-46B209D85C31}"/>
            </c:ext>
          </c:extLst>
        </c:ser>
        <c:ser>
          <c:idx val="3"/>
          <c:order val="3"/>
          <c:tx>
            <c:strRef>
              <c:f>Sheet1!$A$7</c:f>
              <c:strCache>
                <c:ptCount val="1"/>
                <c:pt idx="0">
                  <c:v>EMR</c:v>
                </c:pt>
              </c:strCache>
            </c:strRef>
          </c:tx>
          <c:spPr>
            <a:solidFill>
              <a:schemeClr val="accent4"/>
            </a:solidFill>
            <a:ln>
              <a:noFill/>
            </a:ln>
            <a:effectLst/>
          </c:spPr>
          <c:invertIfNegative val="0"/>
          <c:cat>
            <c:strRef>
              <c:f>Sheet1!$B$3</c:f>
              <c:strCache>
                <c:ptCount val="1"/>
                <c:pt idx="0">
                  <c:v>No of Shares</c:v>
                </c:pt>
              </c:strCache>
            </c:strRef>
          </c:cat>
          <c:val>
            <c:numRef>
              <c:f>Sheet1!$B$7</c:f>
              <c:numCache>
                <c:formatCode>General</c:formatCode>
                <c:ptCount val="1"/>
                <c:pt idx="0">
                  <c:v>660</c:v>
                </c:pt>
              </c:numCache>
            </c:numRef>
          </c:val>
          <c:extLst>
            <c:ext xmlns:c16="http://schemas.microsoft.com/office/drawing/2014/chart" uri="{C3380CC4-5D6E-409C-BE32-E72D297353CC}">
              <c16:uniqueId val="{00000003-E762-4347-82E9-46B209D85C31}"/>
            </c:ext>
          </c:extLst>
        </c:ser>
        <c:ser>
          <c:idx val="4"/>
          <c:order val="4"/>
          <c:tx>
            <c:strRef>
              <c:f>Sheet1!$A$8</c:f>
              <c:strCache>
                <c:ptCount val="1"/>
                <c:pt idx="0">
                  <c:v>GGP</c:v>
                </c:pt>
              </c:strCache>
            </c:strRef>
          </c:tx>
          <c:spPr>
            <a:solidFill>
              <a:schemeClr val="accent5"/>
            </a:solidFill>
            <a:ln>
              <a:noFill/>
            </a:ln>
            <a:effectLst/>
          </c:spPr>
          <c:invertIfNegative val="0"/>
          <c:cat>
            <c:strRef>
              <c:f>Sheet1!$B$3</c:f>
              <c:strCache>
                <c:ptCount val="1"/>
                <c:pt idx="0">
                  <c:v>No of Shares</c:v>
                </c:pt>
              </c:strCache>
            </c:strRef>
          </c:cat>
          <c:val>
            <c:numRef>
              <c:f>Sheet1!$B$8</c:f>
              <c:numCache>
                <c:formatCode>General</c:formatCode>
                <c:ptCount val="1"/>
                <c:pt idx="0">
                  <c:v>673</c:v>
                </c:pt>
              </c:numCache>
            </c:numRef>
          </c:val>
          <c:extLst>
            <c:ext xmlns:c16="http://schemas.microsoft.com/office/drawing/2014/chart" uri="{C3380CC4-5D6E-409C-BE32-E72D297353CC}">
              <c16:uniqueId val="{00000004-E762-4347-82E9-46B209D85C31}"/>
            </c:ext>
          </c:extLst>
        </c:ser>
        <c:ser>
          <c:idx val="5"/>
          <c:order val="5"/>
          <c:tx>
            <c:strRef>
              <c:f>Sheet1!$A$9</c:f>
              <c:strCache>
                <c:ptCount val="1"/>
                <c:pt idx="0">
                  <c:v>RRL</c:v>
                </c:pt>
              </c:strCache>
            </c:strRef>
          </c:tx>
          <c:spPr>
            <a:solidFill>
              <a:schemeClr val="accent6"/>
            </a:solidFill>
            <a:ln>
              <a:noFill/>
            </a:ln>
            <a:effectLst/>
          </c:spPr>
          <c:invertIfNegative val="0"/>
          <c:cat>
            <c:strRef>
              <c:f>Sheet1!$B$3</c:f>
              <c:strCache>
                <c:ptCount val="1"/>
                <c:pt idx="0">
                  <c:v>No of Shares</c:v>
                </c:pt>
              </c:strCache>
            </c:strRef>
          </c:cat>
          <c:val>
            <c:numRef>
              <c:f>Sheet1!$B$9</c:f>
              <c:numCache>
                <c:formatCode>General</c:formatCode>
                <c:ptCount val="1"/>
                <c:pt idx="0">
                  <c:v>757</c:v>
                </c:pt>
              </c:numCache>
            </c:numRef>
          </c:val>
          <c:extLst>
            <c:ext xmlns:c16="http://schemas.microsoft.com/office/drawing/2014/chart" uri="{C3380CC4-5D6E-409C-BE32-E72D297353CC}">
              <c16:uniqueId val="{00000005-E762-4347-82E9-46B209D85C31}"/>
            </c:ext>
          </c:extLst>
        </c:ser>
        <c:ser>
          <c:idx val="6"/>
          <c:order val="6"/>
          <c:tx>
            <c:strRef>
              <c:f>Sheet1!$A$10</c:f>
              <c:strCache>
                <c:ptCount val="1"/>
                <c:pt idx="0">
                  <c:v>WGC</c:v>
                </c:pt>
              </c:strCache>
            </c:strRef>
          </c:tx>
          <c:spPr>
            <a:solidFill>
              <a:schemeClr val="accent1">
                <a:lumMod val="60000"/>
              </a:schemeClr>
            </a:solidFill>
            <a:ln>
              <a:noFill/>
            </a:ln>
            <a:effectLst/>
          </c:spPr>
          <c:invertIfNegative val="0"/>
          <c:cat>
            <c:strRef>
              <c:f>Sheet1!$B$3</c:f>
              <c:strCache>
                <c:ptCount val="1"/>
                <c:pt idx="0">
                  <c:v>No of Shares</c:v>
                </c:pt>
              </c:strCache>
            </c:strRef>
          </c:cat>
          <c:val>
            <c:numRef>
              <c:f>Sheet1!$B$10</c:f>
              <c:numCache>
                <c:formatCode>General</c:formatCode>
                <c:ptCount val="1"/>
                <c:pt idx="0">
                  <c:v>945</c:v>
                </c:pt>
              </c:numCache>
            </c:numRef>
          </c:val>
          <c:extLst>
            <c:ext xmlns:c16="http://schemas.microsoft.com/office/drawing/2014/chart" uri="{C3380CC4-5D6E-409C-BE32-E72D297353CC}">
              <c16:uniqueId val="{00000006-E762-4347-82E9-46B209D85C31}"/>
            </c:ext>
          </c:extLst>
        </c:ser>
        <c:ser>
          <c:idx val="7"/>
          <c:order val="7"/>
          <c:tx>
            <c:strRef>
              <c:f>Sheet1!$A$11</c:f>
              <c:strCache>
                <c:ptCount val="1"/>
                <c:pt idx="0">
                  <c:v>VAU</c:v>
                </c:pt>
              </c:strCache>
            </c:strRef>
          </c:tx>
          <c:spPr>
            <a:solidFill>
              <a:schemeClr val="accent2">
                <a:lumMod val="60000"/>
              </a:schemeClr>
            </a:solidFill>
            <a:ln>
              <a:noFill/>
            </a:ln>
            <a:effectLst/>
          </c:spPr>
          <c:invertIfNegative val="0"/>
          <c:cat>
            <c:strRef>
              <c:f>Sheet1!$B$3</c:f>
              <c:strCache>
                <c:ptCount val="1"/>
                <c:pt idx="0">
                  <c:v>No of Shares</c:v>
                </c:pt>
              </c:strCache>
            </c:strRef>
          </c:cat>
          <c:val>
            <c:numRef>
              <c:f>Sheet1!$B$11</c:f>
              <c:numCache>
                <c:formatCode>General</c:formatCode>
                <c:ptCount val="1"/>
                <c:pt idx="0">
                  <c:v>1044</c:v>
                </c:pt>
              </c:numCache>
            </c:numRef>
          </c:val>
          <c:extLst>
            <c:ext xmlns:c16="http://schemas.microsoft.com/office/drawing/2014/chart" uri="{C3380CC4-5D6E-409C-BE32-E72D297353CC}">
              <c16:uniqueId val="{00000007-E762-4347-82E9-46B209D85C31}"/>
            </c:ext>
          </c:extLst>
        </c:ser>
        <c:ser>
          <c:idx val="8"/>
          <c:order val="8"/>
          <c:tx>
            <c:strRef>
              <c:f>Sheet1!$A$12</c:f>
              <c:strCache>
                <c:ptCount val="1"/>
                <c:pt idx="0">
                  <c:v>BTR</c:v>
                </c:pt>
              </c:strCache>
            </c:strRef>
          </c:tx>
          <c:spPr>
            <a:solidFill>
              <a:schemeClr val="accent3">
                <a:lumMod val="60000"/>
              </a:schemeClr>
            </a:solidFill>
            <a:ln>
              <a:noFill/>
            </a:ln>
            <a:effectLst/>
          </c:spPr>
          <c:invertIfNegative val="0"/>
          <c:cat>
            <c:strRef>
              <c:f>Sheet1!$B$3</c:f>
              <c:strCache>
                <c:ptCount val="1"/>
                <c:pt idx="0">
                  <c:v>No of Shares</c:v>
                </c:pt>
              </c:strCache>
            </c:strRef>
          </c:cat>
          <c:val>
            <c:numRef>
              <c:f>Sheet1!$B$12</c:f>
              <c:numCache>
                <c:formatCode>General</c:formatCode>
                <c:ptCount val="1"/>
                <c:pt idx="0">
                  <c:v>1073</c:v>
                </c:pt>
              </c:numCache>
            </c:numRef>
          </c:val>
          <c:extLst>
            <c:ext xmlns:c16="http://schemas.microsoft.com/office/drawing/2014/chart" uri="{C3380CC4-5D6E-409C-BE32-E72D297353CC}">
              <c16:uniqueId val="{00000008-E762-4347-82E9-46B209D85C31}"/>
            </c:ext>
          </c:extLst>
        </c:ser>
        <c:ser>
          <c:idx val="9"/>
          <c:order val="9"/>
          <c:tx>
            <c:strRef>
              <c:f>Sheet1!$A$13</c:f>
              <c:strCache>
                <c:ptCount val="1"/>
                <c:pt idx="0">
                  <c:v>WAF</c:v>
                </c:pt>
              </c:strCache>
            </c:strRef>
          </c:tx>
          <c:spPr>
            <a:solidFill>
              <a:schemeClr val="accent4">
                <a:lumMod val="60000"/>
              </a:schemeClr>
            </a:solidFill>
            <a:ln>
              <a:noFill/>
            </a:ln>
            <a:effectLst/>
          </c:spPr>
          <c:invertIfNegative val="0"/>
          <c:cat>
            <c:strRef>
              <c:f>Sheet1!$B$3</c:f>
              <c:strCache>
                <c:ptCount val="1"/>
                <c:pt idx="0">
                  <c:v>No of Shares</c:v>
                </c:pt>
              </c:strCache>
            </c:strRef>
          </c:cat>
          <c:val>
            <c:numRef>
              <c:f>Sheet1!$B$13</c:f>
              <c:numCache>
                <c:formatCode>General</c:formatCode>
                <c:ptCount val="1"/>
                <c:pt idx="0">
                  <c:v>1142</c:v>
                </c:pt>
              </c:numCache>
            </c:numRef>
          </c:val>
          <c:extLst>
            <c:ext xmlns:c16="http://schemas.microsoft.com/office/drawing/2014/chart" uri="{C3380CC4-5D6E-409C-BE32-E72D297353CC}">
              <c16:uniqueId val="{00000009-E762-4347-82E9-46B209D85C31}"/>
            </c:ext>
          </c:extLst>
        </c:ser>
        <c:ser>
          <c:idx val="10"/>
          <c:order val="10"/>
          <c:tx>
            <c:strRef>
              <c:f>Sheet1!$A$14</c:f>
              <c:strCache>
                <c:ptCount val="1"/>
                <c:pt idx="0">
                  <c:v>GMD</c:v>
                </c:pt>
              </c:strCache>
            </c:strRef>
          </c:tx>
          <c:spPr>
            <a:solidFill>
              <a:schemeClr val="accent5">
                <a:lumMod val="60000"/>
              </a:schemeClr>
            </a:solidFill>
            <a:ln>
              <a:noFill/>
            </a:ln>
            <a:effectLst/>
          </c:spPr>
          <c:invertIfNegative val="0"/>
          <c:cat>
            <c:strRef>
              <c:f>Sheet1!$B$3</c:f>
              <c:strCache>
                <c:ptCount val="1"/>
                <c:pt idx="0">
                  <c:v>No of Shares</c:v>
                </c:pt>
              </c:strCache>
            </c:strRef>
          </c:cat>
          <c:val>
            <c:numRef>
              <c:f>Sheet1!$B$14</c:f>
              <c:numCache>
                <c:formatCode>General</c:formatCode>
                <c:ptCount val="1"/>
                <c:pt idx="0">
                  <c:v>1170</c:v>
                </c:pt>
              </c:numCache>
            </c:numRef>
          </c:val>
          <c:extLst>
            <c:ext xmlns:c16="http://schemas.microsoft.com/office/drawing/2014/chart" uri="{C3380CC4-5D6E-409C-BE32-E72D297353CC}">
              <c16:uniqueId val="{0000000A-E762-4347-82E9-46B209D85C31}"/>
            </c:ext>
          </c:extLst>
        </c:ser>
        <c:ser>
          <c:idx val="11"/>
          <c:order val="11"/>
          <c:tx>
            <c:strRef>
              <c:f>Sheet1!$A$15</c:f>
              <c:strCache>
                <c:ptCount val="1"/>
                <c:pt idx="0">
                  <c:v>SBM</c:v>
                </c:pt>
              </c:strCache>
            </c:strRef>
          </c:tx>
          <c:spPr>
            <a:solidFill>
              <a:schemeClr val="accent6">
                <a:lumMod val="60000"/>
              </a:schemeClr>
            </a:solidFill>
            <a:ln>
              <a:noFill/>
            </a:ln>
            <a:effectLst/>
          </c:spPr>
          <c:invertIfNegative val="0"/>
          <c:cat>
            <c:strRef>
              <c:f>Sheet1!$B$3</c:f>
              <c:strCache>
                <c:ptCount val="1"/>
                <c:pt idx="0">
                  <c:v>No of Shares</c:v>
                </c:pt>
              </c:strCache>
            </c:strRef>
          </c:cat>
          <c:val>
            <c:numRef>
              <c:f>Sheet1!$B$15</c:f>
              <c:numCache>
                <c:formatCode>General</c:formatCode>
                <c:ptCount val="1"/>
                <c:pt idx="0">
                  <c:v>1209</c:v>
                </c:pt>
              </c:numCache>
            </c:numRef>
          </c:val>
          <c:extLst>
            <c:ext xmlns:c16="http://schemas.microsoft.com/office/drawing/2014/chart" uri="{C3380CC4-5D6E-409C-BE32-E72D297353CC}">
              <c16:uniqueId val="{0000000B-E762-4347-82E9-46B209D85C31}"/>
            </c:ext>
          </c:extLst>
        </c:ser>
        <c:ser>
          <c:idx val="12"/>
          <c:order val="12"/>
          <c:tx>
            <c:strRef>
              <c:f>Sheet1!$A$16</c:f>
              <c:strCache>
                <c:ptCount val="1"/>
                <c:pt idx="0">
                  <c:v>PRU</c:v>
                </c:pt>
              </c:strCache>
            </c:strRef>
          </c:tx>
          <c:spPr>
            <a:solidFill>
              <a:schemeClr val="accent1">
                <a:lumMod val="80000"/>
                <a:lumOff val="20000"/>
              </a:schemeClr>
            </a:solidFill>
            <a:ln>
              <a:noFill/>
            </a:ln>
            <a:effectLst/>
          </c:spPr>
          <c:invertIfNegative val="0"/>
          <c:cat>
            <c:strRef>
              <c:f>Sheet1!$B$3</c:f>
              <c:strCache>
                <c:ptCount val="1"/>
                <c:pt idx="0">
                  <c:v>No of Shares</c:v>
                </c:pt>
              </c:strCache>
            </c:strRef>
          </c:cat>
          <c:val>
            <c:numRef>
              <c:f>Sheet1!$B$16</c:f>
              <c:numCache>
                <c:formatCode>General</c:formatCode>
                <c:ptCount val="1"/>
                <c:pt idx="0">
                  <c:v>1350</c:v>
                </c:pt>
              </c:numCache>
            </c:numRef>
          </c:val>
          <c:extLst>
            <c:ext xmlns:c16="http://schemas.microsoft.com/office/drawing/2014/chart" uri="{C3380CC4-5D6E-409C-BE32-E72D297353CC}">
              <c16:uniqueId val="{0000000C-E762-4347-82E9-46B209D85C31}"/>
            </c:ext>
          </c:extLst>
        </c:ser>
        <c:ser>
          <c:idx val="13"/>
          <c:order val="13"/>
          <c:tx>
            <c:strRef>
              <c:f>Sheet1!$A$17</c:f>
              <c:strCache>
                <c:ptCount val="1"/>
                <c:pt idx="0">
                  <c:v>BGL</c:v>
                </c:pt>
              </c:strCache>
            </c:strRef>
          </c:tx>
          <c:spPr>
            <a:solidFill>
              <a:schemeClr val="accent2">
                <a:lumMod val="80000"/>
                <a:lumOff val="20000"/>
              </a:schemeClr>
            </a:solidFill>
            <a:ln>
              <a:noFill/>
            </a:ln>
            <a:effectLst/>
          </c:spPr>
          <c:invertIfNegative val="0"/>
          <c:cat>
            <c:strRef>
              <c:f>Sheet1!$B$3</c:f>
              <c:strCache>
                <c:ptCount val="1"/>
                <c:pt idx="0">
                  <c:v>No of Shares</c:v>
                </c:pt>
              </c:strCache>
            </c:strRef>
          </c:cat>
          <c:val>
            <c:numRef>
              <c:f>Sheet1!$B$17</c:f>
              <c:numCache>
                <c:formatCode>General</c:formatCode>
                <c:ptCount val="1"/>
                <c:pt idx="0">
                  <c:v>1481</c:v>
                </c:pt>
              </c:numCache>
            </c:numRef>
          </c:val>
          <c:extLst>
            <c:ext xmlns:c16="http://schemas.microsoft.com/office/drawing/2014/chart" uri="{C3380CC4-5D6E-409C-BE32-E72D297353CC}">
              <c16:uniqueId val="{0000000D-E762-4347-82E9-46B209D85C31}"/>
            </c:ext>
          </c:extLst>
        </c:ser>
        <c:ser>
          <c:idx val="14"/>
          <c:order val="14"/>
          <c:tx>
            <c:strRef>
              <c:f>Sheet1!$A$18</c:f>
              <c:strCache>
                <c:ptCount val="1"/>
                <c:pt idx="0">
                  <c:v>OBM</c:v>
                </c:pt>
              </c:strCache>
            </c:strRef>
          </c:tx>
          <c:spPr>
            <a:solidFill>
              <a:schemeClr val="accent3">
                <a:lumMod val="80000"/>
                <a:lumOff val="20000"/>
              </a:schemeClr>
            </a:solidFill>
            <a:ln>
              <a:noFill/>
            </a:ln>
            <a:effectLst/>
          </c:spPr>
          <c:invertIfNegative val="0"/>
          <c:cat>
            <c:strRef>
              <c:f>Sheet1!$B$3</c:f>
              <c:strCache>
                <c:ptCount val="1"/>
                <c:pt idx="0">
                  <c:v>No of Shares</c:v>
                </c:pt>
              </c:strCache>
            </c:strRef>
          </c:cat>
          <c:val>
            <c:numRef>
              <c:f>Sheet1!$B$18</c:f>
              <c:numCache>
                <c:formatCode>General</c:formatCode>
                <c:ptCount val="1"/>
                <c:pt idx="0">
                  <c:v>1923</c:v>
                </c:pt>
              </c:numCache>
            </c:numRef>
          </c:val>
          <c:extLst>
            <c:ext xmlns:c16="http://schemas.microsoft.com/office/drawing/2014/chart" uri="{C3380CC4-5D6E-409C-BE32-E72D297353CC}">
              <c16:uniqueId val="{0000000E-E762-4347-82E9-46B209D85C31}"/>
            </c:ext>
          </c:extLst>
        </c:ser>
        <c:ser>
          <c:idx val="15"/>
          <c:order val="15"/>
          <c:tx>
            <c:strRef>
              <c:f>Sheet1!$A$19</c:f>
              <c:strCache>
                <c:ptCount val="1"/>
                <c:pt idx="0">
                  <c:v>RMS</c:v>
                </c:pt>
              </c:strCache>
            </c:strRef>
          </c:tx>
          <c:spPr>
            <a:solidFill>
              <a:schemeClr val="accent4">
                <a:lumMod val="80000"/>
                <a:lumOff val="20000"/>
              </a:schemeClr>
            </a:solidFill>
            <a:ln>
              <a:noFill/>
            </a:ln>
            <a:effectLst/>
          </c:spPr>
          <c:invertIfNegative val="0"/>
          <c:cat>
            <c:strRef>
              <c:f>Sheet1!$B$3</c:f>
              <c:strCache>
                <c:ptCount val="1"/>
                <c:pt idx="0">
                  <c:v>No of Shares</c:v>
                </c:pt>
              </c:strCache>
            </c:strRef>
          </c:cat>
          <c:val>
            <c:numRef>
              <c:f>Sheet1!$B$19</c:f>
              <c:numCache>
                <c:formatCode>General</c:formatCode>
                <c:ptCount val="1"/>
                <c:pt idx="0">
                  <c:v>1925</c:v>
                </c:pt>
              </c:numCache>
            </c:numRef>
          </c:val>
          <c:extLst>
            <c:ext xmlns:c16="http://schemas.microsoft.com/office/drawing/2014/chart" uri="{C3380CC4-5D6E-409C-BE32-E72D297353CC}">
              <c16:uniqueId val="{0000000F-E762-4347-82E9-46B209D85C31}"/>
            </c:ext>
          </c:extLst>
        </c:ser>
        <c:ser>
          <c:idx val="16"/>
          <c:order val="16"/>
          <c:tx>
            <c:strRef>
              <c:f>Sheet1!$A$20</c:f>
              <c:strCache>
                <c:ptCount val="1"/>
                <c:pt idx="0">
                  <c:v>RSG</c:v>
                </c:pt>
              </c:strCache>
            </c:strRef>
          </c:tx>
          <c:spPr>
            <a:solidFill>
              <a:schemeClr val="accent5">
                <a:lumMod val="80000"/>
                <a:lumOff val="20000"/>
              </a:schemeClr>
            </a:solidFill>
            <a:ln>
              <a:noFill/>
            </a:ln>
            <a:effectLst/>
          </c:spPr>
          <c:invertIfNegative val="0"/>
          <c:cat>
            <c:strRef>
              <c:f>Sheet1!$B$3</c:f>
              <c:strCache>
                <c:ptCount val="1"/>
                <c:pt idx="0">
                  <c:v>No of Shares</c:v>
                </c:pt>
              </c:strCache>
            </c:strRef>
          </c:cat>
          <c:val>
            <c:numRef>
              <c:f>Sheet1!$B$20</c:f>
              <c:numCache>
                <c:formatCode>General</c:formatCode>
                <c:ptCount val="1"/>
                <c:pt idx="0">
                  <c:v>2137</c:v>
                </c:pt>
              </c:numCache>
            </c:numRef>
          </c:val>
          <c:extLst>
            <c:ext xmlns:c16="http://schemas.microsoft.com/office/drawing/2014/chart" uri="{C3380CC4-5D6E-409C-BE32-E72D297353CC}">
              <c16:uniqueId val="{00000010-E762-4347-82E9-46B209D85C31}"/>
            </c:ext>
          </c:extLst>
        </c:ser>
        <c:ser>
          <c:idx val="17"/>
          <c:order val="17"/>
          <c:tx>
            <c:strRef>
              <c:f>Sheet1!$A$21</c:f>
              <c:strCache>
                <c:ptCount val="1"/>
                <c:pt idx="0">
                  <c:v>MEK</c:v>
                </c:pt>
              </c:strCache>
            </c:strRef>
          </c:tx>
          <c:spPr>
            <a:solidFill>
              <a:schemeClr val="accent6">
                <a:lumMod val="80000"/>
                <a:lumOff val="20000"/>
              </a:schemeClr>
            </a:solidFill>
            <a:ln>
              <a:noFill/>
            </a:ln>
            <a:effectLst/>
          </c:spPr>
          <c:invertIfNegative val="0"/>
          <c:cat>
            <c:strRef>
              <c:f>Sheet1!$B$3</c:f>
              <c:strCache>
                <c:ptCount val="1"/>
                <c:pt idx="0">
                  <c:v>No of Shares</c:v>
                </c:pt>
              </c:strCache>
            </c:strRef>
          </c:cat>
          <c:val>
            <c:numRef>
              <c:f>Sheet1!$B$21</c:f>
              <c:numCache>
                <c:formatCode>General</c:formatCode>
                <c:ptCount val="1"/>
                <c:pt idx="0">
                  <c:v>2930</c:v>
                </c:pt>
              </c:numCache>
            </c:numRef>
          </c:val>
          <c:extLst>
            <c:ext xmlns:c16="http://schemas.microsoft.com/office/drawing/2014/chart" uri="{C3380CC4-5D6E-409C-BE32-E72D297353CC}">
              <c16:uniqueId val="{00000011-E762-4347-82E9-46B209D85C31}"/>
            </c:ext>
          </c:extLst>
        </c:ser>
        <c:ser>
          <c:idx val="18"/>
          <c:order val="18"/>
          <c:tx>
            <c:strRef>
              <c:f>Sheet1!$A$22</c:f>
              <c:strCache>
                <c:ptCount val="1"/>
                <c:pt idx="0">
                  <c:v>PDI</c:v>
                </c:pt>
              </c:strCache>
            </c:strRef>
          </c:tx>
          <c:spPr>
            <a:solidFill>
              <a:schemeClr val="accent1">
                <a:lumMod val="80000"/>
              </a:schemeClr>
            </a:solidFill>
            <a:ln>
              <a:noFill/>
            </a:ln>
            <a:effectLst/>
          </c:spPr>
          <c:invertIfNegative val="0"/>
          <c:cat>
            <c:strRef>
              <c:f>Sheet1!$B$3</c:f>
              <c:strCache>
                <c:ptCount val="1"/>
                <c:pt idx="0">
                  <c:v>No of Shares</c:v>
                </c:pt>
              </c:strCache>
            </c:strRef>
          </c:cat>
          <c:val>
            <c:numRef>
              <c:f>Sheet1!$B$22</c:f>
              <c:numCache>
                <c:formatCode>General</c:formatCode>
                <c:ptCount val="1"/>
                <c:pt idx="0">
                  <c:v>4799</c:v>
                </c:pt>
              </c:numCache>
            </c:numRef>
          </c:val>
          <c:extLst>
            <c:ext xmlns:c16="http://schemas.microsoft.com/office/drawing/2014/chart" uri="{C3380CC4-5D6E-409C-BE32-E72D297353CC}">
              <c16:uniqueId val="{00000012-E762-4347-82E9-46B209D85C31}"/>
            </c:ext>
          </c:extLst>
        </c:ser>
        <c:ser>
          <c:idx val="19"/>
          <c:order val="19"/>
          <c:tx>
            <c:strRef>
              <c:f>Sheet1!$A$23</c:f>
              <c:strCache>
                <c:ptCount val="1"/>
                <c:pt idx="0">
                  <c:v>NMG</c:v>
                </c:pt>
              </c:strCache>
            </c:strRef>
          </c:tx>
          <c:spPr>
            <a:solidFill>
              <a:schemeClr val="accent2">
                <a:lumMod val="80000"/>
              </a:schemeClr>
            </a:solidFill>
            <a:ln>
              <a:noFill/>
            </a:ln>
            <a:effectLst/>
          </c:spPr>
          <c:invertIfNegative val="0"/>
          <c:cat>
            <c:strRef>
              <c:f>Sheet1!$B$3</c:f>
              <c:strCache>
                <c:ptCount val="1"/>
                <c:pt idx="0">
                  <c:v>No of Shares</c:v>
                </c:pt>
              </c:strCache>
            </c:strRef>
          </c:cat>
          <c:val>
            <c:numRef>
              <c:f>Sheet1!$B$23</c:f>
              <c:numCache>
                <c:formatCode>General</c:formatCode>
                <c:ptCount val="1"/>
                <c:pt idx="0">
                  <c:v>10822</c:v>
                </c:pt>
              </c:numCache>
            </c:numRef>
          </c:val>
          <c:extLst>
            <c:ext xmlns:c16="http://schemas.microsoft.com/office/drawing/2014/chart" uri="{C3380CC4-5D6E-409C-BE32-E72D297353CC}">
              <c16:uniqueId val="{00000013-E762-4347-82E9-46B209D85C31}"/>
            </c:ext>
          </c:extLst>
        </c:ser>
        <c:dLbls>
          <c:showLegendKey val="0"/>
          <c:showVal val="0"/>
          <c:showCatName val="0"/>
          <c:showSerName val="0"/>
          <c:showPercent val="0"/>
          <c:showBubbleSize val="0"/>
        </c:dLbls>
        <c:gapWidth val="150"/>
        <c:overlap val="100"/>
        <c:axId val="646724048"/>
        <c:axId val="646722608"/>
      </c:barChart>
      <c:catAx>
        <c:axId val="646724048"/>
        <c:scaling>
          <c:orientation val="minMax"/>
        </c:scaling>
        <c:delete val="1"/>
        <c:axPos val="b"/>
        <c:numFmt formatCode="General" sourceLinked="1"/>
        <c:majorTickMark val="none"/>
        <c:minorTickMark val="none"/>
        <c:tickLblPos val="nextTo"/>
        <c:crossAx val="646722608"/>
        <c:crosses val="autoZero"/>
        <c:auto val="1"/>
        <c:lblAlgn val="ctr"/>
        <c:lblOffset val="100"/>
        <c:noMultiLvlLbl val="0"/>
      </c:catAx>
      <c:valAx>
        <c:axId val="646722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Number of Shares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46724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AU" sz="1600" b="1" dirty="0"/>
              <a:t>Canadian</a:t>
            </a:r>
            <a:r>
              <a:rPr lang="en-AU" sz="1600" b="1" baseline="0" dirty="0"/>
              <a:t> listed Intermediate Au Producers (20 Co’s)</a:t>
            </a:r>
            <a:endParaRPr lang="en-AU" sz="1600" b="1" dirty="0"/>
          </a:p>
        </c:rich>
      </c:tx>
      <c:layout>
        <c:manualLayout>
          <c:xMode val="edge"/>
          <c:yMode val="edge"/>
          <c:x val="0.1488000014676637"/>
          <c:y val="3.837781704560026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4507268604471971"/>
          <c:y val="9.6036566153622091E-2"/>
          <c:w val="0.82929823660206503"/>
          <c:h val="0.7835390292836909"/>
        </c:manualLayout>
      </c:layout>
      <c:barChart>
        <c:barDir val="col"/>
        <c:grouping val="stacked"/>
        <c:varyColors val="0"/>
        <c:ser>
          <c:idx val="0"/>
          <c:order val="0"/>
          <c:tx>
            <c:strRef>
              <c:f>Sheet1!$J$4</c:f>
              <c:strCache>
                <c:ptCount val="1"/>
                <c:pt idx="0">
                  <c:v>TXG</c:v>
                </c:pt>
              </c:strCache>
            </c:strRef>
          </c:tx>
          <c:spPr>
            <a:solidFill>
              <a:schemeClr val="accent1"/>
            </a:solidFill>
            <a:ln>
              <a:noFill/>
            </a:ln>
            <a:effectLst/>
          </c:spPr>
          <c:invertIfNegative val="0"/>
          <c:val>
            <c:numRef>
              <c:f>Sheet1!$K$4</c:f>
              <c:numCache>
                <c:formatCode>General</c:formatCode>
                <c:ptCount val="1"/>
                <c:pt idx="0">
                  <c:v>95.7</c:v>
                </c:pt>
              </c:numCache>
            </c:numRef>
          </c:val>
          <c:extLst>
            <c:ext xmlns:c16="http://schemas.microsoft.com/office/drawing/2014/chart" uri="{C3380CC4-5D6E-409C-BE32-E72D297353CC}">
              <c16:uniqueId val="{00000000-8EDC-4238-9CFC-434CC487E514}"/>
            </c:ext>
          </c:extLst>
        </c:ser>
        <c:ser>
          <c:idx val="1"/>
          <c:order val="1"/>
          <c:tx>
            <c:strRef>
              <c:f>Sheet1!$J$5</c:f>
              <c:strCache>
                <c:ptCount val="1"/>
                <c:pt idx="0">
                  <c:v>AAUG</c:v>
                </c:pt>
              </c:strCache>
            </c:strRef>
          </c:tx>
          <c:spPr>
            <a:solidFill>
              <a:schemeClr val="accent2"/>
            </a:solidFill>
            <a:ln>
              <a:noFill/>
            </a:ln>
            <a:effectLst/>
          </c:spPr>
          <c:invertIfNegative val="0"/>
          <c:val>
            <c:numRef>
              <c:f>Sheet1!$K$5</c:f>
              <c:numCache>
                <c:formatCode>General</c:formatCode>
                <c:ptCount val="1"/>
                <c:pt idx="0">
                  <c:v>125.9</c:v>
                </c:pt>
              </c:numCache>
            </c:numRef>
          </c:val>
          <c:extLst>
            <c:ext xmlns:c16="http://schemas.microsoft.com/office/drawing/2014/chart" uri="{C3380CC4-5D6E-409C-BE32-E72D297353CC}">
              <c16:uniqueId val="{00000001-8EDC-4238-9CFC-434CC487E514}"/>
            </c:ext>
          </c:extLst>
        </c:ser>
        <c:ser>
          <c:idx val="2"/>
          <c:order val="2"/>
          <c:tx>
            <c:strRef>
              <c:f>Sheet1!$J$6</c:f>
              <c:strCache>
                <c:ptCount val="1"/>
                <c:pt idx="0">
                  <c:v>ELD</c:v>
                </c:pt>
              </c:strCache>
            </c:strRef>
          </c:tx>
          <c:spPr>
            <a:solidFill>
              <a:schemeClr val="accent3"/>
            </a:solidFill>
            <a:ln>
              <a:noFill/>
            </a:ln>
            <a:effectLst/>
          </c:spPr>
          <c:invertIfNegative val="0"/>
          <c:val>
            <c:numRef>
              <c:f>Sheet1!$K$6</c:f>
              <c:numCache>
                <c:formatCode>General</c:formatCode>
                <c:ptCount val="1"/>
                <c:pt idx="0">
                  <c:v>198.6</c:v>
                </c:pt>
              </c:numCache>
            </c:numRef>
          </c:val>
          <c:extLst>
            <c:ext xmlns:c16="http://schemas.microsoft.com/office/drawing/2014/chart" uri="{C3380CC4-5D6E-409C-BE32-E72D297353CC}">
              <c16:uniqueId val="{00000002-8EDC-4238-9CFC-434CC487E514}"/>
            </c:ext>
          </c:extLst>
        </c:ser>
        <c:ser>
          <c:idx val="3"/>
          <c:order val="3"/>
          <c:tx>
            <c:strRef>
              <c:f>Sheet1!$J$7</c:f>
              <c:strCache>
                <c:ptCount val="1"/>
                <c:pt idx="0">
                  <c:v>CG</c:v>
                </c:pt>
              </c:strCache>
            </c:strRef>
          </c:tx>
          <c:spPr>
            <a:solidFill>
              <a:schemeClr val="accent4"/>
            </a:solidFill>
            <a:ln>
              <a:noFill/>
            </a:ln>
            <a:effectLst/>
          </c:spPr>
          <c:invertIfNegative val="0"/>
          <c:val>
            <c:numRef>
              <c:f>Sheet1!$K$7</c:f>
              <c:numCache>
                <c:formatCode>General</c:formatCode>
                <c:ptCount val="1"/>
                <c:pt idx="0">
                  <c:v>199.7</c:v>
                </c:pt>
              </c:numCache>
            </c:numRef>
          </c:val>
          <c:extLst>
            <c:ext xmlns:c16="http://schemas.microsoft.com/office/drawing/2014/chart" uri="{C3380CC4-5D6E-409C-BE32-E72D297353CC}">
              <c16:uniqueId val="{00000003-8EDC-4238-9CFC-434CC487E514}"/>
            </c:ext>
          </c:extLst>
        </c:ser>
        <c:ser>
          <c:idx val="4"/>
          <c:order val="4"/>
          <c:tx>
            <c:strRef>
              <c:f>Sheet1!$J$8</c:f>
              <c:strCache>
                <c:ptCount val="1"/>
                <c:pt idx="0">
                  <c:v>SSRM</c:v>
                </c:pt>
              </c:strCache>
            </c:strRef>
          </c:tx>
          <c:spPr>
            <a:solidFill>
              <a:schemeClr val="accent5"/>
            </a:solidFill>
            <a:ln>
              <a:noFill/>
            </a:ln>
            <a:effectLst/>
          </c:spPr>
          <c:invertIfNegative val="0"/>
          <c:val>
            <c:numRef>
              <c:f>Sheet1!$K$8</c:f>
              <c:numCache>
                <c:formatCode>General</c:formatCode>
                <c:ptCount val="1"/>
                <c:pt idx="0">
                  <c:v>216.5</c:v>
                </c:pt>
              </c:numCache>
            </c:numRef>
          </c:val>
          <c:extLst>
            <c:ext xmlns:c16="http://schemas.microsoft.com/office/drawing/2014/chart" uri="{C3380CC4-5D6E-409C-BE32-E72D297353CC}">
              <c16:uniqueId val="{00000004-8EDC-4238-9CFC-434CC487E514}"/>
            </c:ext>
          </c:extLst>
        </c:ser>
        <c:ser>
          <c:idx val="5"/>
          <c:order val="5"/>
          <c:tx>
            <c:strRef>
              <c:f>Sheet1!$J$9</c:f>
              <c:strCache>
                <c:ptCount val="1"/>
                <c:pt idx="0">
                  <c:v>OGC</c:v>
                </c:pt>
              </c:strCache>
            </c:strRef>
          </c:tx>
          <c:spPr>
            <a:solidFill>
              <a:schemeClr val="accent6"/>
            </a:solidFill>
            <a:ln>
              <a:noFill/>
            </a:ln>
            <a:effectLst/>
          </c:spPr>
          <c:invertIfNegative val="0"/>
          <c:val>
            <c:numRef>
              <c:f>Sheet1!$K$9</c:f>
              <c:numCache>
                <c:formatCode>General</c:formatCode>
                <c:ptCount val="1"/>
                <c:pt idx="0">
                  <c:v>225.5</c:v>
                </c:pt>
              </c:numCache>
            </c:numRef>
          </c:val>
          <c:extLst>
            <c:ext xmlns:c16="http://schemas.microsoft.com/office/drawing/2014/chart" uri="{C3380CC4-5D6E-409C-BE32-E72D297353CC}">
              <c16:uniqueId val="{00000005-8EDC-4238-9CFC-434CC487E514}"/>
            </c:ext>
          </c:extLst>
        </c:ser>
        <c:ser>
          <c:idx val="6"/>
          <c:order val="6"/>
          <c:tx>
            <c:strRef>
              <c:f>Sheet1!$J$10</c:f>
              <c:strCache>
                <c:ptCount val="1"/>
                <c:pt idx="0">
                  <c:v>ARTG</c:v>
                </c:pt>
              </c:strCache>
            </c:strRef>
          </c:tx>
          <c:spPr>
            <a:solidFill>
              <a:schemeClr val="accent1">
                <a:lumMod val="60000"/>
              </a:schemeClr>
            </a:solidFill>
            <a:ln>
              <a:noFill/>
            </a:ln>
            <a:effectLst/>
          </c:spPr>
          <c:invertIfNegative val="0"/>
          <c:val>
            <c:numRef>
              <c:f>Sheet1!$K$10</c:f>
              <c:numCache>
                <c:formatCode>General</c:formatCode>
                <c:ptCount val="1"/>
                <c:pt idx="0">
                  <c:v>231.8</c:v>
                </c:pt>
              </c:numCache>
            </c:numRef>
          </c:val>
          <c:extLst>
            <c:ext xmlns:c16="http://schemas.microsoft.com/office/drawing/2014/chart" uri="{C3380CC4-5D6E-409C-BE32-E72D297353CC}">
              <c16:uniqueId val="{00000006-8EDC-4238-9CFC-434CC487E514}"/>
            </c:ext>
          </c:extLst>
        </c:ser>
        <c:ser>
          <c:idx val="7"/>
          <c:order val="7"/>
          <c:tx>
            <c:strRef>
              <c:f>Sheet1!$J$11</c:f>
              <c:strCache>
                <c:ptCount val="1"/>
                <c:pt idx="0">
                  <c:v>LUG</c:v>
                </c:pt>
              </c:strCache>
            </c:strRef>
          </c:tx>
          <c:spPr>
            <a:solidFill>
              <a:schemeClr val="accent2">
                <a:lumMod val="60000"/>
              </a:schemeClr>
            </a:solidFill>
            <a:ln>
              <a:noFill/>
            </a:ln>
            <a:effectLst/>
          </c:spPr>
          <c:invertIfNegative val="0"/>
          <c:val>
            <c:numRef>
              <c:f>Sheet1!$K$11</c:f>
              <c:numCache>
                <c:formatCode>General</c:formatCode>
                <c:ptCount val="1"/>
                <c:pt idx="0">
                  <c:v>241.8</c:v>
                </c:pt>
              </c:numCache>
            </c:numRef>
          </c:val>
          <c:extLst>
            <c:ext xmlns:c16="http://schemas.microsoft.com/office/drawing/2014/chart" uri="{C3380CC4-5D6E-409C-BE32-E72D297353CC}">
              <c16:uniqueId val="{00000007-8EDC-4238-9CFC-434CC487E514}"/>
            </c:ext>
          </c:extLst>
        </c:ser>
        <c:ser>
          <c:idx val="8"/>
          <c:order val="8"/>
          <c:tx>
            <c:strRef>
              <c:f>Sheet1!$J$12</c:f>
              <c:strCache>
                <c:ptCount val="1"/>
                <c:pt idx="0">
                  <c:v>EDV</c:v>
                </c:pt>
              </c:strCache>
            </c:strRef>
          </c:tx>
          <c:spPr>
            <a:solidFill>
              <a:schemeClr val="accent3">
                <a:lumMod val="60000"/>
              </a:schemeClr>
            </a:solidFill>
            <a:ln>
              <a:noFill/>
            </a:ln>
            <a:effectLst/>
          </c:spPr>
          <c:invertIfNegative val="0"/>
          <c:val>
            <c:numRef>
              <c:f>Sheet1!$K$12</c:f>
              <c:numCache>
                <c:formatCode>General</c:formatCode>
                <c:ptCount val="1"/>
                <c:pt idx="0">
                  <c:v>242.3</c:v>
                </c:pt>
              </c:numCache>
            </c:numRef>
          </c:val>
          <c:extLst>
            <c:ext xmlns:c16="http://schemas.microsoft.com/office/drawing/2014/chart" uri="{C3380CC4-5D6E-409C-BE32-E72D297353CC}">
              <c16:uniqueId val="{00000008-8EDC-4238-9CFC-434CC487E514}"/>
            </c:ext>
          </c:extLst>
        </c:ser>
        <c:ser>
          <c:idx val="9"/>
          <c:order val="9"/>
          <c:tx>
            <c:strRef>
              <c:f>Sheet1!$J$13</c:f>
              <c:strCache>
                <c:ptCount val="1"/>
                <c:pt idx="0">
                  <c:v>OLA</c:v>
                </c:pt>
              </c:strCache>
            </c:strRef>
          </c:tx>
          <c:spPr>
            <a:solidFill>
              <a:schemeClr val="accent4">
                <a:lumMod val="60000"/>
              </a:schemeClr>
            </a:solidFill>
            <a:ln>
              <a:noFill/>
            </a:ln>
            <a:effectLst/>
          </c:spPr>
          <c:invertIfNegative val="0"/>
          <c:val>
            <c:numRef>
              <c:f>Sheet1!$K$13</c:f>
              <c:numCache>
                <c:formatCode>General</c:formatCode>
                <c:ptCount val="1"/>
                <c:pt idx="0">
                  <c:v>345.6</c:v>
                </c:pt>
              </c:numCache>
            </c:numRef>
          </c:val>
          <c:extLst>
            <c:ext xmlns:c16="http://schemas.microsoft.com/office/drawing/2014/chart" uri="{C3380CC4-5D6E-409C-BE32-E72D297353CC}">
              <c16:uniqueId val="{00000009-8EDC-4238-9CFC-434CC487E514}"/>
            </c:ext>
          </c:extLst>
        </c:ser>
        <c:ser>
          <c:idx val="10"/>
          <c:order val="10"/>
          <c:tx>
            <c:strRef>
              <c:f>Sheet1!$J$14</c:f>
              <c:strCache>
                <c:ptCount val="1"/>
                <c:pt idx="0">
                  <c:v>AGI</c:v>
                </c:pt>
              </c:strCache>
            </c:strRef>
          </c:tx>
          <c:spPr>
            <a:solidFill>
              <a:schemeClr val="accent5">
                <a:lumMod val="60000"/>
              </a:schemeClr>
            </a:solidFill>
            <a:ln>
              <a:noFill/>
            </a:ln>
            <a:effectLst/>
          </c:spPr>
          <c:invertIfNegative val="0"/>
          <c:val>
            <c:numRef>
              <c:f>Sheet1!$K$14</c:f>
              <c:numCache>
                <c:formatCode>General</c:formatCode>
                <c:ptCount val="1"/>
                <c:pt idx="0">
                  <c:v>419.9</c:v>
                </c:pt>
              </c:numCache>
            </c:numRef>
          </c:val>
          <c:extLst>
            <c:ext xmlns:c16="http://schemas.microsoft.com/office/drawing/2014/chart" uri="{C3380CC4-5D6E-409C-BE32-E72D297353CC}">
              <c16:uniqueId val="{0000000A-8EDC-4238-9CFC-434CC487E514}"/>
            </c:ext>
          </c:extLst>
        </c:ser>
        <c:ser>
          <c:idx val="11"/>
          <c:order val="11"/>
          <c:tx>
            <c:strRef>
              <c:f>Sheet1!$J$15</c:f>
              <c:strCache>
                <c:ptCount val="1"/>
                <c:pt idx="0">
                  <c:v>IMG</c:v>
                </c:pt>
              </c:strCache>
            </c:strRef>
          </c:tx>
          <c:spPr>
            <a:solidFill>
              <a:schemeClr val="accent6">
                <a:lumMod val="60000"/>
              </a:schemeClr>
            </a:solidFill>
            <a:ln>
              <a:noFill/>
            </a:ln>
            <a:effectLst/>
          </c:spPr>
          <c:invertIfNegative val="0"/>
          <c:val>
            <c:numRef>
              <c:f>Sheet1!$K$15</c:f>
              <c:numCache>
                <c:formatCode>General</c:formatCode>
                <c:ptCount val="1"/>
                <c:pt idx="0">
                  <c:v>587.70000000000005</c:v>
                </c:pt>
              </c:numCache>
            </c:numRef>
          </c:val>
          <c:extLst>
            <c:ext xmlns:c16="http://schemas.microsoft.com/office/drawing/2014/chart" uri="{C3380CC4-5D6E-409C-BE32-E72D297353CC}">
              <c16:uniqueId val="{0000000B-8EDC-4238-9CFC-434CC487E514}"/>
            </c:ext>
          </c:extLst>
        </c:ser>
        <c:ser>
          <c:idx val="12"/>
          <c:order val="12"/>
          <c:tx>
            <c:strRef>
              <c:f>Sheet1!$J$16</c:f>
              <c:strCache>
                <c:ptCount val="1"/>
                <c:pt idx="0">
                  <c:v>EQX</c:v>
                </c:pt>
              </c:strCache>
            </c:strRef>
          </c:tx>
          <c:spPr>
            <a:solidFill>
              <a:schemeClr val="accent1">
                <a:lumMod val="80000"/>
                <a:lumOff val="20000"/>
              </a:schemeClr>
            </a:solidFill>
            <a:ln>
              <a:noFill/>
            </a:ln>
            <a:effectLst/>
          </c:spPr>
          <c:invertIfNegative val="0"/>
          <c:val>
            <c:numRef>
              <c:f>Sheet1!$K$16</c:f>
              <c:numCache>
                <c:formatCode>General</c:formatCode>
                <c:ptCount val="1"/>
                <c:pt idx="0">
                  <c:v>789.2</c:v>
                </c:pt>
              </c:numCache>
            </c:numRef>
          </c:val>
          <c:extLst>
            <c:ext xmlns:c16="http://schemas.microsoft.com/office/drawing/2014/chart" uri="{C3380CC4-5D6E-409C-BE32-E72D297353CC}">
              <c16:uniqueId val="{0000000C-8EDC-4238-9CFC-434CC487E514}"/>
            </c:ext>
          </c:extLst>
        </c:ser>
        <c:ser>
          <c:idx val="13"/>
          <c:order val="13"/>
          <c:tx>
            <c:strRef>
              <c:f>Sheet1!$J$17</c:f>
              <c:strCache>
                <c:ptCount val="1"/>
                <c:pt idx="0">
                  <c:v>ASE</c:v>
                </c:pt>
              </c:strCache>
            </c:strRef>
          </c:tx>
          <c:spPr>
            <a:solidFill>
              <a:schemeClr val="accent2">
                <a:lumMod val="80000"/>
                <a:lumOff val="20000"/>
              </a:schemeClr>
            </a:solidFill>
            <a:ln>
              <a:noFill/>
            </a:ln>
            <a:effectLst/>
          </c:spPr>
          <c:invertIfNegative val="0"/>
          <c:val>
            <c:numRef>
              <c:f>Sheet1!$K$17</c:f>
              <c:numCache>
                <c:formatCode>General</c:formatCode>
                <c:ptCount val="1"/>
                <c:pt idx="0">
                  <c:v>790.2</c:v>
                </c:pt>
              </c:numCache>
            </c:numRef>
          </c:val>
          <c:extLst>
            <c:ext xmlns:c16="http://schemas.microsoft.com/office/drawing/2014/chart" uri="{C3380CC4-5D6E-409C-BE32-E72D297353CC}">
              <c16:uniqueId val="{0000000D-8EDC-4238-9CFC-434CC487E514}"/>
            </c:ext>
          </c:extLst>
        </c:ser>
        <c:ser>
          <c:idx val="14"/>
          <c:order val="14"/>
          <c:tx>
            <c:strRef>
              <c:f>Sheet1!$J$18</c:f>
              <c:strCache>
                <c:ptCount val="1"/>
                <c:pt idx="0">
                  <c:v>BTO</c:v>
                </c:pt>
              </c:strCache>
            </c:strRef>
          </c:tx>
          <c:spPr>
            <a:solidFill>
              <a:schemeClr val="accent3">
                <a:lumMod val="80000"/>
                <a:lumOff val="20000"/>
              </a:schemeClr>
            </a:solidFill>
            <a:ln>
              <a:noFill/>
            </a:ln>
            <a:effectLst/>
          </c:spPr>
          <c:invertIfNegative val="0"/>
          <c:val>
            <c:numRef>
              <c:f>Sheet1!$K$18</c:f>
              <c:numCache>
                <c:formatCode>General</c:formatCode>
                <c:ptCount val="1"/>
                <c:pt idx="0">
                  <c:v>1337.4</c:v>
                </c:pt>
              </c:numCache>
            </c:numRef>
          </c:val>
          <c:extLst>
            <c:ext xmlns:c16="http://schemas.microsoft.com/office/drawing/2014/chart" uri="{C3380CC4-5D6E-409C-BE32-E72D297353CC}">
              <c16:uniqueId val="{0000000E-8EDC-4238-9CFC-434CC487E514}"/>
            </c:ext>
          </c:extLst>
        </c:ser>
        <c:ser>
          <c:idx val="15"/>
          <c:order val="15"/>
          <c:tx>
            <c:strRef>
              <c:f>Sheet1!$J$19</c:f>
              <c:strCache>
                <c:ptCount val="1"/>
                <c:pt idx="0">
                  <c:v>DSV.V</c:v>
                </c:pt>
              </c:strCache>
            </c:strRef>
          </c:tx>
          <c:spPr>
            <a:solidFill>
              <a:schemeClr val="accent4">
                <a:lumMod val="80000"/>
                <a:lumOff val="20000"/>
              </a:schemeClr>
            </a:solidFill>
            <a:ln>
              <a:noFill/>
            </a:ln>
            <a:effectLst/>
          </c:spPr>
          <c:invertIfNegative val="0"/>
          <c:val>
            <c:numRef>
              <c:f>Sheet1!$K$19</c:f>
              <c:numCache>
                <c:formatCode>General</c:formatCode>
                <c:ptCount val="1"/>
                <c:pt idx="0">
                  <c:v>807.8</c:v>
                </c:pt>
              </c:numCache>
            </c:numRef>
          </c:val>
          <c:extLst>
            <c:ext xmlns:c16="http://schemas.microsoft.com/office/drawing/2014/chart" uri="{C3380CC4-5D6E-409C-BE32-E72D297353CC}">
              <c16:uniqueId val="{0000000F-8EDC-4238-9CFC-434CC487E514}"/>
            </c:ext>
          </c:extLst>
        </c:ser>
        <c:ser>
          <c:idx val="16"/>
          <c:order val="16"/>
          <c:tx>
            <c:strRef>
              <c:f>Sheet1!$J$20</c:f>
              <c:strCache>
                <c:ptCount val="1"/>
                <c:pt idx="0">
                  <c:v>DPM</c:v>
                </c:pt>
              </c:strCache>
            </c:strRef>
          </c:tx>
          <c:spPr>
            <a:solidFill>
              <a:schemeClr val="accent5">
                <a:lumMod val="80000"/>
                <a:lumOff val="20000"/>
              </a:schemeClr>
            </a:solidFill>
            <a:ln>
              <a:noFill/>
            </a:ln>
            <a:effectLst/>
          </c:spPr>
          <c:invertIfNegative val="0"/>
          <c:val>
            <c:numRef>
              <c:f>Sheet1!$K$20</c:f>
              <c:numCache>
                <c:formatCode>General</c:formatCode>
                <c:ptCount val="1"/>
                <c:pt idx="0">
                  <c:v>221.8</c:v>
                </c:pt>
              </c:numCache>
            </c:numRef>
          </c:val>
          <c:extLst>
            <c:ext xmlns:c16="http://schemas.microsoft.com/office/drawing/2014/chart" uri="{C3380CC4-5D6E-409C-BE32-E72D297353CC}">
              <c16:uniqueId val="{00000010-8EDC-4238-9CFC-434CC487E514}"/>
            </c:ext>
          </c:extLst>
        </c:ser>
        <c:ser>
          <c:idx val="17"/>
          <c:order val="17"/>
          <c:tx>
            <c:strRef>
              <c:f>Sheet1!$J$21</c:f>
              <c:strCache>
                <c:ptCount val="1"/>
                <c:pt idx="0">
                  <c:v>GMIN</c:v>
                </c:pt>
              </c:strCache>
            </c:strRef>
          </c:tx>
          <c:spPr>
            <a:solidFill>
              <a:schemeClr val="accent6">
                <a:lumMod val="80000"/>
                <a:lumOff val="20000"/>
              </a:schemeClr>
            </a:solidFill>
            <a:ln>
              <a:noFill/>
            </a:ln>
            <a:effectLst/>
          </c:spPr>
          <c:invertIfNegative val="0"/>
          <c:val>
            <c:numRef>
              <c:f>Sheet1!$K$21</c:f>
              <c:numCache>
                <c:formatCode>General</c:formatCode>
                <c:ptCount val="1"/>
                <c:pt idx="0">
                  <c:v>237.7</c:v>
                </c:pt>
              </c:numCache>
            </c:numRef>
          </c:val>
          <c:extLst>
            <c:ext xmlns:c16="http://schemas.microsoft.com/office/drawing/2014/chart" uri="{C3380CC4-5D6E-409C-BE32-E72D297353CC}">
              <c16:uniqueId val="{00000011-8EDC-4238-9CFC-434CC487E514}"/>
            </c:ext>
          </c:extLst>
        </c:ser>
        <c:ser>
          <c:idx val="18"/>
          <c:order val="18"/>
          <c:tx>
            <c:strRef>
              <c:f>Sheet1!$J$22</c:f>
              <c:strCache>
                <c:ptCount val="1"/>
                <c:pt idx="0">
                  <c:v>KNT</c:v>
                </c:pt>
              </c:strCache>
            </c:strRef>
          </c:tx>
          <c:spPr>
            <a:solidFill>
              <a:schemeClr val="accent1">
                <a:lumMod val="80000"/>
              </a:schemeClr>
            </a:solidFill>
            <a:ln>
              <a:noFill/>
            </a:ln>
            <a:effectLst/>
          </c:spPr>
          <c:invertIfNegative val="0"/>
          <c:val>
            <c:numRef>
              <c:f>Sheet1!$K$22</c:f>
              <c:numCache>
                <c:formatCode>General</c:formatCode>
                <c:ptCount val="1"/>
                <c:pt idx="0">
                  <c:v>243.9</c:v>
                </c:pt>
              </c:numCache>
            </c:numRef>
          </c:val>
          <c:extLst>
            <c:ext xmlns:c16="http://schemas.microsoft.com/office/drawing/2014/chart" uri="{C3380CC4-5D6E-409C-BE32-E72D297353CC}">
              <c16:uniqueId val="{00000012-8EDC-4238-9CFC-434CC487E514}"/>
            </c:ext>
          </c:extLst>
        </c:ser>
        <c:ser>
          <c:idx val="19"/>
          <c:order val="19"/>
          <c:tx>
            <c:strRef>
              <c:f>Sheet1!$J$23</c:f>
              <c:strCache>
                <c:ptCount val="1"/>
                <c:pt idx="0">
                  <c:v>WDO</c:v>
                </c:pt>
              </c:strCache>
            </c:strRef>
          </c:tx>
          <c:spPr>
            <a:solidFill>
              <a:schemeClr val="accent2">
                <a:lumMod val="80000"/>
              </a:schemeClr>
            </a:solidFill>
            <a:ln>
              <a:noFill/>
            </a:ln>
            <a:effectLst/>
          </c:spPr>
          <c:invertIfNegative val="0"/>
          <c:val>
            <c:numRef>
              <c:f>Sheet1!$K$23</c:f>
              <c:numCache>
                <c:formatCode>General</c:formatCode>
                <c:ptCount val="1"/>
                <c:pt idx="0">
                  <c:v>150.4</c:v>
                </c:pt>
              </c:numCache>
            </c:numRef>
          </c:val>
          <c:extLst>
            <c:ext xmlns:c16="http://schemas.microsoft.com/office/drawing/2014/chart" uri="{C3380CC4-5D6E-409C-BE32-E72D297353CC}">
              <c16:uniqueId val="{00000013-8EDC-4238-9CFC-434CC487E514}"/>
            </c:ext>
          </c:extLst>
        </c:ser>
        <c:dLbls>
          <c:showLegendKey val="0"/>
          <c:showVal val="0"/>
          <c:showCatName val="0"/>
          <c:showSerName val="0"/>
          <c:showPercent val="0"/>
          <c:showBubbleSize val="0"/>
        </c:dLbls>
        <c:gapWidth val="150"/>
        <c:overlap val="100"/>
        <c:axId val="866929024"/>
        <c:axId val="866919904"/>
      </c:barChart>
      <c:catAx>
        <c:axId val="866929024"/>
        <c:scaling>
          <c:orientation val="minMax"/>
        </c:scaling>
        <c:delete val="1"/>
        <c:axPos val="b"/>
        <c:numFmt formatCode="General" sourceLinked="1"/>
        <c:majorTickMark val="none"/>
        <c:minorTickMark val="none"/>
        <c:tickLblPos val="nextTo"/>
        <c:crossAx val="866919904"/>
        <c:crosses val="autoZero"/>
        <c:auto val="1"/>
        <c:lblAlgn val="ctr"/>
        <c:lblOffset val="100"/>
        <c:noMultiLvlLbl val="0"/>
      </c:catAx>
      <c:valAx>
        <c:axId val="866919904"/>
        <c:scaling>
          <c:orientation val="minMax"/>
          <c:max val="4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Number of Shares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66929024"/>
        <c:crosses val="autoZero"/>
        <c:crossBetween val="between"/>
      </c:valAx>
      <c:spPr>
        <a:noFill/>
        <a:ln>
          <a:noFill/>
        </a:ln>
        <a:effectLst/>
      </c:spPr>
    </c:plotArea>
    <c:legend>
      <c:legendPos val="b"/>
      <c:layout>
        <c:manualLayout>
          <c:xMode val="edge"/>
          <c:yMode val="edge"/>
          <c:x val="7.2430671235992991E-2"/>
          <c:y val="0.88425565629236125"/>
          <c:w val="0.86122744384351768"/>
          <c:h val="8.796666205924198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AU" sz="1600" b="1"/>
              <a:t>Canadian Listed Royalty Companies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2978932091035369"/>
          <c:y val="9.2625871846296851E-2"/>
          <c:w val="0.84506447741710888"/>
          <c:h val="0.735657556412039"/>
        </c:manualLayout>
      </c:layout>
      <c:barChart>
        <c:barDir val="col"/>
        <c:grouping val="stacked"/>
        <c:varyColors val="0"/>
        <c:ser>
          <c:idx val="0"/>
          <c:order val="0"/>
          <c:tx>
            <c:strRef>
              <c:f>Sheet1!$B$2</c:f>
              <c:strCache>
                <c:ptCount val="1"/>
                <c:pt idx="0">
                  <c:v>Wheaton Precious Metals</c:v>
                </c:pt>
              </c:strCache>
            </c:strRef>
          </c:tx>
          <c:spPr>
            <a:solidFill>
              <a:schemeClr val="accent1"/>
            </a:solidFill>
            <a:ln>
              <a:noFill/>
            </a:ln>
            <a:effectLst/>
          </c:spPr>
          <c:invertIfNegative val="0"/>
          <c:cat>
            <c:strRef>
              <c:f>Sheet1!$C$1</c:f>
              <c:strCache>
                <c:ptCount val="1"/>
                <c:pt idx="0">
                  <c:v>Market Cap CAD$mil</c:v>
                </c:pt>
              </c:strCache>
            </c:strRef>
          </c:cat>
          <c:val>
            <c:numRef>
              <c:f>Sheet1!$C$2</c:f>
              <c:numCache>
                <c:formatCode>_-"$"* #,##0_-;\-"$"* #,##0_-;_-"$"* "-"??_-;_-@_-</c:formatCode>
                <c:ptCount val="1"/>
                <c:pt idx="0">
                  <c:v>85748</c:v>
                </c:pt>
              </c:numCache>
            </c:numRef>
          </c:val>
          <c:extLst>
            <c:ext xmlns:c16="http://schemas.microsoft.com/office/drawing/2014/chart" uri="{C3380CC4-5D6E-409C-BE32-E72D297353CC}">
              <c16:uniqueId val="{00000000-3D89-48A8-9217-4AE93A3D549C}"/>
            </c:ext>
          </c:extLst>
        </c:ser>
        <c:ser>
          <c:idx val="1"/>
          <c:order val="1"/>
          <c:tx>
            <c:strRef>
              <c:f>Sheet1!$B$3</c:f>
              <c:strCache>
                <c:ptCount val="1"/>
                <c:pt idx="0">
                  <c:v>Franco-Nevada Corp</c:v>
                </c:pt>
              </c:strCache>
            </c:strRef>
          </c:tx>
          <c:spPr>
            <a:solidFill>
              <a:schemeClr val="accent2"/>
            </a:solidFill>
            <a:ln>
              <a:noFill/>
            </a:ln>
            <a:effectLst/>
          </c:spPr>
          <c:invertIfNegative val="0"/>
          <c:cat>
            <c:strRef>
              <c:f>Sheet1!$C$1</c:f>
              <c:strCache>
                <c:ptCount val="1"/>
                <c:pt idx="0">
                  <c:v>Market Cap CAD$mil</c:v>
                </c:pt>
              </c:strCache>
            </c:strRef>
          </c:cat>
          <c:val>
            <c:numRef>
              <c:f>Sheet1!$C$3</c:f>
              <c:numCache>
                <c:formatCode>_-"$"* #,##0_-;\-"$"* #,##0_-;_-"$"* "-"??_-;_-@_-</c:formatCode>
                <c:ptCount val="1"/>
                <c:pt idx="0">
                  <c:v>69218</c:v>
                </c:pt>
              </c:numCache>
            </c:numRef>
          </c:val>
          <c:extLst>
            <c:ext xmlns:c16="http://schemas.microsoft.com/office/drawing/2014/chart" uri="{C3380CC4-5D6E-409C-BE32-E72D297353CC}">
              <c16:uniqueId val="{00000001-3D89-48A8-9217-4AE93A3D549C}"/>
            </c:ext>
          </c:extLst>
        </c:ser>
        <c:ser>
          <c:idx val="2"/>
          <c:order val="2"/>
          <c:tx>
            <c:strRef>
              <c:f>Sheet1!$B$4</c:f>
              <c:strCache>
                <c:ptCount val="1"/>
                <c:pt idx="0">
                  <c:v>Royal Gold</c:v>
                </c:pt>
              </c:strCache>
            </c:strRef>
          </c:tx>
          <c:spPr>
            <a:solidFill>
              <a:schemeClr val="accent3"/>
            </a:solidFill>
            <a:ln>
              <a:noFill/>
            </a:ln>
            <a:effectLst/>
          </c:spPr>
          <c:invertIfNegative val="0"/>
          <c:cat>
            <c:strRef>
              <c:f>Sheet1!$C$1</c:f>
              <c:strCache>
                <c:ptCount val="1"/>
                <c:pt idx="0">
                  <c:v>Market Cap CAD$mil</c:v>
                </c:pt>
              </c:strCache>
            </c:strRef>
          </c:cat>
          <c:val>
            <c:numRef>
              <c:f>Sheet1!$C$4</c:f>
              <c:numCache>
                <c:formatCode>_-"$"* #,##0_-;\-"$"* #,##0_-;_-"$"* "-"??_-;_-@_-</c:formatCode>
                <c:ptCount val="1"/>
                <c:pt idx="0">
                  <c:v>22273</c:v>
                </c:pt>
              </c:numCache>
            </c:numRef>
          </c:val>
          <c:extLst>
            <c:ext xmlns:c16="http://schemas.microsoft.com/office/drawing/2014/chart" uri="{C3380CC4-5D6E-409C-BE32-E72D297353CC}">
              <c16:uniqueId val="{00000002-3D89-48A8-9217-4AE93A3D549C}"/>
            </c:ext>
          </c:extLst>
        </c:ser>
        <c:ser>
          <c:idx val="3"/>
          <c:order val="3"/>
          <c:tx>
            <c:strRef>
              <c:f>Sheet1!$B$5</c:f>
              <c:strCache>
                <c:ptCount val="1"/>
                <c:pt idx="0">
                  <c:v>OR Royalties</c:v>
                </c:pt>
              </c:strCache>
            </c:strRef>
          </c:tx>
          <c:spPr>
            <a:solidFill>
              <a:schemeClr val="accent4"/>
            </a:solidFill>
            <a:ln>
              <a:noFill/>
            </a:ln>
            <a:effectLst/>
          </c:spPr>
          <c:invertIfNegative val="0"/>
          <c:cat>
            <c:strRef>
              <c:f>Sheet1!$C$1</c:f>
              <c:strCache>
                <c:ptCount val="1"/>
                <c:pt idx="0">
                  <c:v>Market Cap CAD$mil</c:v>
                </c:pt>
              </c:strCache>
            </c:strRef>
          </c:cat>
          <c:val>
            <c:numRef>
              <c:f>Sheet1!$C$5</c:f>
              <c:numCache>
                <c:formatCode>_-"$"* #,##0_-;\-"$"* #,##0_-;_-"$"* "-"??_-;_-@_-</c:formatCode>
                <c:ptCount val="1"/>
                <c:pt idx="0">
                  <c:v>10513</c:v>
                </c:pt>
              </c:numCache>
            </c:numRef>
          </c:val>
          <c:extLst>
            <c:ext xmlns:c16="http://schemas.microsoft.com/office/drawing/2014/chart" uri="{C3380CC4-5D6E-409C-BE32-E72D297353CC}">
              <c16:uniqueId val="{00000003-3D89-48A8-9217-4AE93A3D549C}"/>
            </c:ext>
          </c:extLst>
        </c:ser>
        <c:ser>
          <c:idx val="4"/>
          <c:order val="4"/>
          <c:tx>
            <c:strRef>
              <c:f>Sheet1!$B$6</c:f>
              <c:strCache>
                <c:ptCount val="1"/>
                <c:pt idx="0">
                  <c:v>Triple Flag Precious Metals</c:v>
                </c:pt>
              </c:strCache>
            </c:strRef>
          </c:tx>
          <c:spPr>
            <a:solidFill>
              <a:schemeClr val="accent5"/>
            </a:solidFill>
            <a:ln>
              <a:noFill/>
            </a:ln>
            <a:effectLst/>
          </c:spPr>
          <c:invertIfNegative val="0"/>
          <c:cat>
            <c:strRef>
              <c:f>Sheet1!$C$1</c:f>
              <c:strCache>
                <c:ptCount val="1"/>
                <c:pt idx="0">
                  <c:v>Market Cap CAD$mil</c:v>
                </c:pt>
              </c:strCache>
            </c:strRef>
          </c:cat>
          <c:val>
            <c:numRef>
              <c:f>Sheet1!$C$6</c:f>
              <c:numCache>
                <c:formatCode>_-"$"* #,##0_-;\-"$"* #,##0_-;_-"$"* "-"??_-;_-@_-</c:formatCode>
                <c:ptCount val="1"/>
                <c:pt idx="0">
                  <c:v>10313</c:v>
                </c:pt>
              </c:numCache>
            </c:numRef>
          </c:val>
          <c:extLst>
            <c:ext xmlns:c16="http://schemas.microsoft.com/office/drawing/2014/chart" uri="{C3380CC4-5D6E-409C-BE32-E72D297353CC}">
              <c16:uniqueId val="{00000004-3D89-48A8-9217-4AE93A3D549C}"/>
            </c:ext>
          </c:extLst>
        </c:ser>
        <c:ser>
          <c:idx val="5"/>
          <c:order val="5"/>
          <c:tx>
            <c:strRef>
              <c:f>Sheet1!$B$7</c:f>
              <c:strCache>
                <c:ptCount val="1"/>
                <c:pt idx="0">
                  <c:v>Altius Minerals</c:v>
                </c:pt>
              </c:strCache>
            </c:strRef>
          </c:tx>
          <c:spPr>
            <a:solidFill>
              <a:schemeClr val="accent6"/>
            </a:solidFill>
            <a:ln>
              <a:noFill/>
            </a:ln>
            <a:effectLst/>
          </c:spPr>
          <c:invertIfNegative val="0"/>
          <c:cat>
            <c:strRef>
              <c:f>Sheet1!$C$1</c:f>
              <c:strCache>
                <c:ptCount val="1"/>
                <c:pt idx="0">
                  <c:v>Market Cap CAD$mil</c:v>
                </c:pt>
              </c:strCache>
            </c:strRef>
          </c:cat>
          <c:val>
            <c:numRef>
              <c:f>Sheet1!$C$7</c:f>
              <c:numCache>
                <c:formatCode>_-"$"* #,##0_-;\-"$"* #,##0_-;_-"$"* "-"??_-;_-@_-</c:formatCode>
                <c:ptCount val="1"/>
                <c:pt idx="0">
                  <c:v>2922</c:v>
                </c:pt>
              </c:numCache>
            </c:numRef>
          </c:val>
          <c:extLst>
            <c:ext xmlns:c16="http://schemas.microsoft.com/office/drawing/2014/chart" uri="{C3380CC4-5D6E-409C-BE32-E72D297353CC}">
              <c16:uniqueId val="{00000005-3D89-48A8-9217-4AE93A3D549C}"/>
            </c:ext>
          </c:extLst>
        </c:ser>
        <c:ser>
          <c:idx val="6"/>
          <c:order val="6"/>
          <c:tx>
            <c:strRef>
              <c:f>Sheet1!$B$8</c:f>
              <c:strCache>
                <c:ptCount val="1"/>
                <c:pt idx="0">
                  <c:v>Elemental Altus Royalties</c:v>
                </c:pt>
              </c:strCache>
            </c:strRef>
          </c:tx>
          <c:spPr>
            <a:solidFill>
              <a:schemeClr val="accent1">
                <a:lumMod val="60000"/>
              </a:schemeClr>
            </a:solidFill>
            <a:ln>
              <a:noFill/>
            </a:ln>
            <a:effectLst/>
          </c:spPr>
          <c:invertIfNegative val="0"/>
          <c:cat>
            <c:strRef>
              <c:f>Sheet1!$C$1</c:f>
              <c:strCache>
                <c:ptCount val="1"/>
                <c:pt idx="0">
                  <c:v>Market Cap CAD$mil</c:v>
                </c:pt>
              </c:strCache>
            </c:strRef>
          </c:cat>
          <c:val>
            <c:numRef>
              <c:f>Sheet1!$C$8</c:f>
              <c:numCache>
                <c:formatCode>_-"$"* #,##0_-;\-"$"* #,##0_-;_-"$"* "-"??_-;_-@_-</c:formatCode>
                <c:ptCount val="1"/>
                <c:pt idx="0">
                  <c:v>1718</c:v>
                </c:pt>
              </c:numCache>
            </c:numRef>
          </c:val>
          <c:extLst>
            <c:ext xmlns:c16="http://schemas.microsoft.com/office/drawing/2014/chart" uri="{C3380CC4-5D6E-409C-BE32-E72D297353CC}">
              <c16:uniqueId val="{00000006-3D89-48A8-9217-4AE93A3D549C}"/>
            </c:ext>
          </c:extLst>
        </c:ser>
        <c:ser>
          <c:idx val="7"/>
          <c:order val="7"/>
          <c:tx>
            <c:strRef>
              <c:f>Sheet1!$B$9</c:f>
              <c:strCache>
                <c:ptCount val="1"/>
                <c:pt idx="0">
                  <c:v>LunR Royalties Corp</c:v>
                </c:pt>
              </c:strCache>
            </c:strRef>
          </c:tx>
          <c:spPr>
            <a:solidFill>
              <a:schemeClr val="accent2">
                <a:lumMod val="60000"/>
              </a:schemeClr>
            </a:solidFill>
            <a:ln>
              <a:noFill/>
            </a:ln>
            <a:effectLst/>
          </c:spPr>
          <c:invertIfNegative val="0"/>
          <c:cat>
            <c:strRef>
              <c:f>Sheet1!$C$1</c:f>
              <c:strCache>
                <c:ptCount val="1"/>
                <c:pt idx="0">
                  <c:v>Market Cap CAD$mil</c:v>
                </c:pt>
              </c:strCache>
            </c:strRef>
          </c:cat>
          <c:val>
            <c:numRef>
              <c:f>Sheet1!$C$9</c:f>
              <c:numCache>
                <c:formatCode>_-"$"* #,##0_-;\-"$"* #,##0_-;_-"$"* "-"??_-;_-@_-</c:formatCode>
                <c:ptCount val="1"/>
                <c:pt idx="0">
                  <c:v>2105</c:v>
                </c:pt>
              </c:numCache>
            </c:numRef>
          </c:val>
          <c:extLst>
            <c:ext xmlns:c16="http://schemas.microsoft.com/office/drawing/2014/chart" uri="{C3380CC4-5D6E-409C-BE32-E72D297353CC}">
              <c16:uniqueId val="{00000007-3D89-48A8-9217-4AE93A3D549C}"/>
            </c:ext>
          </c:extLst>
        </c:ser>
        <c:ser>
          <c:idx val="8"/>
          <c:order val="8"/>
          <c:tx>
            <c:strRef>
              <c:f>Sheet1!$B$10</c:f>
              <c:strCache>
                <c:ptCount val="1"/>
                <c:pt idx="0">
                  <c:v>Labrador Iron Ore Royalty</c:v>
                </c:pt>
              </c:strCache>
            </c:strRef>
          </c:tx>
          <c:spPr>
            <a:solidFill>
              <a:schemeClr val="accent3">
                <a:lumMod val="60000"/>
              </a:schemeClr>
            </a:solidFill>
            <a:ln>
              <a:noFill/>
            </a:ln>
            <a:effectLst/>
          </c:spPr>
          <c:invertIfNegative val="0"/>
          <c:cat>
            <c:strRef>
              <c:f>Sheet1!$C$1</c:f>
              <c:strCache>
                <c:ptCount val="1"/>
                <c:pt idx="0">
                  <c:v>Market Cap CAD$mil</c:v>
                </c:pt>
              </c:strCache>
            </c:strRef>
          </c:cat>
          <c:val>
            <c:numRef>
              <c:f>Sheet1!$C$10</c:f>
              <c:numCache>
                <c:formatCode>_-"$"* #,##0_-;\-"$"* #,##0_-;_-"$"* "-"??_-;_-@_-</c:formatCode>
                <c:ptCount val="1"/>
                <c:pt idx="0">
                  <c:v>1898</c:v>
                </c:pt>
              </c:numCache>
            </c:numRef>
          </c:val>
          <c:extLst>
            <c:ext xmlns:c16="http://schemas.microsoft.com/office/drawing/2014/chart" uri="{C3380CC4-5D6E-409C-BE32-E72D297353CC}">
              <c16:uniqueId val="{00000008-3D89-48A8-9217-4AE93A3D549C}"/>
            </c:ext>
          </c:extLst>
        </c:ser>
        <c:ser>
          <c:idx val="9"/>
          <c:order val="9"/>
          <c:tx>
            <c:strRef>
              <c:f>Sheet1!$B$11</c:f>
              <c:strCache>
                <c:ptCount val="1"/>
                <c:pt idx="0">
                  <c:v>Versamet Royalties</c:v>
                </c:pt>
              </c:strCache>
            </c:strRef>
          </c:tx>
          <c:spPr>
            <a:solidFill>
              <a:schemeClr val="accent4">
                <a:lumMod val="60000"/>
              </a:schemeClr>
            </a:solidFill>
            <a:ln>
              <a:noFill/>
            </a:ln>
            <a:effectLst/>
          </c:spPr>
          <c:invertIfNegative val="0"/>
          <c:cat>
            <c:strRef>
              <c:f>Sheet1!$C$1</c:f>
              <c:strCache>
                <c:ptCount val="1"/>
                <c:pt idx="0">
                  <c:v>Market Cap CAD$mil</c:v>
                </c:pt>
              </c:strCache>
            </c:strRef>
          </c:cat>
          <c:val>
            <c:numRef>
              <c:f>Sheet1!$C$11</c:f>
              <c:numCache>
                <c:formatCode>_-"$"* #,##0_-;\-"$"* #,##0_-;_-"$"* "-"??_-;_-@_-</c:formatCode>
                <c:ptCount val="1"/>
                <c:pt idx="0">
                  <c:v>1462</c:v>
                </c:pt>
              </c:numCache>
            </c:numRef>
          </c:val>
          <c:extLst>
            <c:ext xmlns:c16="http://schemas.microsoft.com/office/drawing/2014/chart" uri="{C3380CC4-5D6E-409C-BE32-E72D297353CC}">
              <c16:uniqueId val="{00000009-3D89-48A8-9217-4AE93A3D549C}"/>
            </c:ext>
          </c:extLst>
        </c:ser>
        <c:ser>
          <c:idx val="10"/>
          <c:order val="10"/>
          <c:tx>
            <c:strRef>
              <c:f>Sheet1!$B$12</c:f>
              <c:strCache>
                <c:ptCount val="1"/>
                <c:pt idx="0">
                  <c:v>Metalla Royalty &amp; Streaming</c:v>
                </c:pt>
              </c:strCache>
            </c:strRef>
          </c:tx>
          <c:spPr>
            <a:solidFill>
              <a:schemeClr val="accent5">
                <a:lumMod val="60000"/>
              </a:schemeClr>
            </a:solidFill>
            <a:ln>
              <a:noFill/>
            </a:ln>
            <a:effectLst/>
          </c:spPr>
          <c:invertIfNegative val="0"/>
          <c:cat>
            <c:strRef>
              <c:f>Sheet1!$C$1</c:f>
              <c:strCache>
                <c:ptCount val="1"/>
                <c:pt idx="0">
                  <c:v>Market Cap CAD$mil</c:v>
                </c:pt>
              </c:strCache>
            </c:strRef>
          </c:cat>
          <c:val>
            <c:numRef>
              <c:f>Sheet1!$C$12</c:f>
              <c:numCache>
                <c:formatCode>_-"$"* #,##0_-;\-"$"* #,##0_-;_-"$"* "-"??_-;_-@_-</c:formatCode>
                <c:ptCount val="1"/>
                <c:pt idx="0">
                  <c:v>886</c:v>
                </c:pt>
              </c:numCache>
            </c:numRef>
          </c:val>
          <c:extLst>
            <c:ext xmlns:c16="http://schemas.microsoft.com/office/drawing/2014/chart" uri="{C3380CC4-5D6E-409C-BE32-E72D297353CC}">
              <c16:uniqueId val="{0000000A-3D89-48A8-9217-4AE93A3D549C}"/>
            </c:ext>
          </c:extLst>
        </c:ser>
        <c:ser>
          <c:idx val="11"/>
          <c:order val="11"/>
          <c:tx>
            <c:strRef>
              <c:f>Sheet1!$B$13</c:f>
              <c:strCache>
                <c:ptCount val="1"/>
                <c:pt idx="0">
                  <c:v>Gold Royalty Corp</c:v>
                </c:pt>
              </c:strCache>
            </c:strRef>
          </c:tx>
          <c:spPr>
            <a:solidFill>
              <a:schemeClr val="accent6">
                <a:lumMod val="60000"/>
              </a:schemeClr>
            </a:solidFill>
            <a:ln>
              <a:noFill/>
            </a:ln>
            <a:effectLst/>
          </c:spPr>
          <c:invertIfNegative val="0"/>
          <c:cat>
            <c:strRef>
              <c:f>Sheet1!$C$1</c:f>
              <c:strCache>
                <c:ptCount val="1"/>
                <c:pt idx="0">
                  <c:v>Market Cap CAD$mil</c:v>
                </c:pt>
              </c:strCache>
            </c:strRef>
          </c:cat>
          <c:val>
            <c:numRef>
              <c:f>Sheet1!$C$13</c:f>
              <c:numCache>
                <c:formatCode>_-"$"* #,##0_-;\-"$"* #,##0_-;_-"$"* "-"??_-;_-@_-</c:formatCode>
                <c:ptCount val="1"/>
                <c:pt idx="0">
                  <c:v>849</c:v>
                </c:pt>
              </c:numCache>
            </c:numRef>
          </c:val>
          <c:extLst>
            <c:ext xmlns:c16="http://schemas.microsoft.com/office/drawing/2014/chart" uri="{C3380CC4-5D6E-409C-BE32-E72D297353CC}">
              <c16:uniqueId val="{0000000B-3D89-48A8-9217-4AE93A3D549C}"/>
            </c:ext>
          </c:extLst>
        </c:ser>
        <c:ser>
          <c:idx val="12"/>
          <c:order val="12"/>
          <c:tx>
            <c:strRef>
              <c:f>Sheet1!$B$14</c:f>
              <c:strCache>
                <c:ptCount val="1"/>
                <c:pt idx="0">
                  <c:v>EMX Royalty Corporation</c:v>
                </c:pt>
              </c:strCache>
            </c:strRef>
          </c:tx>
          <c:spPr>
            <a:solidFill>
              <a:schemeClr val="accent1">
                <a:lumMod val="80000"/>
                <a:lumOff val="20000"/>
              </a:schemeClr>
            </a:solidFill>
            <a:ln>
              <a:noFill/>
            </a:ln>
            <a:effectLst/>
          </c:spPr>
          <c:invertIfNegative val="0"/>
          <c:cat>
            <c:strRef>
              <c:f>Sheet1!$C$1</c:f>
              <c:strCache>
                <c:ptCount val="1"/>
                <c:pt idx="0">
                  <c:v>Market Cap CAD$mil</c:v>
                </c:pt>
              </c:strCache>
            </c:strRef>
          </c:cat>
          <c:val>
            <c:numRef>
              <c:f>Sheet1!$C$14</c:f>
              <c:numCache>
                <c:formatCode>_-"$"* #,##0_-;\-"$"* #,##0_-;_-"$"* "-"??_-;_-@_-</c:formatCode>
                <c:ptCount val="1"/>
                <c:pt idx="0">
                  <c:v>628</c:v>
                </c:pt>
              </c:numCache>
            </c:numRef>
          </c:val>
          <c:extLst>
            <c:ext xmlns:c16="http://schemas.microsoft.com/office/drawing/2014/chart" uri="{C3380CC4-5D6E-409C-BE32-E72D297353CC}">
              <c16:uniqueId val="{0000000C-3D89-48A8-9217-4AE93A3D549C}"/>
            </c:ext>
          </c:extLst>
        </c:ser>
        <c:ser>
          <c:idx val="13"/>
          <c:order val="13"/>
          <c:tx>
            <c:strRef>
              <c:f>Sheet1!$B$15</c:f>
              <c:strCache>
                <c:ptCount val="1"/>
                <c:pt idx="0">
                  <c:v>Uranium Royalty Corp</c:v>
                </c:pt>
              </c:strCache>
            </c:strRef>
          </c:tx>
          <c:spPr>
            <a:solidFill>
              <a:schemeClr val="accent2">
                <a:lumMod val="80000"/>
                <a:lumOff val="20000"/>
              </a:schemeClr>
            </a:solidFill>
            <a:ln>
              <a:noFill/>
            </a:ln>
            <a:effectLst/>
          </c:spPr>
          <c:invertIfNegative val="0"/>
          <c:cat>
            <c:strRef>
              <c:f>Sheet1!$C$1</c:f>
              <c:strCache>
                <c:ptCount val="1"/>
                <c:pt idx="0">
                  <c:v>Market Cap CAD$mil</c:v>
                </c:pt>
              </c:strCache>
            </c:strRef>
          </c:cat>
          <c:val>
            <c:numRef>
              <c:f>Sheet1!$C$15</c:f>
              <c:numCache>
                <c:formatCode>_-"$"* #,##0_-;\-"$"* #,##0_-;_-"$"* "-"??_-;_-@_-</c:formatCode>
                <c:ptCount val="1"/>
                <c:pt idx="0">
                  <c:v>750</c:v>
                </c:pt>
              </c:numCache>
            </c:numRef>
          </c:val>
          <c:extLst>
            <c:ext xmlns:c16="http://schemas.microsoft.com/office/drawing/2014/chart" uri="{C3380CC4-5D6E-409C-BE32-E72D297353CC}">
              <c16:uniqueId val="{0000000D-3D89-48A8-9217-4AE93A3D549C}"/>
            </c:ext>
          </c:extLst>
        </c:ser>
        <c:ser>
          <c:idx val="14"/>
          <c:order val="14"/>
          <c:tx>
            <c:strRef>
              <c:f>Sheet1!$B$16</c:f>
              <c:strCache>
                <c:ptCount val="1"/>
                <c:pt idx="0">
                  <c:v>Ecora Resources</c:v>
                </c:pt>
              </c:strCache>
            </c:strRef>
          </c:tx>
          <c:spPr>
            <a:solidFill>
              <a:schemeClr val="accent3">
                <a:lumMod val="80000"/>
                <a:lumOff val="20000"/>
              </a:schemeClr>
            </a:solidFill>
            <a:ln>
              <a:noFill/>
            </a:ln>
            <a:effectLst/>
          </c:spPr>
          <c:invertIfNegative val="0"/>
          <c:cat>
            <c:strRef>
              <c:f>Sheet1!$C$1</c:f>
              <c:strCache>
                <c:ptCount val="1"/>
                <c:pt idx="0">
                  <c:v>Market Cap CAD$mil</c:v>
                </c:pt>
              </c:strCache>
            </c:strRef>
          </c:cat>
          <c:val>
            <c:numRef>
              <c:f>Sheet1!$C$16</c:f>
              <c:numCache>
                <c:formatCode>_-"$"* #,##0_-;\-"$"* #,##0_-;_-"$"* "-"??_-;_-@_-</c:formatCode>
                <c:ptCount val="1"/>
                <c:pt idx="0">
                  <c:v>644</c:v>
                </c:pt>
              </c:numCache>
            </c:numRef>
          </c:val>
          <c:extLst>
            <c:ext xmlns:c16="http://schemas.microsoft.com/office/drawing/2014/chart" uri="{C3380CC4-5D6E-409C-BE32-E72D297353CC}">
              <c16:uniqueId val="{0000000E-3D89-48A8-9217-4AE93A3D549C}"/>
            </c:ext>
          </c:extLst>
        </c:ser>
        <c:ser>
          <c:idx val="15"/>
          <c:order val="15"/>
          <c:tx>
            <c:strRef>
              <c:f>Sheet1!$B$17</c:f>
              <c:strCache>
                <c:ptCount val="1"/>
                <c:pt idx="0">
                  <c:v>Lithium Royalty Corp</c:v>
                </c:pt>
              </c:strCache>
            </c:strRef>
          </c:tx>
          <c:spPr>
            <a:solidFill>
              <a:schemeClr val="accent4">
                <a:lumMod val="80000"/>
                <a:lumOff val="20000"/>
              </a:schemeClr>
            </a:solidFill>
            <a:ln>
              <a:noFill/>
            </a:ln>
            <a:effectLst/>
          </c:spPr>
          <c:invertIfNegative val="0"/>
          <c:cat>
            <c:strRef>
              <c:f>Sheet1!$C$1</c:f>
              <c:strCache>
                <c:ptCount val="1"/>
                <c:pt idx="0">
                  <c:v>Market Cap CAD$mil</c:v>
                </c:pt>
              </c:strCache>
            </c:strRef>
          </c:cat>
          <c:val>
            <c:numRef>
              <c:f>Sheet1!$C$17</c:f>
              <c:numCache>
                <c:formatCode>_-"$"* #,##0_-;\-"$"* #,##0_-;_-"$"* "-"??_-;_-@_-</c:formatCode>
                <c:ptCount val="1"/>
                <c:pt idx="0">
                  <c:v>595</c:v>
                </c:pt>
              </c:numCache>
            </c:numRef>
          </c:val>
          <c:extLst>
            <c:ext xmlns:c16="http://schemas.microsoft.com/office/drawing/2014/chart" uri="{C3380CC4-5D6E-409C-BE32-E72D297353CC}">
              <c16:uniqueId val="{0000000F-3D89-48A8-9217-4AE93A3D549C}"/>
            </c:ext>
          </c:extLst>
        </c:ser>
        <c:ser>
          <c:idx val="16"/>
          <c:order val="16"/>
          <c:tx>
            <c:strRef>
              <c:f>Sheet1!$B$18</c:f>
              <c:strCache>
                <c:ptCount val="1"/>
                <c:pt idx="0">
                  <c:v>Vox Royalty</c:v>
                </c:pt>
              </c:strCache>
            </c:strRef>
          </c:tx>
          <c:spPr>
            <a:solidFill>
              <a:schemeClr val="accent5">
                <a:lumMod val="80000"/>
                <a:lumOff val="20000"/>
              </a:schemeClr>
            </a:solidFill>
            <a:ln>
              <a:noFill/>
            </a:ln>
            <a:effectLst/>
          </c:spPr>
          <c:invertIfNegative val="0"/>
          <c:cat>
            <c:strRef>
              <c:f>Sheet1!$C$1</c:f>
              <c:strCache>
                <c:ptCount val="1"/>
                <c:pt idx="0">
                  <c:v>Market Cap CAD$mil</c:v>
                </c:pt>
              </c:strCache>
            </c:strRef>
          </c:cat>
          <c:val>
            <c:numRef>
              <c:f>Sheet1!$C$18</c:f>
              <c:numCache>
                <c:formatCode>_-"$"* #,##0_-;\-"$"* #,##0_-;_-"$"* "-"??_-;_-@_-</c:formatCode>
                <c:ptCount val="1"/>
                <c:pt idx="0">
                  <c:v>503</c:v>
                </c:pt>
              </c:numCache>
            </c:numRef>
          </c:val>
          <c:extLst>
            <c:ext xmlns:c16="http://schemas.microsoft.com/office/drawing/2014/chart" uri="{C3380CC4-5D6E-409C-BE32-E72D297353CC}">
              <c16:uniqueId val="{00000010-3D89-48A8-9217-4AE93A3D549C}"/>
            </c:ext>
          </c:extLst>
        </c:ser>
        <c:ser>
          <c:idx val="17"/>
          <c:order val="17"/>
          <c:tx>
            <c:strRef>
              <c:f>Sheet1!$B$19</c:f>
              <c:strCache>
                <c:ptCount val="1"/>
                <c:pt idx="0">
                  <c:v>Sailfish Royalty</c:v>
                </c:pt>
              </c:strCache>
            </c:strRef>
          </c:tx>
          <c:spPr>
            <a:solidFill>
              <a:schemeClr val="accent6">
                <a:lumMod val="80000"/>
                <a:lumOff val="20000"/>
              </a:schemeClr>
            </a:solidFill>
            <a:ln>
              <a:noFill/>
            </a:ln>
            <a:effectLst/>
          </c:spPr>
          <c:invertIfNegative val="0"/>
          <c:cat>
            <c:strRef>
              <c:f>Sheet1!$C$1</c:f>
              <c:strCache>
                <c:ptCount val="1"/>
                <c:pt idx="0">
                  <c:v>Market Cap CAD$mil</c:v>
                </c:pt>
              </c:strCache>
            </c:strRef>
          </c:cat>
          <c:val>
            <c:numRef>
              <c:f>Sheet1!$C$19</c:f>
              <c:numCache>
                <c:formatCode>_-"$"* #,##0_-;\-"$"* #,##0_-;_-"$"* "-"??_-;_-@_-</c:formatCode>
                <c:ptCount val="1"/>
                <c:pt idx="0">
                  <c:v>283</c:v>
                </c:pt>
              </c:numCache>
            </c:numRef>
          </c:val>
          <c:extLst>
            <c:ext xmlns:c16="http://schemas.microsoft.com/office/drawing/2014/chart" uri="{C3380CC4-5D6E-409C-BE32-E72D297353CC}">
              <c16:uniqueId val="{00000011-3D89-48A8-9217-4AE93A3D549C}"/>
            </c:ext>
          </c:extLst>
        </c:ser>
        <c:ser>
          <c:idx val="18"/>
          <c:order val="18"/>
          <c:tx>
            <c:strRef>
              <c:f>Sheet1!$B$20</c:f>
              <c:strCache>
                <c:ptCount val="1"/>
                <c:pt idx="0">
                  <c:v>Vizsla Royalties</c:v>
                </c:pt>
              </c:strCache>
            </c:strRef>
          </c:tx>
          <c:spPr>
            <a:solidFill>
              <a:schemeClr val="accent1">
                <a:lumMod val="80000"/>
              </a:schemeClr>
            </a:solidFill>
            <a:ln>
              <a:noFill/>
            </a:ln>
            <a:effectLst/>
          </c:spPr>
          <c:invertIfNegative val="0"/>
          <c:cat>
            <c:strRef>
              <c:f>Sheet1!$C$1</c:f>
              <c:strCache>
                <c:ptCount val="1"/>
                <c:pt idx="0">
                  <c:v>Market Cap CAD$mil</c:v>
                </c:pt>
              </c:strCache>
            </c:strRef>
          </c:cat>
          <c:val>
            <c:numRef>
              <c:f>Sheet1!$C$20</c:f>
              <c:numCache>
                <c:formatCode>_-"$"* #,##0_-;\-"$"* #,##0_-;_-"$"* "-"??_-;_-@_-</c:formatCode>
                <c:ptCount val="1"/>
                <c:pt idx="0">
                  <c:v>182</c:v>
                </c:pt>
              </c:numCache>
            </c:numRef>
          </c:val>
          <c:extLst>
            <c:ext xmlns:c16="http://schemas.microsoft.com/office/drawing/2014/chart" uri="{C3380CC4-5D6E-409C-BE32-E72D297353CC}">
              <c16:uniqueId val="{00000012-3D89-48A8-9217-4AE93A3D549C}"/>
            </c:ext>
          </c:extLst>
        </c:ser>
        <c:ser>
          <c:idx val="19"/>
          <c:order val="19"/>
          <c:tx>
            <c:strRef>
              <c:f>Sheet1!$B$21</c:f>
              <c:strCache>
                <c:ptCount val="1"/>
                <c:pt idx="0">
                  <c:v>Orogen Royalties</c:v>
                </c:pt>
              </c:strCache>
            </c:strRef>
          </c:tx>
          <c:spPr>
            <a:solidFill>
              <a:schemeClr val="accent2">
                <a:lumMod val="80000"/>
              </a:schemeClr>
            </a:solidFill>
            <a:ln>
              <a:noFill/>
            </a:ln>
            <a:effectLst/>
          </c:spPr>
          <c:invertIfNegative val="0"/>
          <c:cat>
            <c:strRef>
              <c:f>Sheet1!$C$1</c:f>
              <c:strCache>
                <c:ptCount val="1"/>
                <c:pt idx="0">
                  <c:v>Market Cap CAD$mil</c:v>
                </c:pt>
              </c:strCache>
            </c:strRef>
          </c:cat>
          <c:val>
            <c:numRef>
              <c:f>Sheet1!$C$21</c:f>
              <c:numCache>
                <c:formatCode>_-"$"* #,##0_-;\-"$"* #,##0_-;_-"$"* "-"??_-;_-@_-</c:formatCode>
                <c:ptCount val="1"/>
                <c:pt idx="0">
                  <c:v>211</c:v>
                </c:pt>
              </c:numCache>
            </c:numRef>
          </c:val>
          <c:extLst>
            <c:ext xmlns:c16="http://schemas.microsoft.com/office/drawing/2014/chart" uri="{C3380CC4-5D6E-409C-BE32-E72D297353CC}">
              <c16:uniqueId val="{00000013-3D89-48A8-9217-4AE93A3D549C}"/>
            </c:ext>
          </c:extLst>
        </c:ser>
        <c:ser>
          <c:idx val="20"/>
          <c:order val="20"/>
          <c:tx>
            <c:strRef>
              <c:f>Sheet1!$B$22</c:f>
              <c:strCache>
                <c:ptCount val="1"/>
                <c:pt idx="0">
                  <c:v>Horizon Copper</c:v>
                </c:pt>
              </c:strCache>
            </c:strRef>
          </c:tx>
          <c:spPr>
            <a:solidFill>
              <a:schemeClr val="accent3">
                <a:lumMod val="80000"/>
              </a:schemeClr>
            </a:solidFill>
            <a:ln>
              <a:noFill/>
            </a:ln>
            <a:effectLst/>
          </c:spPr>
          <c:invertIfNegative val="0"/>
          <c:cat>
            <c:strRef>
              <c:f>Sheet1!$C$1</c:f>
              <c:strCache>
                <c:ptCount val="1"/>
                <c:pt idx="0">
                  <c:v>Market Cap CAD$mil</c:v>
                </c:pt>
              </c:strCache>
            </c:strRef>
          </c:cat>
          <c:val>
            <c:numRef>
              <c:f>Sheet1!$C$22</c:f>
              <c:numCache>
                <c:formatCode>_-"$"* #,##0_-;\-"$"* #,##0_-;_-"$"* "-"??_-;_-@_-</c:formatCode>
                <c:ptCount val="1"/>
                <c:pt idx="0">
                  <c:v>185</c:v>
                </c:pt>
              </c:numCache>
            </c:numRef>
          </c:val>
          <c:extLst>
            <c:ext xmlns:c16="http://schemas.microsoft.com/office/drawing/2014/chart" uri="{C3380CC4-5D6E-409C-BE32-E72D297353CC}">
              <c16:uniqueId val="{00000014-3D89-48A8-9217-4AE93A3D549C}"/>
            </c:ext>
          </c:extLst>
        </c:ser>
        <c:ser>
          <c:idx val="21"/>
          <c:order val="21"/>
          <c:tx>
            <c:strRef>
              <c:f>Sheet1!$B$23</c:f>
              <c:strCache>
                <c:ptCount val="1"/>
                <c:pt idx="0">
                  <c:v>Nations Royalty Corp</c:v>
                </c:pt>
              </c:strCache>
            </c:strRef>
          </c:tx>
          <c:spPr>
            <a:solidFill>
              <a:schemeClr val="accent4">
                <a:lumMod val="80000"/>
              </a:schemeClr>
            </a:solidFill>
            <a:ln>
              <a:noFill/>
            </a:ln>
            <a:effectLst/>
          </c:spPr>
          <c:invertIfNegative val="0"/>
          <c:cat>
            <c:strRef>
              <c:f>Sheet1!$C$1</c:f>
              <c:strCache>
                <c:ptCount val="1"/>
                <c:pt idx="0">
                  <c:v>Market Cap CAD$mil</c:v>
                </c:pt>
              </c:strCache>
            </c:strRef>
          </c:cat>
          <c:val>
            <c:numRef>
              <c:f>Sheet1!$C$23</c:f>
              <c:numCache>
                <c:formatCode>_-"$"* #,##0_-;\-"$"* #,##0_-;_-"$"* "-"??_-;_-@_-</c:formatCode>
                <c:ptCount val="1"/>
                <c:pt idx="0">
                  <c:v>155</c:v>
                </c:pt>
              </c:numCache>
            </c:numRef>
          </c:val>
          <c:extLst>
            <c:ext xmlns:c16="http://schemas.microsoft.com/office/drawing/2014/chart" uri="{C3380CC4-5D6E-409C-BE32-E72D297353CC}">
              <c16:uniqueId val="{00000015-3D89-48A8-9217-4AE93A3D549C}"/>
            </c:ext>
          </c:extLst>
        </c:ser>
        <c:ser>
          <c:idx val="22"/>
          <c:order val="22"/>
          <c:tx>
            <c:strRef>
              <c:f>Sheet1!$B$24</c:f>
              <c:strCache>
                <c:ptCount val="1"/>
                <c:pt idx="0">
                  <c:v>Evolve Royalties</c:v>
                </c:pt>
              </c:strCache>
            </c:strRef>
          </c:tx>
          <c:spPr>
            <a:solidFill>
              <a:schemeClr val="accent5">
                <a:lumMod val="80000"/>
              </a:schemeClr>
            </a:solidFill>
            <a:ln>
              <a:noFill/>
            </a:ln>
            <a:effectLst/>
          </c:spPr>
          <c:invertIfNegative val="0"/>
          <c:cat>
            <c:strRef>
              <c:f>Sheet1!$C$1</c:f>
              <c:strCache>
                <c:ptCount val="1"/>
                <c:pt idx="0">
                  <c:v>Market Cap CAD$mil</c:v>
                </c:pt>
              </c:strCache>
            </c:strRef>
          </c:cat>
          <c:val>
            <c:numRef>
              <c:f>Sheet1!$C$24</c:f>
              <c:numCache>
                <c:formatCode>_-"$"* #,##0_-;\-"$"* #,##0_-;_-"$"* "-"??_-;_-@_-</c:formatCode>
                <c:ptCount val="1"/>
                <c:pt idx="0">
                  <c:v>136</c:v>
                </c:pt>
              </c:numCache>
            </c:numRef>
          </c:val>
          <c:extLst>
            <c:ext xmlns:c16="http://schemas.microsoft.com/office/drawing/2014/chart" uri="{C3380CC4-5D6E-409C-BE32-E72D297353CC}">
              <c16:uniqueId val="{00000016-3D89-48A8-9217-4AE93A3D549C}"/>
            </c:ext>
          </c:extLst>
        </c:ser>
        <c:ser>
          <c:idx val="23"/>
          <c:order val="23"/>
          <c:tx>
            <c:strRef>
              <c:f>Sheet1!$B$25</c:f>
              <c:strCache>
                <c:ptCount val="1"/>
                <c:pt idx="0">
                  <c:v>Empress Royalty Corp</c:v>
                </c:pt>
              </c:strCache>
            </c:strRef>
          </c:tx>
          <c:spPr>
            <a:solidFill>
              <a:schemeClr val="accent6">
                <a:lumMod val="80000"/>
              </a:schemeClr>
            </a:solidFill>
            <a:ln>
              <a:noFill/>
            </a:ln>
            <a:effectLst/>
          </c:spPr>
          <c:invertIfNegative val="0"/>
          <c:cat>
            <c:strRef>
              <c:f>Sheet1!$C$1</c:f>
              <c:strCache>
                <c:ptCount val="1"/>
                <c:pt idx="0">
                  <c:v>Market Cap CAD$mil</c:v>
                </c:pt>
              </c:strCache>
            </c:strRef>
          </c:cat>
          <c:val>
            <c:numRef>
              <c:f>Sheet1!$C$25</c:f>
              <c:numCache>
                <c:formatCode>_-"$"* #,##0_-;\-"$"* #,##0_-;_-"$"* "-"??_-;_-@_-</c:formatCode>
                <c:ptCount val="1"/>
                <c:pt idx="0">
                  <c:v>121</c:v>
                </c:pt>
              </c:numCache>
            </c:numRef>
          </c:val>
          <c:extLst>
            <c:ext xmlns:c16="http://schemas.microsoft.com/office/drawing/2014/chart" uri="{C3380CC4-5D6E-409C-BE32-E72D297353CC}">
              <c16:uniqueId val="{00000017-3D89-48A8-9217-4AE93A3D549C}"/>
            </c:ext>
          </c:extLst>
        </c:ser>
        <c:ser>
          <c:idx val="24"/>
          <c:order val="24"/>
          <c:tx>
            <c:strRef>
              <c:f>Sheet1!$B$26</c:f>
              <c:strCache>
                <c:ptCount val="1"/>
                <c:pt idx="0">
                  <c:v>GlobeX Mining</c:v>
                </c:pt>
              </c:strCache>
            </c:strRef>
          </c:tx>
          <c:spPr>
            <a:solidFill>
              <a:schemeClr val="accent1">
                <a:lumMod val="60000"/>
                <a:lumOff val="40000"/>
              </a:schemeClr>
            </a:solidFill>
            <a:ln>
              <a:noFill/>
            </a:ln>
            <a:effectLst/>
          </c:spPr>
          <c:invertIfNegative val="0"/>
          <c:cat>
            <c:strRef>
              <c:f>Sheet1!$C$1</c:f>
              <c:strCache>
                <c:ptCount val="1"/>
                <c:pt idx="0">
                  <c:v>Market Cap CAD$mil</c:v>
                </c:pt>
              </c:strCache>
            </c:strRef>
          </c:cat>
          <c:val>
            <c:numRef>
              <c:f>Sheet1!$C$26</c:f>
              <c:numCache>
                <c:formatCode>_-"$"* #,##0_-;\-"$"* #,##0_-;_-"$"* "-"??_-;_-@_-</c:formatCode>
                <c:ptCount val="1"/>
                <c:pt idx="0">
                  <c:v>143</c:v>
                </c:pt>
              </c:numCache>
            </c:numRef>
          </c:val>
          <c:extLst>
            <c:ext xmlns:c16="http://schemas.microsoft.com/office/drawing/2014/chart" uri="{C3380CC4-5D6E-409C-BE32-E72D297353CC}">
              <c16:uniqueId val="{00000018-3D89-48A8-9217-4AE93A3D549C}"/>
            </c:ext>
          </c:extLst>
        </c:ser>
        <c:ser>
          <c:idx val="25"/>
          <c:order val="25"/>
          <c:tx>
            <c:strRef>
              <c:f>Sheet1!$B$27</c:f>
              <c:strCache>
                <c:ptCount val="1"/>
                <c:pt idx="0">
                  <c:v>Summit Royalties</c:v>
                </c:pt>
              </c:strCache>
            </c:strRef>
          </c:tx>
          <c:spPr>
            <a:solidFill>
              <a:schemeClr val="accent2">
                <a:lumMod val="60000"/>
                <a:lumOff val="40000"/>
              </a:schemeClr>
            </a:solidFill>
            <a:ln>
              <a:noFill/>
            </a:ln>
            <a:effectLst/>
          </c:spPr>
          <c:invertIfNegative val="0"/>
          <c:cat>
            <c:strRef>
              <c:f>Sheet1!$C$1</c:f>
              <c:strCache>
                <c:ptCount val="1"/>
                <c:pt idx="0">
                  <c:v>Market Cap CAD$mil</c:v>
                </c:pt>
              </c:strCache>
            </c:strRef>
          </c:cat>
          <c:val>
            <c:numRef>
              <c:f>Sheet1!$C$27</c:f>
              <c:numCache>
                <c:formatCode>_-"$"* #,##0_-;\-"$"* #,##0_-;_-"$"* "-"??_-;_-@_-</c:formatCode>
                <c:ptCount val="1"/>
                <c:pt idx="0">
                  <c:v>106</c:v>
                </c:pt>
              </c:numCache>
            </c:numRef>
          </c:val>
          <c:extLst>
            <c:ext xmlns:c16="http://schemas.microsoft.com/office/drawing/2014/chart" uri="{C3380CC4-5D6E-409C-BE32-E72D297353CC}">
              <c16:uniqueId val="{00000019-3D89-48A8-9217-4AE93A3D549C}"/>
            </c:ext>
          </c:extLst>
        </c:ser>
        <c:ser>
          <c:idx val="26"/>
          <c:order val="26"/>
          <c:tx>
            <c:strRef>
              <c:f>Sheet1!$B$28</c:f>
              <c:strCache>
                <c:ptCount val="1"/>
                <c:pt idx="0">
                  <c:v>Nickel 28 Capital</c:v>
                </c:pt>
              </c:strCache>
            </c:strRef>
          </c:tx>
          <c:spPr>
            <a:solidFill>
              <a:schemeClr val="accent3">
                <a:lumMod val="60000"/>
                <a:lumOff val="40000"/>
              </a:schemeClr>
            </a:solidFill>
            <a:ln>
              <a:noFill/>
            </a:ln>
            <a:effectLst/>
          </c:spPr>
          <c:invertIfNegative val="0"/>
          <c:cat>
            <c:strRef>
              <c:f>Sheet1!$C$1</c:f>
              <c:strCache>
                <c:ptCount val="1"/>
                <c:pt idx="0">
                  <c:v>Market Cap CAD$mil</c:v>
                </c:pt>
              </c:strCache>
            </c:strRef>
          </c:cat>
          <c:val>
            <c:numRef>
              <c:f>Sheet1!$C$28</c:f>
              <c:numCache>
                <c:formatCode>_-"$"* #,##0_-;\-"$"* #,##0_-;_-"$"* "-"??_-;_-@_-</c:formatCode>
                <c:ptCount val="1"/>
                <c:pt idx="0">
                  <c:v>94</c:v>
                </c:pt>
              </c:numCache>
            </c:numRef>
          </c:val>
          <c:extLst>
            <c:ext xmlns:c16="http://schemas.microsoft.com/office/drawing/2014/chart" uri="{C3380CC4-5D6E-409C-BE32-E72D297353CC}">
              <c16:uniqueId val="{0000001A-3D89-48A8-9217-4AE93A3D549C}"/>
            </c:ext>
          </c:extLst>
        </c:ser>
        <c:ser>
          <c:idx val="27"/>
          <c:order val="27"/>
          <c:tx>
            <c:strRef>
              <c:f>Sheet1!$B$29</c:f>
              <c:strCache>
                <c:ptCount val="1"/>
                <c:pt idx="0">
                  <c:v>Silver Crown Royaties</c:v>
                </c:pt>
              </c:strCache>
            </c:strRef>
          </c:tx>
          <c:spPr>
            <a:solidFill>
              <a:schemeClr val="accent4">
                <a:lumMod val="60000"/>
                <a:lumOff val="40000"/>
              </a:schemeClr>
            </a:solidFill>
            <a:ln>
              <a:noFill/>
            </a:ln>
            <a:effectLst/>
          </c:spPr>
          <c:invertIfNegative val="0"/>
          <c:cat>
            <c:strRef>
              <c:f>Sheet1!$C$1</c:f>
              <c:strCache>
                <c:ptCount val="1"/>
                <c:pt idx="0">
                  <c:v>Market Cap CAD$mil</c:v>
                </c:pt>
              </c:strCache>
            </c:strRef>
          </c:cat>
          <c:val>
            <c:numRef>
              <c:f>Sheet1!$C$29</c:f>
              <c:numCache>
                <c:formatCode>_-"$"* #,##0_-;\-"$"* #,##0_-;_-"$"* "-"??_-;_-@_-</c:formatCode>
                <c:ptCount val="1"/>
                <c:pt idx="0">
                  <c:v>62</c:v>
                </c:pt>
              </c:numCache>
            </c:numRef>
          </c:val>
          <c:extLst>
            <c:ext xmlns:c16="http://schemas.microsoft.com/office/drawing/2014/chart" uri="{C3380CC4-5D6E-409C-BE32-E72D297353CC}">
              <c16:uniqueId val="{0000001B-3D89-48A8-9217-4AE93A3D549C}"/>
            </c:ext>
          </c:extLst>
        </c:ser>
        <c:ser>
          <c:idx val="28"/>
          <c:order val="28"/>
          <c:tx>
            <c:strRef>
              <c:f>Sheet1!$B$30</c:f>
              <c:strCache>
                <c:ptCount val="1"/>
                <c:pt idx="0">
                  <c:v>TNR Gold Corp </c:v>
                </c:pt>
              </c:strCache>
            </c:strRef>
          </c:tx>
          <c:spPr>
            <a:solidFill>
              <a:schemeClr val="accent5">
                <a:lumMod val="60000"/>
                <a:lumOff val="40000"/>
              </a:schemeClr>
            </a:solidFill>
            <a:ln>
              <a:noFill/>
            </a:ln>
            <a:effectLst/>
          </c:spPr>
          <c:invertIfNegative val="0"/>
          <c:cat>
            <c:strRef>
              <c:f>Sheet1!$C$1</c:f>
              <c:strCache>
                <c:ptCount val="1"/>
                <c:pt idx="0">
                  <c:v>Market Cap CAD$mil</c:v>
                </c:pt>
              </c:strCache>
            </c:strRef>
          </c:cat>
          <c:val>
            <c:numRef>
              <c:f>Sheet1!$C$30</c:f>
              <c:numCache>
                <c:formatCode>_-"$"* #,##0_-;\-"$"* #,##0_-;_-"$"* "-"??_-;_-@_-</c:formatCode>
                <c:ptCount val="1"/>
                <c:pt idx="0">
                  <c:v>42</c:v>
                </c:pt>
              </c:numCache>
            </c:numRef>
          </c:val>
          <c:extLst>
            <c:ext xmlns:c16="http://schemas.microsoft.com/office/drawing/2014/chart" uri="{C3380CC4-5D6E-409C-BE32-E72D297353CC}">
              <c16:uniqueId val="{0000001C-3D89-48A8-9217-4AE93A3D549C}"/>
            </c:ext>
          </c:extLst>
        </c:ser>
        <c:ser>
          <c:idx val="29"/>
          <c:order val="29"/>
          <c:tx>
            <c:strRef>
              <c:f>Sheet1!$B$31</c:f>
              <c:strCache>
                <c:ptCount val="1"/>
                <c:pt idx="0">
                  <c:v>Star Royalties</c:v>
                </c:pt>
              </c:strCache>
            </c:strRef>
          </c:tx>
          <c:spPr>
            <a:solidFill>
              <a:schemeClr val="accent6">
                <a:lumMod val="60000"/>
                <a:lumOff val="40000"/>
              </a:schemeClr>
            </a:solidFill>
            <a:ln>
              <a:noFill/>
            </a:ln>
            <a:effectLst/>
          </c:spPr>
          <c:invertIfNegative val="0"/>
          <c:cat>
            <c:strRef>
              <c:f>Sheet1!$C$1</c:f>
              <c:strCache>
                <c:ptCount val="1"/>
                <c:pt idx="0">
                  <c:v>Market Cap CAD$mil</c:v>
                </c:pt>
              </c:strCache>
            </c:strRef>
          </c:cat>
          <c:val>
            <c:numRef>
              <c:f>Sheet1!$C$31</c:f>
              <c:numCache>
                <c:formatCode>_-"$"* #,##0_-;\-"$"* #,##0_-;_-"$"* "-"??_-;_-@_-</c:formatCode>
                <c:ptCount val="1"/>
                <c:pt idx="0">
                  <c:v>40</c:v>
                </c:pt>
              </c:numCache>
            </c:numRef>
          </c:val>
          <c:extLst>
            <c:ext xmlns:c16="http://schemas.microsoft.com/office/drawing/2014/chart" uri="{C3380CC4-5D6E-409C-BE32-E72D297353CC}">
              <c16:uniqueId val="{0000001D-3D89-48A8-9217-4AE93A3D549C}"/>
            </c:ext>
          </c:extLst>
        </c:ser>
        <c:ser>
          <c:idx val="30"/>
          <c:order val="30"/>
          <c:tx>
            <c:strRef>
              <c:f>Sheet1!$B$32</c:f>
              <c:strCache>
                <c:ptCount val="1"/>
                <c:pt idx="0">
                  <c:v>Electric Royalties</c:v>
                </c:pt>
              </c:strCache>
            </c:strRef>
          </c:tx>
          <c:spPr>
            <a:solidFill>
              <a:schemeClr val="accent1">
                <a:lumMod val="50000"/>
              </a:schemeClr>
            </a:solidFill>
            <a:ln>
              <a:noFill/>
            </a:ln>
            <a:effectLst/>
          </c:spPr>
          <c:invertIfNegative val="0"/>
          <c:cat>
            <c:strRef>
              <c:f>Sheet1!$C$1</c:f>
              <c:strCache>
                <c:ptCount val="1"/>
                <c:pt idx="0">
                  <c:v>Market Cap CAD$mil</c:v>
                </c:pt>
              </c:strCache>
            </c:strRef>
          </c:cat>
          <c:val>
            <c:numRef>
              <c:f>Sheet1!$C$32</c:f>
              <c:numCache>
                <c:formatCode>_-"$"* #,##0_-;\-"$"* #,##0_-;_-"$"* "-"??_-;_-@_-</c:formatCode>
                <c:ptCount val="1"/>
                <c:pt idx="0">
                  <c:v>16</c:v>
                </c:pt>
              </c:numCache>
            </c:numRef>
          </c:val>
          <c:extLst>
            <c:ext xmlns:c16="http://schemas.microsoft.com/office/drawing/2014/chart" uri="{C3380CC4-5D6E-409C-BE32-E72D297353CC}">
              <c16:uniqueId val="{0000001E-3D89-48A8-9217-4AE93A3D549C}"/>
            </c:ext>
          </c:extLst>
        </c:ser>
        <c:ser>
          <c:idx val="31"/>
          <c:order val="31"/>
          <c:tx>
            <c:strRef>
              <c:f>Sheet1!$B$33</c:f>
              <c:strCache>
                <c:ptCount val="1"/>
                <c:pt idx="0">
                  <c:v>Royalties Inc</c:v>
                </c:pt>
              </c:strCache>
            </c:strRef>
          </c:tx>
          <c:spPr>
            <a:solidFill>
              <a:schemeClr val="accent2">
                <a:lumMod val="50000"/>
              </a:schemeClr>
            </a:solidFill>
            <a:ln>
              <a:noFill/>
            </a:ln>
            <a:effectLst/>
          </c:spPr>
          <c:invertIfNegative val="0"/>
          <c:cat>
            <c:strRef>
              <c:f>Sheet1!$C$1</c:f>
              <c:strCache>
                <c:ptCount val="1"/>
                <c:pt idx="0">
                  <c:v>Market Cap CAD$mil</c:v>
                </c:pt>
              </c:strCache>
            </c:strRef>
          </c:cat>
          <c:val>
            <c:numRef>
              <c:f>Sheet1!$C$33</c:f>
              <c:numCache>
                <c:formatCode>_-"$"* #,##0_-;\-"$"* #,##0_-;_-"$"* "-"??_-;_-@_-</c:formatCode>
                <c:ptCount val="1"/>
                <c:pt idx="0">
                  <c:v>27</c:v>
                </c:pt>
              </c:numCache>
            </c:numRef>
          </c:val>
          <c:extLst>
            <c:ext xmlns:c16="http://schemas.microsoft.com/office/drawing/2014/chart" uri="{C3380CC4-5D6E-409C-BE32-E72D297353CC}">
              <c16:uniqueId val="{0000001F-3D89-48A8-9217-4AE93A3D549C}"/>
            </c:ext>
          </c:extLst>
        </c:ser>
        <c:dLbls>
          <c:showLegendKey val="0"/>
          <c:showVal val="0"/>
          <c:showCatName val="0"/>
          <c:showSerName val="0"/>
          <c:showPercent val="0"/>
          <c:showBubbleSize val="0"/>
        </c:dLbls>
        <c:gapWidth val="150"/>
        <c:overlap val="100"/>
        <c:axId val="1632306960"/>
        <c:axId val="1632310320"/>
      </c:barChart>
      <c:catAx>
        <c:axId val="1632306960"/>
        <c:scaling>
          <c:orientation val="minMax"/>
        </c:scaling>
        <c:delete val="1"/>
        <c:axPos val="b"/>
        <c:numFmt formatCode="General" sourceLinked="1"/>
        <c:majorTickMark val="none"/>
        <c:minorTickMark val="none"/>
        <c:tickLblPos val="nextTo"/>
        <c:crossAx val="1632310320"/>
        <c:crosses val="autoZero"/>
        <c:auto val="1"/>
        <c:lblAlgn val="ctr"/>
        <c:lblOffset val="100"/>
        <c:noMultiLvlLbl val="0"/>
      </c:catAx>
      <c:valAx>
        <c:axId val="163231032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632306960"/>
        <c:crosses val="autoZero"/>
        <c:crossBetween val="between"/>
      </c:valAx>
      <c:spPr>
        <a:noFill/>
        <a:ln>
          <a:noFill/>
        </a:ln>
        <a:effectLst/>
      </c:spPr>
    </c:plotArea>
    <c:legend>
      <c:legendPos val="b"/>
      <c:layout>
        <c:manualLayout>
          <c:xMode val="edge"/>
          <c:yMode val="edge"/>
          <c:x val="7.9650638798123161E-2"/>
          <c:y val="0.87954838447686801"/>
          <c:w val="0.84069872240375365"/>
          <c:h val="0.105056733775825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AU" sz="1600" b="1"/>
              <a:t>Australian Listed Royalty Companies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3257504997447955"/>
          <c:y val="9.3311668989744495E-2"/>
          <c:w val="0.8417390236332587"/>
          <c:h val="0.78100619398838167"/>
        </c:manualLayout>
      </c:layout>
      <c:barChart>
        <c:barDir val="col"/>
        <c:grouping val="stacked"/>
        <c:varyColors val="0"/>
        <c:ser>
          <c:idx val="0"/>
          <c:order val="0"/>
          <c:tx>
            <c:strRef>
              <c:f>Sheet1!$Q$2</c:f>
              <c:strCache>
                <c:ptCount val="1"/>
                <c:pt idx="0">
                  <c:v>Deterra</c:v>
                </c:pt>
              </c:strCache>
            </c:strRef>
          </c:tx>
          <c:spPr>
            <a:solidFill>
              <a:schemeClr val="accent1"/>
            </a:solidFill>
            <a:ln>
              <a:noFill/>
            </a:ln>
            <a:effectLst/>
          </c:spPr>
          <c:invertIfNegative val="0"/>
          <c:cat>
            <c:strRef>
              <c:f>Sheet1!$R$1</c:f>
              <c:strCache>
                <c:ptCount val="1"/>
                <c:pt idx="0">
                  <c:v>Market Cap AUD$mil</c:v>
                </c:pt>
              </c:strCache>
            </c:strRef>
          </c:cat>
          <c:val>
            <c:numRef>
              <c:f>Sheet1!$R$2</c:f>
              <c:numCache>
                <c:formatCode>_-"$"* #,##0_-;\-"$"* #,##0_-;_-"$"* "-"??_-;_-@_-</c:formatCode>
                <c:ptCount val="1"/>
                <c:pt idx="0">
                  <c:v>2210</c:v>
                </c:pt>
              </c:numCache>
            </c:numRef>
          </c:val>
          <c:extLst>
            <c:ext xmlns:c16="http://schemas.microsoft.com/office/drawing/2014/chart" uri="{C3380CC4-5D6E-409C-BE32-E72D297353CC}">
              <c16:uniqueId val="{00000000-DA5D-4BB4-AA9C-79FFC4196785}"/>
            </c:ext>
          </c:extLst>
        </c:ser>
        <c:ser>
          <c:idx val="1"/>
          <c:order val="1"/>
          <c:tx>
            <c:strRef>
              <c:f>Sheet1!$Q$3</c:f>
              <c:strCache>
                <c:ptCount val="1"/>
                <c:pt idx="0">
                  <c:v>Fitzroy River</c:v>
                </c:pt>
              </c:strCache>
            </c:strRef>
          </c:tx>
          <c:spPr>
            <a:solidFill>
              <a:schemeClr val="accent2"/>
            </a:solidFill>
            <a:ln>
              <a:noFill/>
            </a:ln>
            <a:effectLst/>
          </c:spPr>
          <c:invertIfNegative val="0"/>
          <c:cat>
            <c:strRef>
              <c:f>Sheet1!$R$1</c:f>
              <c:strCache>
                <c:ptCount val="1"/>
                <c:pt idx="0">
                  <c:v>Market Cap AUD$mil</c:v>
                </c:pt>
              </c:strCache>
            </c:strRef>
          </c:cat>
          <c:val>
            <c:numRef>
              <c:f>Sheet1!$R$3</c:f>
              <c:numCache>
                <c:formatCode>_-"$"* #,##0_-;\-"$"* #,##0_-;_-"$"* "-"??_-;_-@_-</c:formatCode>
                <c:ptCount val="1"/>
                <c:pt idx="0">
                  <c:v>18</c:v>
                </c:pt>
              </c:numCache>
            </c:numRef>
          </c:val>
          <c:extLst>
            <c:ext xmlns:c16="http://schemas.microsoft.com/office/drawing/2014/chart" uri="{C3380CC4-5D6E-409C-BE32-E72D297353CC}">
              <c16:uniqueId val="{00000001-DA5D-4BB4-AA9C-79FFC4196785}"/>
            </c:ext>
          </c:extLst>
        </c:ser>
        <c:ser>
          <c:idx val="2"/>
          <c:order val="2"/>
          <c:tx>
            <c:strRef>
              <c:f>Sheet1!$Q$4</c:f>
              <c:strCache>
                <c:ptCount val="1"/>
                <c:pt idx="0">
                  <c:v>BetaShares Global Royalties ETF</c:v>
                </c:pt>
              </c:strCache>
            </c:strRef>
          </c:tx>
          <c:spPr>
            <a:solidFill>
              <a:schemeClr val="accent3"/>
            </a:solidFill>
            <a:ln>
              <a:noFill/>
            </a:ln>
            <a:effectLst/>
          </c:spPr>
          <c:invertIfNegative val="0"/>
          <c:cat>
            <c:strRef>
              <c:f>Sheet1!$R$1</c:f>
              <c:strCache>
                <c:ptCount val="1"/>
                <c:pt idx="0">
                  <c:v>Market Cap AUD$mil</c:v>
                </c:pt>
              </c:strCache>
            </c:strRef>
          </c:cat>
          <c:val>
            <c:numRef>
              <c:f>Sheet1!$R$4</c:f>
              <c:numCache>
                <c:formatCode>_-"$"* #,##0_-;\-"$"* #,##0_-;_-"$"* "-"??_-;_-@_-</c:formatCode>
                <c:ptCount val="1"/>
                <c:pt idx="0">
                  <c:v>13</c:v>
                </c:pt>
              </c:numCache>
            </c:numRef>
          </c:val>
          <c:extLst>
            <c:ext xmlns:c16="http://schemas.microsoft.com/office/drawing/2014/chart" uri="{C3380CC4-5D6E-409C-BE32-E72D297353CC}">
              <c16:uniqueId val="{00000002-DA5D-4BB4-AA9C-79FFC4196785}"/>
            </c:ext>
          </c:extLst>
        </c:ser>
        <c:dLbls>
          <c:showLegendKey val="0"/>
          <c:showVal val="0"/>
          <c:showCatName val="0"/>
          <c:showSerName val="0"/>
          <c:showPercent val="0"/>
          <c:showBubbleSize val="0"/>
        </c:dLbls>
        <c:gapWidth val="150"/>
        <c:overlap val="100"/>
        <c:axId val="1632306960"/>
        <c:axId val="1632310320"/>
      </c:barChart>
      <c:catAx>
        <c:axId val="163230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632310320"/>
        <c:crosses val="autoZero"/>
        <c:auto val="1"/>
        <c:lblAlgn val="ctr"/>
        <c:lblOffset val="100"/>
        <c:noMultiLvlLbl val="0"/>
      </c:catAx>
      <c:valAx>
        <c:axId val="1632310320"/>
        <c:scaling>
          <c:orientation val="minMax"/>
          <c:max val="250000"/>
          <c:min val="0"/>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632306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XSRA</a:t>
            </a:r>
            <a:r>
              <a:rPr lang="en-AU" baseline="0"/>
              <a:t> vs TSXV Metals &amp; Mining Indices</a:t>
            </a:r>
            <a:endParaRPr lang="en-A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6.0991452112227694E-2"/>
          <c:y val="1.5535417422849314E-2"/>
          <c:w val="0.9078314860869191"/>
          <c:h val="0.86749173296007154"/>
        </c:manualLayout>
      </c:layout>
      <c:lineChart>
        <c:grouping val="standard"/>
        <c:varyColors val="0"/>
        <c:ser>
          <c:idx val="0"/>
          <c:order val="0"/>
          <c:tx>
            <c:strRef>
              <c:f>'10 year TSXV Metals &amp; Mining'!$C$1</c:f>
              <c:strCache>
                <c:ptCount val="1"/>
                <c:pt idx="0">
                  <c:v>AXSRD</c:v>
                </c:pt>
              </c:strCache>
            </c:strRef>
          </c:tx>
          <c:spPr>
            <a:ln w="28575" cap="rnd">
              <a:solidFill>
                <a:srgbClr val="006600"/>
              </a:solidFill>
              <a:round/>
            </a:ln>
            <a:effectLst/>
          </c:spPr>
          <c:marker>
            <c:symbol val="none"/>
          </c:marker>
          <c:cat>
            <c:numRef>
              <c:f>'10 year TSXV Metals &amp; Mining'!$B$2:$B$2717</c:f>
              <c:numCache>
                <c:formatCode>m/d/yyyy</c:formatCode>
                <c:ptCount val="2716"/>
                <c:pt idx="0">
                  <c:v>46120</c:v>
                </c:pt>
                <c:pt idx="1">
                  <c:v>46119</c:v>
                </c:pt>
                <c:pt idx="2">
                  <c:v>46118</c:v>
                </c:pt>
                <c:pt idx="3">
                  <c:v>46114</c:v>
                </c:pt>
                <c:pt idx="4">
                  <c:v>46113</c:v>
                </c:pt>
                <c:pt idx="5">
                  <c:v>46112</c:v>
                </c:pt>
                <c:pt idx="6">
                  <c:v>46111</c:v>
                </c:pt>
                <c:pt idx="7">
                  <c:v>46108</c:v>
                </c:pt>
                <c:pt idx="8">
                  <c:v>46107</c:v>
                </c:pt>
                <c:pt idx="9">
                  <c:v>46106</c:v>
                </c:pt>
                <c:pt idx="10">
                  <c:v>46105</c:v>
                </c:pt>
                <c:pt idx="11">
                  <c:v>46104</c:v>
                </c:pt>
                <c:pt idx="12">
                  <c:v>46101</c:v>
                </c:pt>
                <c:pt idx="13">
                  <c:v>46100</c:v>
                </c:pt>
                <c:pt idx="14">
                  <c:v>46099</c:v>
                </c:pt>
                <c:pt idx="15">
                  <c:v>46098</c:v>
                </c:pt>
                <c:pt idx="16">
                  <c:v>46097</c:v>
                </c:pt>
                <c:pt idx="17">
                  <c:v>46094</c:v>
                </c:pt>
                <c:pt idx="18">
                  <c:v>46093</c:v>
                </c:pt>
                <c:pt idx="19">
                  <c:v>46092</c:v>
                </c:pt>
                <c:pt idx="20">
                  <c:v>46091</c:v>
                </c:pt>
                <c:pt idx="21">
                  <c:v>46090</c:v>
                </c:pt>
                <c:pt idx="22">
                  <c:v>46087</c:v>
                </c:pt>
                <c:pt idx="23">
                  <c:v>46086</c:v>
                </c:pt>
                <c:pt idx="24">
                  <c:v>46085</c:v>
                </c:pt>
                <c:pt idx="25">
                  <c:v>46084</c:v>
                </c:pt>
                <c:pt idx="26">
                  <c:v>46083</c:v>
                </c:pt>
                <c:pt idx="27">
                  <c:v>46080</c:v>
                </c:pt>
                <c:pt idx="28">
                  <c:v>46079</c:v>
                </c:pt>
                <c:pt idx="29">
                  <c:v>46078</c:v>
                </c:pt>
                <c:pt idx="30">
                  <c:v>46077</c:v>
                </c:pt>
                <c:pt idx="31">
                  <c:v>46076</c:v>
                </c:pt>
                <c:pt idx="32">
                  <c:v>46073</c:v>
                </c:pt>
                <c:pt idx="33">
                  <c:v>46072</c:v>
                </c:pt>
                <c:pt idx="34">
                  <c:v>46071</c:v>
                </c:pt>
                <c:pt idx="35">
                  <c:v>46070</c:v>
                </c:pt>
                <c:pt idx="37">
                  <c:v>46066</c:v>
                </c:pt>
                <c:pt idx="38">
                  <c:v>46065</c:v>
                </c:pt>
                <c:pt idx="39">
                  <c:v>46064</c:v>
                </c:pt>
                <c:pt idx="40">
                  <c:v>46063</c:v>
                </c:pt>
                <c:pt idx="41">
                  <c:v>46062</c:v>
                </c:pt>
                <c:pt idx="42">
                  <c:v>46059</c:v>
                </c:pt>
                <c:pt idx="43">
                  <c:v>46058</c:v>
                </c:pt>
                <c:pt idx="44">
                  <c:v>46057</c:v>
                </c:pt>
                <c:pt idx="45">
                  <c:v>46056</c:v>
                </c:pt>
                <c:pt idx="46">
                  <c:v>46055</c:v>
                </c:pt>
                <c:pt idx="47">
                  <c:v>46052</c:v>
                </c:pt>
                <c:pt idx="48">
                  <c:v>46051</c:v>
                </c:pt>
                <c:pt idx="49">
                  <c:v>46050</c:v>
                </c:pt>
                <c:pt idx="50">
                  <c:v>46049</c:v>
                </c:pt>
                <c:pt idx="51">
                  <c:v>46048</c:v>
                </c:pt>
                <c:pt idx="52">
                  <c:v>46045</c:v>
                </c:pt>
                <c:pt idx="53">
                  <c:v>46044</c:v>
                </c:pt>
                <c:pt idx="54">
                  <c:v>46043</c:v>
                </c:pt>
                <c:pt idx="55">
                  <c:v>46042</c:v>
                </c:pt>
                <c:pt idx="56">
                  <c:v>46041</c:v>
                </c:pt>
                <c:pt idx="57">
                  <c:v>46038</c:v>
                </c:pt>
                <c:pt idx="58">
                  <c:v>46037</c:v>
                </c:pt>
                <c:pt idx="59">
                  <c:v>46036</c:v>
                </c:pt>
                <c:pt idx="60">
                  <c:v>46035</c:v>
                </c:pt>
                <c:pt idx="61">
                  <c:v>46034</c:v>
                </c:pt>
                <c:pt idx="62">
                  <c:v>46031</c:v>
                </c:pt>
                <c:pt idx="63">
                  <c:v>46030</c:v>
                </c:pt>
                <c:pt idx="64">
                  <c:v>46029</c:v>
                </c:pt>
                <c:pt idx="65">
                  <c:v>46028</c:v>
                </c:pt>
                <c:pt idx="66">
                  <c:v>46027</c:v>
                </c:pt>
                <c:pt idx="67">
                  <c:v>46024</c:v>
                </c:pt>
                <c:pt idx="68">
                  <c:v>46022</c:v>
                </c:pt>
                <c:pt idx="69">
                  <c:v>46021</c:v>
                </c:pt>
                <c:pt idx="70">
                  <c:v>46020</c:v>
                </c:pt>
                <c:pt idx="71">
                  <c:v>46015</c:v>
                </c:pt>
                <c:pt idx="72">
                  <c:v>46014</c:v>
                </c:pt>
                <c:pt idx="73">
                  <c:v>46013</c:v>
                </c:pt>
                <c:pt idx="74">
                  <c:v>46010</c:v>
                </c:pt>
                <c:pt idx="75">
                  <c:v>46009</c:v>
                </c:pt>
                <c:pt idx="76">
                  <c:v>46008</c:v>
                </c:pt>
                <c:pt idx="77">
                  <c:v>46007</c:v>
                </c:pt>
                <c:pt idx="78">
                  <c:v>46006</c:v>
                </c:pt>
                <c:pt idx="79">
                  <c:v>46003</c:v>
                </c:pt>
                <c:pt idx="80">
                  <c:v>46002</c:v>
                </c:pt>
                <c:pt idx="81">
                  <c:v>46001</c:v>
                </c:pt>
                <c:pt idx="82">
                  <c:v>46000</c:v>
                </c:pt>
                <c:pt idx="83">
                  <c:v>45999</c:v>
                </c:pt>
                <c:pt idx="84">
                  <c:v>45996</c:v>
                </c:pt>
                <c:pt idx="85">
                  <c:v>45995</c:v>
                </c:pt>
                <c:pt idx="86">
                  <c:v>45994</c:v>
                </c:pt>
                <c:pt idx="87">
                  <c:v>45993</c:v>
                </c:pt>
                <c:pt idx="88">
                  <c:v>45992</c:v>
                </c:pt>
                <c:pt idx="89">
                  <c:v>45989</c:v>
                </c:pt>
                <c:pt idx="90">
                  <c:v>45988</c:v>
                </c:pt>
                <c:pt idx="91">
                  <c:v>45987</c:v>
                </c:pt>
                <c:pt idx="92">
                  <c:v>45986</c:v>
                </c:pt>
                <c:pt idx="93">
                  <c:v>45985</c:v>
                </c:pt>
                <c:pt idx="94">
                  <c:v>45982</c:v>
                </c:pt>
                <c:pt idx="95">
                  <c:v>45981</c:v>
                </c:pt>
                <c:pt idx="96">
                  <c:v>45980</c:v>
                </c:pt>
                <c:pt idx="97">
                  <c:v>45979</c:v>
                </c:pt>
                <c:pt idx="98">
                  <c:v>45978</c:v>
                </c:pt>
                <c:pt idx="99">
                  <c:v>45975</c:v>
                </c:pt>
                <c:pt idx="100">
                  <c:v>45974</c:v>
                </c:pt>
                <c:pt idx="101">
                  <c:v>45973</c:v>
                </c:pt>
                <c:pt idx="102">
                  <c:v>45972</c:v>
                </c:pt>
                <c:pt idx="103">
                  <c:v>45971</c:v>
                </c:pt>
                <c:pt idx="104">
                  <c:v>45968</c:v>
                </c:pt>
                <c:pt idx="105">
                  <c:v>45967</c:v>
                </c:pt>
                <c:pt idx="106">
                  <c:v>45966</c:v>
                </c:pt>
                <c:pt idx="107">
                  <c:v>45965</c:v>
                </c:pt>
                <c:pt idx="108">
                  <c:v>45964</c:v>
                </c:pt>
                <c:pt idx="109">
                  <c:v>45961</c:v>
                </c:pt>
                <c:pt idx="110">
                  <c:v>45960</c:v>
                </c:pt>
                <c:pt idx="111">
                  <c:v>45959</c:v>
                </c:pt>
                <c:pt idx="112">
                  <c:v>45958</c:v>
                </c:pt>
                <c:pt idx="113">
                  <c:v>45957</c:v>
                </c:pt>
                <c:pt idx="114">
                  <c:v>45954</c:v>
                </c:pt>
                <c:pt idx="115">
                  <c:v>45953</c:v>
                </c:pt>
                <c:pt idx="116">
                  <c:v>45952</c:v>
                </c:pt>
                <c:pt idx="117">
                  <c:v>45951</c:v>
                </c:pt>
                <c:pt idx="118">
                  <c:v>45950</c:v>
                </c:pt>
                <c:pt idx="119">
                  <c:v>45947</c:v>
                </c:pt>
                <c:pt idx="120">
                  <c:v>45946</c:v>
                </c:pt>
                <c:pt idx="121">
                  <c:v>45945</c:v>
                </c:pt>
                <c:pt idx="122">
                  <c:v>45944</c:v>
                </c:pt>
                <c:pt idx="123">
                  <c:v>45943</c:v>
                </c:pt>
                <c:pt idx="124">
                  <c:v>45940</c:v>
                </c:pt>
                <c:pt idx="125">
                  <c:v>45939</c:v>
                </c:pt>
                <c:pt idx="126">
                  <c:v>45938</c:v>
                </c:pt>
                <c:pt idx="127">
                  <c:v>45937</c:v>
                </c:pt>
                <c:pt idx="128">
                  <c:v>45936</c:v>
                </c:pt>
                <c:pt idx="129">
                  <c:v>45933</c:v>
                </c:pt>
                <c:pt idx="130">
                  <c:v>45932</c:v>
                </c:pt>
                <c:pt idx="131">
                  <c:v>45931</c:v>
                </c:pt>
                <c:pt idx="132">
                  <c:v>45930</c:v>
                </c:pt>
                <c:pt idx="133">
                  <c:v>45929</c:v>
                </c:pt>
                <c:pt idx="134">
                  <c:v>45926</c:v>
                </c:pt>
                <c:pt idx="135">
                  <c:v>45925</c:v>
                </c:pt>
                <c:pt idx="136">
                  <c:v>45924</c:v>
                </c:pt>
                <c:pt idx="137">
                  <c:v>45923</c:v>
                </c:pt>
                <c:pt idx="138">
                  <c:v>45922</c:v>
                </c:pt>
                <c:pt idx="139">
                  <c:v>45919</c:v>
                </c:pt>
                <c:pt idx="140">
                  <c:v>45918</c:v>
                </c:pt>
                <c:pt idx="141">
                  <c:v>45917</c:v>
                </c:pt>
                <c:pt idx="142">
                  <c:v>45916</c:v>
                </c:pt>
                <c:pt idx="143">
                  <c:v>45915</c:v>
                </c:pt>
                <c:pt idx="144">
                  <c:v>45912</c:v>
                </c:pt>
                <c:pt idx="145">
                  <c:v>45911</c:v>
                </c:pt>
                <c:pt idx="146">
                  <c:v>45910</c:v>
                </c:pt>
                <c:pt idx="147">
                  <c:v>45909</c:v>
                </c:pt>
                <c:pt idx="148">
                  <c:v>45908</c:v>
                </c:pt>
                <c:pt idx="149">
                  <c:v>45905</c:v>
                </c:pt>
                <c:pt idx="150">
                  <c:v>45904</c:v>
                </c:pt>
                <c:pt idx="151">
                  <c:v>45903</c:v>
                </c:pt>
                <c:pt idx="152">
                  <c:v>45902</c:v>
                </c:pt>
                <c:pt idx="153">
                  <c:v>45901</c:v>
                </c:pt>
                <c:pt idx="154">
                  <c:v>45898</c:v>
                </c:pt>
                <c:pt idx="155">
                  <c:v>45897</c:v>
                </c:pt>
                <c:pt idx="156">
                  <c:v>45896</c:v>
                </c:pt>
                <c:pt idx="157">
                  <c:v>45895</c:v>
                </c:pt>
                <c:pt idx="158">
                  <c:v>45894</c:v>
                </c:pt>
                <c:pt idx="159">
                  <c:v>45891</c:v>
                </c:pt>
                <c:pt idx="160">
                  <c:v>45890</c:v>
                </c:pt>
                <c:pt idx="161">
                  <c:v>45889</c:v>
                </c:pt>
                <c:pt idx="162">
                  <c:v>45888</c:v>
                </c:pt>
                <c:pt idx="163">
                  <c:v>45887</c:v>
                </c:pt>
                <c:pt idx="164">
                  <c:v>45884</c:v>
                </c:pt>
                <c:pt idx="165">
                  <c:v>45883</c:v>
                </c:pt>
                <c:pt idx="166">
                  <c:v>45882</c:v>
                </c:pt>
                <c:pt idx="167">
                  <c:v>45881</c:v>
                </c:pt>
                <c:pt idx="168">
                  <c:v>45880</c:v>
                </c:pt>
                <c:pt idx="169">
                  <c:v>45877</c:v>
                </c:pt>
                <c:pt idx="170">
                  <c:v>45876</c:v>
                </c:pt>
                <c:pt idx="171">
                  <c:v>45875</c:v>
                </c:pt>
                <c:pt idx="172">
                  <c:v>45874</c:v>
                </c:pt>
                <c:pt idx="173">
                  <c:v>45873</c:v>
                </c:pt>
                <c:pt idx="174">
                  <c:v>45870</c:v>
                </c:pt>
                <c:pt idx="175">
                  <c:v>45869</c:v>
                </c:pt>
                <c:pt idx="176">
                  <c:v>45868</c:v>
                </c:pt>
                <c:pt idx="177">
                  <c:v>45867</c:v>
                </c:pt>
                <c:pt idx="178">
                  <c:v>45866</c:v>
                </c:pt>
                <c:pt idx="179">
                  <c:v>45863</c:v>
                </c:pt>
                <c:pt idx="180">
                  <c:v>45862</c:v>
                </c:pt>
                <c:pt idx="181">
                  <c:v>45861</c:v>
                </c:pt>
                <c:pt idx="182">
                  <c:v>45860</c:v>
                </c:pt>
                <c:pt idx="183">
                  <c:v>45859</c:v>
                </c:pt>
                <c:pt idx="184">
                  <c:v>45856</c:v>
                </c:pt>
                <c:pt idx="185">
                  <c:v>45855</c:v>
                </c:pt>
                <c:pt idx="186">
                  <c:v>45854</c:v>
                </c:pt>
                <c:pt idx="187">
                  <c:v>45853</c:v>
                </c:pt>
                <c:pt idx="188">
                  <c:v>45852</c:v>
                </c:pt>
                <c:pt idx="189">
                  <c:v>45849</c:v>
                </c:pt>
                <c:pt idx="190">
                  <c:v>45848</c:v>
                </c:pt>
                <c:pt idx="191">
                  <c:v>45847</c:v>
                </c:pt>
                <c:pt idx="192">
                  <c:v>45846</c:v>
                </c:pt>
                <c:pt idx="193">
                  <c:v>45845</c:v>
                </c:pt>
                <c:pt idx="194">
                  <c:v>45842</c:v>
                </c:pt>
                <c:pt idx="195">
                  <c:v>45841</c:v>
                </c:pt>
                <c:pt idx="196">
                  <c:v>45840</c:v>
                </c:pt>
                <c:pt idx="197">
                  <c:v>45839</c:v>
                </c:pt>
                <c:pt idx="198">
                  <c:v>45838</c:v>
                </c:pt>
                <c:pt idx="199">
                  <c:v>45835</c:v>
                </c:pt>
                <c:pt idx="200">
                  <c:v>45834</c:v>
                </c:pt>
                <c:pt idx="201">
                  <c:v>45833</c:v>
                </c:pt>
                <c:pt idx="202">
                  <c:v>45832</c:v>
                </c:pt>
                <c:pt idx="203">
                  <c:v>45831</c:v>
                </c:pt>
                <c:pt idx="204">
                  <c:v>45828</c:v>
                </c:pt>
                <c:pt idx="205">
                  <c:v>45827</c:v>
                </c:pt>
                <c:pt idx="206">
                  <c:v>45826</c:v>
                </c:pt>
                <c:pt idx="207">
                  <c:v>45825</c:v>
                </c:pt>
                <c:pt idx="208">
                  <c:v>45824</c:v>
                </c:pt>
                <c:pt idx="209">
                  <c:v>45821</c:v>
                </c:pt>
                <c:pt idx="210">
                  <c:v>45820</c:v>
                </c:pt>
                <c:pt idx="211">
                  <c:v>45819</c:v>
                </c:pt>
                <c:pt idx="212">
                  <c:v>45818</c:v>
                </c:pt>
                <c:pt idx="213">
                  <c:v>45817</c:v>
                </c:pt>
                <c:pt idx="214">
                  <c:v>45814</c:v>
                </c:pt>
                <c:pt idx="215">
                  <c:v>45813</c:v>
                </c:pt>
                <c:pt idx="216">
                  <c:v>45812</c:v>
                </c:pt>
                <c:pt idx="217">
                  <c:v>45811</c:v>
                </c:pt>
                <c:pt idx="218">
                  <c:v>45810</c:v>
                </c:pt>
                <c:pt idx="219">
                  <c:v>45807</c:v>
                </c:pt>
                <c:pt idx="220">
                  <c:v>45806</c:v>
                </c:pt>
                <c:pt idx="221">
                  <c:v>45805</c:v>
                </c:pt>
                <c:pt idx="222">
                  <c:v>45804</c:v>
                </c:pt>
                <c:pt idx="223">
                  <c:v>45803</c:v>
                </c:pt>
                <c:pt idx="224">
                  <c:v>45800</c:v>
                </c:pt>
                <c:pt idx="225">
                  <c:v>45799</c:v>
                </c:pt>
                <c:pt idx="226">
                  <c:v>45798</c:v>
                </c:pt>
                <c:pt idx="227">
                  <c:v>45797</c:v>
                </c:pt>
                <c:pt idx="228">
                  <c:v>45796</c:v>
                </c:pt>
                <c:pt idx="229">
                  <c:v>45793</c:v>
                </c:pt>
                <c:pt idx="230">
                  <c:v>45792</c:v>
                </c:pt>
                <c:pt idx="231">
                  <c:v>45791</c:v>
                </c:pt>
                <c:pt idx="232">
                  <c:v>45790</c:v>
                </c:pt>
                <c:pt idx="233">
                  <c:v>45789</c:v>
                </c:pt>
                <c:pt idx="234">
                  <c:v>45786</c:v>
                </c:pt>
                <c:pt idx="235">
                  <c:v>45785</c:v>
                </c:pt>
                <c:pt idx="236">
                  <c:v>45784</c:v>
                </c:pt>
                <c:pt idx="237">
                  <c:v>45783</c:v>
                </c:pt>
                <c:pt idx="238">
                  <c:v>45782</c:v>
                </c:pt>
                <c:pt idx="239">
                  <c:v>45779</c:v>
                </c:pt>
                <c:pt idx="240">
                  <c:v>45778</c:v>
                </c:pt>
                <c:pt idx="241">
                  <c:v>45777</c:v>
                </c:pt>
                <c:pt idx="242">
                  <c:v>45776</c:v>
                </c:pt>
                <c:pt idx="243">
                  <c:v>45775</c:v>
                </c:pt>
                <c:pt idx="244">
                  <c:v>45772</c:v>
                </c:pt>
                <c:pt idx="245">
                  <c:v>45771</c:v>
                </c:pt>
                <c:pt idx="246">
                  <c:v>45770</c:v>
                </c:pt>
                <c:pt idx="247">
                  <c:v>45769</c:v>
                </c:pt>
                <c:pt idx="248">
                  <c:v>45768</c:v>
                </c:pt>
                <c:pt idx="249">
                  <c:v>45764</c:v>
                </c:pt>
                <c:pt idx="250">
                  <c:v>45763</c:v>
                </c:pt>
                <c:pt idx="251">
                  <c:v>45762</c:v>
                </c:pt>
                <c:pt idx="252">
                  <c:v>45761</c:v>
                </c:pt>
                <c:pt idx="253">
                  <c:v>45758</c:v>
                </c:pt>
                <c:pt idx="254">
                  <c:v>45757</c:v>
                </c:pt>
                <c:pt idx="255">
                  <c:v>45756</c:v>
                </c:pt>
                <c:pt idx="256">
                  <c:v>45755</c:v>
                </c:pt>
                <c:pt idx="257">
                  <c:v>45754</c:v>
                </c:pt>
                <c:pt idx="258">
                  <c:v>45751</c:v>
                </c:pt>
                <c:pt idx="259">
                  <c:v>45750</c:v>
                </c:pt>
                <c:pt idx="260">
                  <c:v>45749</c:v>
                </c:pt>
                <c:pt idx="261">
                  <c:v>45748</c:v>
                </c:pt>
                <c:pt idx="262">
                  <c:v>45747</c:v>
                </c:pt>
                <c:pt idx="263">
                  <c:v>45744</c:v>
                </c:pt>
                <c:pt idx="264">
                  <c:v>45743</c:v>
                </c:pt>
                <c:pt idx="265">
                  <c:v>45742</c:v>
                </c:pt>
                <c:pt idx="266">
                  <c:v>45741</c:v>
                </c:pt>
                <c:pt idx="267">
                  <c:v>45740</c:v>
                </c:pt>
                <c:pt idx="268">
                  <c:v>45737</c:v>
                </c:pt>
                <c:pt idx="269">
                  <c:v>45736</c:v>
                </c:pt>
                <c:pt idx="270">
                  <c:v>45735</c:v>
                </c:pt>
                <c:pt idx="271">
                  <c:v>45734</c:v>
                </c:pt>
                <c:pt idx="272">
                  <c:v>45733</c:v>
                </c:pt>
                <c:pt idx="273">
                  <c:v>45730</c:v>
                </c:pt>
                <c:pt idx="274">
                  <c:v>45729</c:v>
                </c:pt>
                <c:pt idx="275">
                  <c:v>45728</c:v>
                </c:pt>
                <c:pt idx="276">
                  <c:v>45727</c:v>
                </c:pt>
                <c:pt idx="277">
                  <c:v>45726</c:v>
                </c:pt>
                <c:pt idx="278">
                  <c:v>45723</c:v>
                </c:pt>
                <c:pt idx="279">
                  <c:v>45722</c:v>
                </c:pt>
                <c:pt idx="280">
                  <c:v>45721</c:v>
                </c:pt>
                <c:pt idx="281">
                  <c:v>45720</c:v>
                </c:pt>
                <c:pt idx="282">
                  <c:v>45719</c:v>
                </c:pt>
                <c:pt idx="283">
                  <c:v>45716</c:v>
                </c:pt>
                <c:pt idx="284">
                  <c:v>45715</c:v>
                </c:pt>
                <c:pt idx="285">
                  <c:v>45714</c:v>
                </c:pt>
                <c:pt idx="286">
                  <c:v>45713</c:v>
                </c:pt>
                <c:pt idx="287">
                  <c:v>45712</c:v>
                </c:pt>
                <c:pt idx="288">
                  <c:v>45709</c:v>
                </c:pt>
                <c:pt idx="289">
                  <c:v>45708</c:v>
                </c:pt>
                <c:pt idx="290">
                  <c:v>45707</c:v>
                </c:pt>
                <c:pt idx="291">
                  <c:v>45706</c:v>
                </c:pt>
                <c:pt idx="292">
                  <c:v>45705</c:v>
                </c:pt>
                <c:pt idx="293">
                  <c:v>45702</c:v>
                </c:pt>
                <c:pt idx="294">
                  <c:v>45701</c:v>
                </c:pt>
                <c:pt idx="295">
                  <c:v>45700</c:v>
                </c:pt>
                <c:pt idx="296">
                  <c:v>45699</c:v>
                </c:pt>
                <c:pt idx="297">
                  <c:v>45698</c:v>
                </c:pt>
                <c:pt idx="298">
                  <c:v>45695</c:v>
                </c:pt>
                <c:pt idx="299">
                  <c:v>45694</c:v>
                </c:pt>
                <c:pt idx="300">
                  <c:v>45693</c:v>
                </c:pt>
                <c:pt idx="301">
                  <c:v>45692</c:v>
                </c:pt>
                <c:pt idx="302">
                  <c:v>45691</c:v>
                </c:pt>
                <c:pt idx="303">
                  <c:v>45688</c:v>
                </c:pt>
                <c:pt idx="304">
                  <c:v>45687</c:v>
                </c:pt>
                <c:pt idx="305">
                  <c:v>45686</c:v>
                </c:pt>
                <c:pt idx="306">
                  <c:v>45685</c:v>
                </c:pt>
                <c:pt idx="307">
                  <c:v>45684</c:v>
                </c:pt>
                <c:pt idx="308">
                  <c:v>45681</c:v>
                </c:pt>
                <c:pt idx="309">
                  <c:v>45680</c:v>
                </c:pt>
                <c:pt idx="310">
                  <c:v>45679</c:v>
                </c:pt>
                <c:pt idx="311">
                  <c:v>45678</c:v>
                </c:pt>
                <c:pt idx="312">
                  <c:v>45677</c:v>
                </c:pt>
                <c:pt idx="313">
                  <c:v>45674</c:v>
                </c:pt>
                <c:pt idx="314">
                  <c:v>45673</c:v>
                </c:pt>
                <c:pt idx="315">
                  <c:v>45672</c:v>
                </c:pt>
                <c:pt idx="316">
                  <c:v>45671</c:v>
                </c:pt>
                <c:pt idx="317">
                  <c:v>45670</c:v>
                </c:pt>
                <c:pt idx="318">
                  <c:v>45667</c:v>
                </c:pt>
                <c:pt idx="319">
                  <c:v>45666</c:v>
                </c:pt>
                <c:pt idx="320">
                  <c:v>45665</c:v>
                </c:pt>
                <c:pt idx="321">
                  <c:v>45664</c:v>
                </c:pt>
                <c:pt idx="322">
                  <c:v>45663</c:v>
                </c:pt>
                <c:pt idx="323">
                  <c:v>45660</c:v>
                </c:pt>
                <c:pt idx="324">
                  <c:v>45659</c:v>
                </c:pt>
                <c:pt idx="325">
                  <c:v>45657</c:v>
                </c:pt>
                <c:pt idx="326">
                  <c:v>45656</c:v>
                </c:pt>
                <c:pt idx="327">
                  <c:v>45653</c:v>
                </c:pt>
                <c:pt idx="328">
                  <c:v>45650</c:v>
                </c:pt>
                <c:pt idx="329">
                  <c:v>45649</c:v>
                </c:pt>
                <c:pt idx="330">
                  <c:v>45646</c:v>
                </c:pt>
                <c:pt idx="331">
                  <c:v>45645</c:v>
                </c:pt>
                <c:pt idx="332">
                  <c:v>45644</c:v>
                </c:pt>
                <c:pt idx="333">
                  <c:v>45643</c:v>
                </c:pt>
                <c:pt idx="334">
                  <c:v>45642</c:v>
                </c:pt>
                <c:pt idx="335">
                  <c:v>45639</c:v>
                </c:pt>
                <c:pt idx="336">
                  <c:v>45638</c:v>
                </c:pt>
                <c:pt idx="337">
                  <c:v>45637</c:v>
                </c:pt>
                <c:pt idx="338">
                  <c:v>45636</c:v>
                </c:pt>
                <c:pt idx="339">
                  <c:v>45635</c:v>
                </c:pt>
                <c:pt idx="340">
                  <c:v>45632</c:v>
                </c:pt>
                <c:pt idx="341">
                  <c:v>45631</c:v>
                </c:pt>
                <c:pt idx="342">
                  <c:v>45630</c:v>
                </c:pt>
                <c:pt idx="343">
                  <c:v>45629</c:v>
                </c:pt>
                <c:pt idx="344">
                  <c:v>45628</c:v>
                </c:pt>
                <c:pt idx="345">
                  <c:v>45625</c:v>
                </c:pt>
                <c:pt idx="346">
                  <c:v>45624</c:v>
                </c:pt>
                <c:pt idx="347">
                  <c:v>45623</c:v>
                </c:pt>
                <c:pt idx="348">
                  <c:v>45622</c:v>
                </c:pt>
                <c:pt idx="349">
                  <c:v>45621</c:v>
                </c:pt>
                <c:pt idx="350">
                  <c:v>45618</c:v>
                </c:pt>
                <c:pt idx="351">
                  <c:v>45617</c:v>
                </c:pt>
                <c:pt idx="352">
                  <c:v>45616</c:v>
                </c:pt>
                <c:pt idx="353">
                  <c:v>45615</c:v>
                </c:pt>
                <c:pt idx="354">
                  <c:v>45614</c:v>
                </c:pt>
                <c:pt idx="355">
                  <c:v>45611</c:v>
                </c:pt>
                <c:pt idx="356">
                  <c:v>45610</c:v>
                </c:pt>
                <c:pt idx="357">
                  <c:v>45609</c:v>
                </c:pt>
                <c:pt idx="358">
                  <c:v>45608</c:v>
                </c:pt>
                <c:pt idx="359">
                  <c:v>45607</c:v>
                </c:pt>
                <c:pt idx="360">
                  <c:v>45604</c:v>
                </c:pt>
                <c:pt idx="361">
                  <c:v>45603</c:v>
                </c:pt>
                <c:pt idx="362">
                  <c:v>45602</c:v>
                </c:pt>
                <c:pt idx="363">
                  <c:v>45601</c:v>
                </c:pt>
                <c:pt idx="364">
                  <c:v>45600</c:v>
                </c:pt>
                <c:pt idx="365">
                  <c:v>45597</c:v>
                </c:pt>
                <c:pt idx="366">
                  <c:v>45596</c:v>
                </c:pt>
                <c:pt idx="367">
                  <c:v>45595</c:v>
                </c:pt>
                <c:pt idx="368">
                  <c:v>45594</c:v>
                </c:pt>
                <c:pt idx="369">
                  <c:v>45593</c:v>
                </c:pt>
                <c:pt idx="370">
                  <c:v>45590</c:v>
                </c:pt>
                <c:pt idx="371">
                  <c:v>45589</c:v>
                </c:pt>
                <c:pt idx="372">
                  <c:v>45588</c:v>
                </c:pt>
                <c:pt idx="373">
                  <c:v>45587</c:v>
                </c:pt>
                <c:pt idx="374">
                  <c:v>45586</c:v>
                </c:pt>
                <c:pt idx="375">
                  <c:v>45583</c:v>
                </c:pt>
                <c:pt idx="376">
                  <c:v>45582</c:v>
                </c:pt>
                <c:pt idx="377">
                  <c:v>45581</c:v>
                </c:pt>
                <c:pt idx="378">
                  <c:v>45580</c:v>
                </c:pt>
                <c:pt idx="379">
                  <c:v>45579</c:v>
                </c:pt>
                <c:pt idx="380">
                  <c:v>45576</c:v>
                </c:pt>
                <c:pt idx="381">
                  <c:v>45575</c:v>
                </c:pt>
                <c:pt idx="382">
                  <c:v>45574</c:v>
                </c:pt>
                <c:pt idx="383">
                  <c:v>45573</c:v>
                </c:pt>
                <c:pt idx="384">
                  <c:v>45572</c:v>
                </c:pt>
                <c:pt idx="385">
                  <c:v>45569</c:v>
                </c:pt>
                <c:pt idx="386">
                  <c:v>45568</c:v>
                </c:pt>
                <c:pt idx="387">
                  <c:v>45567</c:v>
                </c:pt>
                <c:pt idx="388">
                  <c:v>45566</c:v>
                </c:pt>
                <c:pt idx="389">
                  <c:v>45565</c:v>
                </c:pt>
                <c:pt idx="390">
                  <c:v>45562</c:v>
                </c:pt>
                <c:pt idx="391">
                  <c:v>45561</c:v>
                </c:pt>
                <c:pt idx="392">
                  <c:v>45560</c:v>
                </c:pt>
                <c:pt idx="393">
                  <c:v>45559</c:v>
                </c:pt>
                <c:pt idx="394">
                  <c:v>45558</c:v>
                </c:pt>
                <c:pt idx="395">
                  <c:v>45555</c:v>
                </c:pt>
                <c:pt idx="396">
                  <c:v>45554</c:v>
                </c:pt>
                <c:pt idx="397">
                  <c:v>45553</c:v>
                </c:pt>
                <c:pt idx="398">
                  <c:v>45552</c:v>
                </c:pt>
                <c:pt idx="399">
                  <c:v>45551</c:v>
                </c:pt>
                <c:pt idx="400">
                  <c:v>45548</c:v>
                </c:pt>
                <c:pt idx="401">
                  <c:v>45547</c:v>
                </c:pt>
                <c:pt idx="402">
                  <c:v>45546</c:v>
                </c:pt>
                <c:pt idx="403">
                  <c:v>45545</c:v>
                </c:pt>
                <c:pt idx="404">
                  <c:v>45544</c:v>
                </c:pt>
                <c:pt idx="405">
                  <c:v>45541</c:v>
                </c:pt>
                <c:pt idx="406">
                  <c:v>45540</c:v>
                </c:pt>
                <c:pt idx="407">
                  <c:v>45539</c:v>
                </c:pt>
                <c:pt idx="408">
                  <c:v>45538</c:v>
                </c:pt>
                <c:pt idx="409">
                  <c:v>45537</c:v>
                </c:pt>
                <c:pt idx="410">
                  <c:v>45534</c:v>
                </c:pt>
                <c:pt idx="411">
                  <c:v>45533</c:v>
                </c:pt>
                <c:pt idx="412">
                  <c:v>45532</c:v>
                </c:pt>
                <c:pt idx="413">
                  <c:v>45531</c:v>
                </c:pt>
                <c:pt idx="414">
                  <c:v>45530</c:v>
                </c:pt>
                <c:pt idx="415">
                  <c:v>45527</c:v>
                </c:pt>
                <c:pt idx="416">
                  <c:v>45526</c:v>
                </c:pt>
                <c:pt idx="417">
                  <c:v>45525</c:v>
                </c:pt>
                <c:pt idx="418">
                  <c:v>45524</c:v>
                </c:pt>
                <c:pt idx="419">
                  <c:v>45523</c:v>
                </c:pt>
                <c:pt idx="420">
                  <c:v>45520</c:v>
                </c:pt>
                <c:pt idx="421">
                  <c:v>45519</c:v>
                </c:pt>
                <c:pt idx="422">
                  <c:v>45518</c:v>
                </c:pt>
                <c:pt idx="423">
                  <c:v>45517</c:v>
                </c:pt>
                <c:pt idx="424">
                  <c:v>45516</c:v>
                </c:pt>
                <c:pt idx="425">
                  <c:v>45513</c:v>
                </c:pt>
                <c:pt idx="426">
                  <c:v>45512</c:v>
                </c:pt>
                <c:pt idx="427">
                  <c:v>45511</c:v>
                </c:pt>
                <c:pt idx="428">
                  <c:v>45510</c:v>
                </c:pt>
                <c:pt idx="429">
                  <c:v>45509</c:v>
                </c:pt>
                <c:pt idx="430">
                  <c:v>45506</c:v>
                </c:pt>
                <c:pt idx="431">
                  <c:v>45505</c:v>
                </c:pt>
                <c:pt idx="432">
                  <c:v>45504</c:v>
                </c:pt>
                <c:pt idx="433">
                  <c:v>45503</c:v>
                </c:pt>
                <c:pt idx="434">
                  <c:v>45502</c:v>
                </c:pt>
                <c:pt idx="435">
                  <c:v>45499</c:v>
                </c:pt>
                <c:pt idx="436">
                  <c:v>45498</c:v>
                </c:pt>
                <c:pt idx="437">
                  <c:v>45497</c:v>
                </c:pt>
                <c:pt idx="438">
                  <c:v>45496</c:v>
                </c:pt>
                <c:pt idx="439">
                  <c:v>45495</c:v>
                </c:pt>
                <c:pt idx="440">
                  <c:v>45492</c:v>
                </c:pt>
                <c:pt idx="441">
                  <c:v>45491</c:v>
                </c:pt>
                <c:pt idx="442">
                  <c:v>45490</c:v>
                </c:pt>
                <c:pt idx="443">
                  <c:v>45489</c:v>
                </c:pt>
                <c:pt idx="444">
                  <c:v>45488</c:v>
                </c:pt>
                <c:pt idx="445">
                  <c:v>45485</c:v>
                </c:pt>
                <c:pt idx="446">
                  <c:v>45484</c:v>
                </c:pt>
                <c:pt idx="447">
                  <c:v>45483</c:v>
                </c:pt>
                <c:pt idx="448">
                  <c:v>45482</c:v>
                </c:pt>
                <c:pt idx="449">
                  <c:v>45481</c:v>
                </c:pt>
                <c:pt idx="450">
                  <c:v>45478</c:v>
                </c:pt>
                <c:pt idx="451">
                  <c:v>45477</c:v>
                </c:pt>
                <c:pt idx="452">
                  <c:v>45476</c:v>
                </c:pt>
                <c:pt idx="453">
                  <c:v>45475</c:v>
                </c:pt>
                <c:pt idx="454">
                  <c:v>45474</c:v>
                </c:pt>
                <c:pt idx="455">
                  <c:v>45471</c:v>
                </c:pt>
                <c:pt idx="456">
                  <c:v>45470</c:v>
                </c:pt>
                <c:pt idx="457">
                  <c:v>45469</c:v>
                </c:pt>
                <c:pt idx="458">
                  <c:v>45468</c:v>
                </c:pt>
                <c:pt idx="459">
                  <c:v>45467</c:v>
                </c:pt>
                <c:pt idx="460">
                  <c:v>45464</c:v>
                </c:pt>
                <c:pt idx="461">
                  <c:v>45463</c:v>
                </c:pt>
                <c:pt idx="462">
                  <c:v>45462</c:v>
                </c:pt>
                <c:pt idx="463">
                  <c:v>45461</c:v>
                </c:pt>
                <c:pt idx="464">
                  <c:v>45460</c:v>
                </c:pt>
                <c:pt idx="465">
                  <c:v>45457</c:v>
                </c:pt>
                <c:pt idx="466">
                  <c:v>45456</c:v>
                </c:pt>
                <c:pt idx="467">
                  <c:v>45455</c:v>
                </c:pt>
                <c:pt idx="468">
                  <c:v>45454</c:v>
                </c:pt>
                <c:pt idx="469">
                  <c:v>45453</c:v>
                </c:pt>
                <c:pt idx="470">
                  <c:v>45450</c:v>
                </c:pt>
                <c:pt idx="471">
                  <c:v>45449</c:v>
                </c:pt>
                <c:pt idx="472">
                  <c:v>45448</c:v>
                </c:pt>
                <c:pt idx="473">
                  <c:v>45447</c:v>
                </c:pt>
                <c:pt idx="474">
                  <c:v>45446</c:v>
                </c:pt>
                <c:pt idx="475">
                  <c:v>45443</c:v>
                </c:pt>
                <c:pt idx="476">
                  <c:v>45442</c:v>
                </c:pt>
                <c:pt idx="477">
                  <c:v>45441</c:v>
                </c:pt>
                <c:pt idx="478">
                  <c:v>45440</c:v>
                </c:pt>
                <c:pt idx="479">
                  <c:v>45439</c:v>
                </c:pt>
                <c:pt idx="480">
                  <c:v>45436</c:v>
                </c:pt>
                <c:pt idx="481">
                  <c:v>45435</c:v>
                </c:pt>
                <c:pt idx="482">
                  <c:v>45434</c:v>
                </c:pt>
                <c:pt idx="483">
                  <c:v>45433</c:v>
                </c:pt>
                <c:pt idx="484">
                  <c:v>45429</c:v>
                </c:pt>
                <c:pt idx="485">
                  <c:v>45428</c:v>
                </c:pt>
                <c:pt idx="486">
                  <c:v>45427</c:v>
                </c:pt>
                <c:pt idx="487">
                  <c:v>45426</c:v>
                </c:pt>
                <c:pt idx="488">
                  <c:v>45425</c:v>
                </c:pt>
                <c:pt idx="489">
                  <c:v>45422</c:v>
                </c:pt>
                <c:pt idx="490">
                  <c:v>45421</c:v>
                </c:pt>
                <c:pt idx="491">
                  <c:v>45420</c:v>
                </c:pt>
                <c:pt idx="492">
                  <c:v>45419</c:v>
                </c:pt>
                <c:pt idx="493">
                  <c:v>45418</c:v>
                </c:pt>
                <c:pt idx="494">
                  <c:v>45415</c:v>
                </c:pt>
                <c:pt idx="495">
                  <c:v>45414</c:v>
                </c:pt>
                <c:pt idx="496">
                  <c:v>45413</c:v>
                </c:pt>
                <c:pt idx="497">
                  <c:v>45412</c:v>
                </c:pt>
                <c:pt idx="498">
                  <c:v>45411</c:v>
                </c:pt>
                <c:pt idx="499">
                  <c:v>45408</c:v>
                </c:pt>
                <c:pt idx="500">
                  <c:v>45407</c:v>
                </c:pt>
                <c:pt idx="501">
                  <c:v>45406</c:v>
                </c:pt>
                <c:pt idx="502">
                  <c:v>45405</c:v>
                </c:pt>
                <c:pt idx="503">
                  <c:v>45404</c:v>
                </c:pt>
                <c:pt idx="504">
                  <c:v>45401</c:v>
                </c:pt>
                <c:pt idx="505">
                  <c:v>45400</c:v>
                </c:pt>
                <c:pt idx="506">
                  <c:v>45399</c:v>
                </c:pt>
                <c:pt idx="507">
                  <c:v>45398</c:v>
                </c:pt>
                <c:pt idx="508">
                  <c:v>45397</c:v>
                </c:pt>
                <c:pt idx="509">
                  <c:v>45394</c:v>
                </c:pt>
                <c:pt idx="510">
                  <c:v>45393</c:v>
                </c:pt>
                <c:pt idx="511">
                  <c:v>45392</c:v>
                </c:pt>
                <c:pt idx="512">
                  <c:v>45391</c:v>
                </c:pt>
                <c:pt idx="513">
                  <c:v>45390</c:v>
                </c:pt>
                <c:pt idx="514">
                  <c:v>45387</c:v>
                </c:pt>
                <c:pt idx="515">
                  <c:v>45386</c:v>
                </c:pt>
                <c:pt idx="516">
                  <c:v>45385</c:v>
                </c:pt>
                <c:pt idx="517">
                  <c:v>45384</c:v>
                </c:pt>
                <c:pt idx="518">
                  <c:v>45383</c:v>
                </c:pt>
                <c:pt idx="519">
                  <c:v>45379</c:v>
                </c:pt>
                <c:pt idx="520">
                  <c:v>45378</c:v>
                </c:pt>
                <c:pt idx="521">
                  <c:v>45377</c:v>
                </c:pt>
                <c:pt idx="522">
                  <c:v>45376</c:v>
                </c:pt>
                <c:pt idx="523">
                  <c:v>45373</c:v>
                </c:pt>
                <c:pt idx="524">
                  <c:v>45372</c:v>
                </c:pt>
                <c:pt idx="525">
                  <c:v>45371</c:v>
                </c:pt>
                <c:pt idx="526">
                  <c:v>45370</c:v>
                </c:pt>
                <c:pt idx="527">
                  <c:v>45369</c:v>
                </c:pt>
                <c:pt idx="528">
                  <c:v>45366</c:v>
                </c:pt>
                <c:pt idx="529">
                  <c:v>45365</c:v>
                </c:pt>
                <c:pt idx="530">
                  <c:v>45364</c:v>
                </c:pt>
                <c:pt idx="531">
                  <c:v>45363</c:v>
                </c:pt>
                <c:pt idx="532">
                  <c:v>45362</c:v>
                </c:pt>
                <c:pt idx="533">
                  <c:v>45359</c:v>
                </c:pt>
                <c:pt idx="534">
                  <c:v>45358</c:v>
                </c:pt>
                <c:pt idx="535">
                  <c:v>45357</c:v>
                </c:pt>
                <c:pt idx="536">
                  <c:v>45356</c:v>
                </c:pt>
                <c:pt idx="537">
                  <c:v>45355</c:v>
                </c:pt>
                <c:pt idx="538">
                  <c:v>45352</c:v>
                </c:pt>
                <c:pt idx="539">
                  <c:v>45351</c:v>
                </c:pt>
                <c:pt idx="540">
                  <c:v>45350</c:v>
                </c:pt>
                <c:pt idx="541">
                  <c:v>45349</c:v>
                </c:pt>
                <c:pt idx="542">
                  <c:v>45348</c:v>
                </c:pt>
                <c:pt idx="543">
                  <c:v>45345</c:v>
                </c:pt>
                <c:pt idx="544">
                  <c:v>45344</c:v>
                </c:pt>
                <c:pt idx="545">
                  <c:v>45343</c:v>
                </c:pt>
                <c:pt idx="546">
                  <c:v>45342</c:v>
                </c:pt>
                <c:pt idx="547">
                  <c:v>45338</c:v>
                </c:pt>
                <c:pt idx="548">
                  <c:v>45337</c:v>
                </c:pt>
                <c:pt idx="549">
                  <c:v>45336</c:v>
                </c:pt>
                <c:pt idx="550">
                  <c:v>45335</c:v>
                </c:pt>
                <c:pt idx="551">
                  <c:v>45334</c:v>
                </c:pt>
                <c:pt idx="552">
                  <c:v>45331</c:v>
                </c:pt>
                <c:pt idx="553">
                  <c:v>45330</c:v>
                </c:pt>
                <c:pt idx="554">
                  <c:v>45329</c:v>
                </c:pt>
                <c:pt idx="555">
                  <c:v>45328</c:v>
                </c:pt>
                <c:pt idx="556">
                  <c:v>45327</c:v>
                </c:pt>
                <c:pt idx="557">
                  <c:v>45324</c:v>
                </c:pt>
                <c:pt idx="558">
                  <c:v>45323</c:v>
                </c:pt>
                <c:pt idx="559">
                  <c:v>45322</c:v>
                </c:pt>
                <c:pt idx="560">
                  <c:v>45321</c:v>
                </c:pt>
                <c:pt idx="561">
                  <c:v>45320</c:v>
                </c:pt>
                <c:pt idx="562">
                  <c:v>45317</c:v>
                </c:pt>
                <c:pt idx="563">
                  <c:v>45316</c:v>
                </c:pt>
                <c:pt idx="564">
                  <c:v>45315</c:v>
                </c:pt>
                <c:pt idx="565">
                  <c:v>45314</c:v>
                </c:pt>
                <c:pt idx="566">
                  <c:v>45313</c:v>
                </c:pt>
                <c:pt idx="567">
                  <c:v>45310</c:v>
                </c:pt>
                <c:pt idx="568">
                  <c:v>45309</c:v>
                </c:pt>
                <c:pt idx="569">
                  <c:v>45308</c:v>
                </c:pt>
                <c:pt idx="570">
                  <c:v>45307</c:v>
                </c:pt>
                <c:pt idx="571">
                  <c:v>45306</c:v>
                </c:pt>
                <c:pt idx="572">
                  <c:v>45303</c:v>
                </c:pt>
                <c:pt idx="573">
                  <c:v>45302</c:v>
                </c:pt>
                <c:pt idx="574">
                  <c:v>45301</c:v>
                </c:pt>
                <c:pt idx="575">
                  <c:v>45300</c:v>
                </c:pt>
                <c:pt idx="576">
                  <c:v>45299</c:v>
                </c:pt>
                <c:pt idx="577">
                  <c:v>45296</c:v>
                </c:pt>
                <c:pt idx="578">
                  <c:v>45295</c:v>
                </c:pt>
                <c:pt idx="579">
                  <c:v>45294</c:v>
                </c:pt>
                <c:pt idx="580">
                  <c:v>45293</c:v>
                </c:pt>
                <c:pt idx="581">
                  <c:v>45289</c:v>
                </c:pt>
                <c:pt idx="582">
                  <c:v>45288</c:v>
                </c:pt>
                <c:pt idx="583">
                  <c:v>45287</c:v>
                </c:pt>
                <c:pt idx="584">
                  <c:v>45282</c:v>
                </c:pt>
                <c:pt idx="585">
                  <c:v>45281</c:v>
                </c:pt>
                <c:pt idx="586">
                  <c:v>45280</c:v>
                </c:pt>
                <c:pt idx="587">
                  <c:v>45279</c:v>
                </c:pt>
                <c:pt idx="588">
                  <c:v>45278</c:v>
                </c:pt>
                <c:pt idx="589">
                  <c:v>45275</c:v>
                </c:pt>
                <c:pt idx="590">
                  <c:v>45274</c:v>
                </c:pt>
                <c:pt idx="591">
                  <c:v>45273</c:v>
                </c:pt>
                <c:pt idx="592">
                  <c:v>45272</c:v>
                </c:pt>
                <c:pt idx="593">
                  <c:v>45271</c:v>
                </c:pt>
                <c:pt idx="594">
                  <c:v>45268</c:v>
                </c:pt>
                <c:pt idx="595">
                  <c:v>45267</c:v>
                </c:pt>
                <c:pt idx="596">
                  <c:v>45266</c:v>
                </c:pt>
                <c:pt idx="597">
                  <c:v>45265</c:v>
                </c:pt>
                <c:pt idx="598">
                  <c:v>45264</c:v>
                </c:pt>
                <c:pt idx="599">
                  <c:v>45261</c:v>
                </c:pt>
                <c:pt idx="600">
                  <c:v>45260</c:v>
                </c:pt>
                <c:pt idx="601">
                  <c:v>45259</c:v>
                </c:pt>
                <c:pt idx="602">
                  <c:v>45258</c:v>
                </c:pt>
                <c:pt idx="603">
                  <c:v>45257</c:v>
                </c:pt>
                <c:pt idx="604">
                  <c:v>45254</c:v>
                </c:pt>
                <c:pt idx="605">
                  <c:v>45253</c:v>
                </c:pt>
                <c:pt idx="606">
                  <c:v>45252</c:v>
                </c:pt>
                <c:pt idx="607">
                  <c:v>45251</c:v>
                </c:pt>
                <c:pt idx="608">
                  <c:v>45250</c:v>
                </c:pt>
                <c:pt idx="609">
                  <c:v>45247</c:v>
                </c:pt>
                <c:pt idx="610">
                  <c:v>45246</c:v>
                </c:pt>
                <c:pt idx="611">
                  <c:v>45245</c:v>
                </c:pt>
                <c:pt idx="612">
                  <c:v>45244</c:v>
                </c:pt>
                <c:pt idx="613">
                  <c:v>45243</c:v>
                </c:pt>
                <c:pt idx="614">
                  <c:v>45240</c:v>
                </c:pt>
                <c:pt idx="615">
                  <c:v>45239</c:v>
                </c:pt>
                <c:pt idx="616">
                  <c:v>45238</c:v>
                </c:pt>
                <c:pt idx="617">
                  <c:v>45237</c:v>
                </c:pt>
                <c:pt idx="618">
                  <c:v>45236</c:v>
                </c:pt>
                <c:pt idx="619">
                  <c:v>45233</c:v>
                </c:pt>
                <c:pt idx="620">
                  <c:v>45232</c:v>
                </c:pt>
                <c:pt idx="621">
                  <c:v>45231</c:v>
                </c:pt>
                <c:pt idx="622">
                  <c:v>45230</c:v>
                </c:pt>
                <c:pt idx="623">
                  <c:v>45229</c:v>
                </c:pt>
                <c:pt idx="624">
                  <c:v>45226</c:v>
                </c:pt>
                <c:pt idx="625">
                  <c:v>45225</c:v>
                </c:pt>
                <c:pt idx="626">
                  <c:v>45224</c:v>
                </c:pt>
                <c:pt idx="627">
                  <c:v>45223</c:v>
                </c:pt>
                <c:pt idx="628">
                  <c:v>45222</c:v>
                </c:pt>
                <c:pt idx="629">
                  <c:v>45219</c:v>
                </c:pt>
                <c:pt idx="630">
                  <c:v>45218</c:v>
                </c:pt>
                <c:pt idx="631">
                  <c:v>45217</c:v>
                </c:pt>
                <c:pt idx="632">
                  <c:v>45216</c:v>
                </c:pt>
                <c:pt idx="633">
                  <c:v>45215</c:v>
                </c:pt>
                <c:pt idx="634">
                  <c:v>45212</c:v>
                </c:pt>
                <c:pt idx="635">
                  <c:v>45211</c:v>
                </c:pt>
                <c:pt idx="636">
                  <c:v>45210</c:v>
                </c:pt>
                <c:pt idx="637">
                  <c:v>45209</c:v>
                </c:pt>
                <c:pt idx="638">
                  <c:v>45208</c:v>
                </c:pt>
                <c:pt idx="639">
                  <c:v>45207</c:v>
                </c:pt>
                <c:pt idx="640">
                  <c:v>45205</c:v>
                </c:pt>
                <c:pt idx="641">
                  <c:v>45204</c:v>
                </c:pt>
                <c:pt idx="642">
                  <c:v>45203</c:v>
                </c:pt>
                <c:pt idx="643">
                  <c:v>45202</c:v>
                </c:pt>
                <c:pt idx="644">
                  <c:v>45201</c:v>
                </c:pt>
                <c:pt idx="645">
                  <c:v>45198</c:v>
                </c:pt>
                <c:pt idx="646">
                  <c:v>45197</c:v>
                </c:pt>
                <c:pt idx="647">
                  <c:v>45196</c:v>
                </c:pt>
                <c:pt idx="648">
                  <c:v>45195</c:v>
                </c:pt>
                <c:pt idx="649">
                  <c:v>45194</c:v>
                </c:pt>
                <c:pt idx="650">
                  <c:v>45191</c:v>
                </c:pt>
                <c:pt idx="651">
                  <c:v>45190</c:v>
                </c:pt>
                <c:pt idx="652">
                  <c:v>45189</c:v>
                </c:pt>
                <c:pt idx="653">
                  <c:v>45188</c:v>
                </c:pt>
                <c:pt idx="654">
                  <c:v>45187</c:v>
                </c:pt>
                <c:pt idx="655">
                  <c:v>45184</c:v>
                </c:pt>
                <c:pt idx="656">
                  <c:v>45183</c:v>
                </c:pt>
                <c:pt idx="657">
                  <c:v>45182</c:v>
                </c:pt>
                <c:pt idx="658">
                  <c:v>45181</c:v>
                </c:pt>
                <c:pt idx="659">
                  <c:v>45180</c:v>
                </c:pt>
                <c:pt idx="660">
                  <c:v>45177</c:v>
                </c:pt>
                <c:pt idx="661">
                  <c:v>45176</c:v>
                </c:pt>
                <c:pt idx="662">
                  <c:v>45175</c:v>
                </c:pt>
                <c:pt idx="663">
                  <c:v>45174</c:v>
                </c:pt>
                <c:pt idx="664">
                  <c:v>45173</c:v>
                </c:pt>
                <c:pt idx="665">
                  <c:v>45170</c:v>
                </c:pt>
                <c:pt idx="666">
                  <c:v>45169</c:v>
                </c:pt>
                <c:pt idx="667">
                  <c:v>45168</c:v>
                </c:pt>
                <c:pt idx="668">
                  <c:v>45167</c:v>
                </c:pt>
                <c:pt idx="669">
                  <c:v>45166</c:v>
                </c:pt>
                <c:pt idx="670">
                  <c:v>45163</c:v>
                </c:pt>
                <c:pt idx="671">
                  <c:v>45162</c:v>
                </c:pt>
                <c:pt idx="672">
                  <c:v>45161</c:v>
                </c:pt>
                <c:pt idx="673">
                  <c:v>45160</c:v>
                </c:pt>
                <c:pt idx="674">
                  <c:v>45159</c:v>
                </c:pt>
                <c:pt idx="675">
                  <c:v>45158</c:v>
                </c:pt>
                <c:pt idx="676">
                  <c:v>45156</c:v>
                </c:pt>
                <c:pt idx="677">
                  <c:v>45155</c:v>
                </c:pt>
                <c:pt idx="678">
                  <c:v>45154</c:v>
                </c:pt>
                <c:pt idx="679">
                  <c:v>45153</c:v>
                </c:pt>
                <c:pt idx="680">
                  <c:v>45152</c:v>
                </c:pt>
                <c:pt idx="681">
                  <c:v>45149</c:v>
                </c:pt>
                <c:pt idx="682">
                  <c:v>45148</c:v>
                </c:pt>
                <c:pt idx="683">
                  <c:v>45147</c:v>
                </c:pt>
                <c:pt idx="684">
                  <c:v>45146</c:v>
                </c:pt>
                <c:pt idx="685">
                  <c:v>45142</c:v>
                </c:pt>
                <c:pt idx="686">
                  <c:v>45141</c:v>
                </c:pt>
                <c:pt idx="687">
                  <c:v>45140</c:v>
                </c:pt>
                <c:pt idx="688">
                  <c:v>45139</c:v>
                </c:pt>
                <c:pt idx="689">
                  <c:v>45138</c:v>
                </c:pt>
                <c:pt idx="690">
                  <c:v>45135</c:v>
                </c:pt>
                <c:pt idx="691">
                  <c:v>45134</c:v>
                </c:pt>
                <c:pt idx="692">
                  <c:v>45133</c:v>
                </c:pt>
                <c:pt idx="693">
                  <c:v>45132</c:v>
                </c:pt>
                <c:pt idx="694">
                  <c:v>45131</c:v>
                </c:pt>
                <c:pt idx="695">
                  <c:v>45128</c:v>
                </c:pt>
                <c:pt idx="696">
                  <c:v>45127</c:v>
                </c:pt>
                <c:pt idx="697">
                  <c:v>45126</c:v>
                </c:pt>
                <c:pt idx="698">
                  <c:v>45125</c:v>
                </c:pt>
                <c:pt idx="699">
                  <c:v>45124</c:v>
                </c:pt>
                <c:pt idx="700">
                  <c:v>45121</c:v>
                </c:pt>
                <c:pt idx="701">
                  <c:v>45120</c:v>
                </c:pt>
                <c:pt idx="702">
                  <c:v>45119</c:v>
                </c:pt>
                <c:pt idx="703">
                  <c:v>45118</c:v>
                </c:pt>
                <c:pt idx="704">
                  <c:v>45117</c:v>
                </c:pt>
                <c:pt idx="705">
                  <c:v>45114</c:v>
                </c:pt>
                <c:pt idx="706">
                  <c:v>45113</c:v>
                </c:pt>
                <c:pt idx="707">
                  <c:v>45112</c:v>
                </c:pt>
                <c:pt idx="708">
                  <c:v>45111</c:v>
                </c:pt>
                <c:pt idx="709">
                  <c:v>45110</c:v>
                </c:pt>
                <c:pt idx="710">
                  <c:v>45107</c:v>
                </c:pt>
                <c:pt idx="711">
                  <c:v>45106</c:v>
                </c:pt>
                <c:pt idx="712">
                  <c:v>45105</c:v>
                </c:pt>
                <c:pt idx="713">
                  <c:v>45104</c:v>
                </c:pt>
                <c:pt idx="714">
                  <c:v>45103</c:v>
                </c:pt>
                <c:pt idx="715">
                  <c:v>45100</c:v>
                </c:pt>
                <c:pt idx="716">
                  <c:v>45099</c:v>
                </c:pt>
                <c:pt idx="717">
                  <c:v>45098</c:v>
                </c:pt>
                <c:pt idx="718">
                  <c:v>45097</c:v>
                </c:pt>
                <c:pt idx="719">
                  <c:v>45096</c:v>
                </c:pt>
                <c:pt idx="720">
                  <c:v>45093</c:v>
                </c:pt>
                <c:pt idx="721">
                  <c:v>45092</c:v>
                </c:pt>
                <c:pt idx="722">
                  <c:v>45091</c:v>
                </c:pt>
                <c:pt idx="723">
                  <c:v>45090</c:v>
                </c:pt>
                <c:pt idx="724">
                  <c:v>45089</c:v>
                </c:pt>
                <c:pt idx="725">
                  <c:v>45086</c:v>
                </c:pt>
                <c:pt idx="726">
                  <c:v>45085</c:v>
                </c:pt>
                <c:pt idx="727">
                  <c:v>45084</c:v>
                </c:pt>
                <c:pt idx="728">
                  <c:v>45083</c:v>
                </c:pt>
                <c:pt idx="729">
                  <c:v>45082</c:v>
                </c:pt>
                <c:pt idx="730">
                  <c:v>45079</c:v>
                </c:pt>
                <c:pt idx="731">
                  <c:v>45078</c:v>
                </c:pt>
                <c:pt idx="732">
                  <c:v>45077</c:v>
                </c:pt>
                <c:pt idx="733">
                  <c:v>45076</c:v>
                </c:pt>
                <c:pt idx="734">
                  <c:v>45075</c:v>
                </c:pt>
                <c:pt idx="735">
                  <c:v>45072</c:v>
                </c:pt>
                <c:pt idx="736">
                  <c:v>45071</c:v>
                </c:pt>
                <c:pt idx="737">
                  <c:v>45070</c:v>
                </c:pt>
                <c:pt idx="738">
                  <c:v>45069</c:v>
                </c:pt>
                <c:pt idx="739">
                  <c:v>45068</c:v>
                </c:pt>
                <c:pt idx="740">
                  <c:v>45065</c:v>
                </c:pt>
                <c:pt idx="741">
                  <c:v>45064</c:v>
                </c:pt>
                <c:pt idx="742">
                  <c:v>45063</c:v>
                </c:pt>
                <c:pt idx="743">
                  <c:v>45062</c:v>
                </c:pt>
                <c:pt idx="744">
                  <c:v>45061</c:v>
                </c:pt>
                <c:pt idx="745">
                  <c:v>45058</c:v>
                </c:pt>
                <c:pt idx="746">
                  <c:v>45057</c:v>
                </c:pt>
                <c:pt idx="747">
                  <c:v>45056</c:v>
                </c:pt>
                <c:pt idx="748">
                  <c:v>45055</c:v>
                </c:pt>
                <c:pt idx="749">
                  <c:v>45054</c:v>
                </c:pt>
                <c:pt idx="750">
                  <c:v>45051</c:v>
                </c:pt>
                <c:pt idx="751">
                  <c:v>45050</c:v>
                </c:pt>
                <c:pt idx="752">
                  <c:v>45049</c:v>
                </c:pt>
                <c:pt idx="753">
                  <c:v>45048</c:v>
                </c:pt>
                <c:pt idx="754">
                  <c:v>45047</c:v>
                </c:pt>
                <c:pt idx="755">
                  <c:v>45044</c:v>
                </c:pt>
                <c:pt idx="756">
                  <c:v>45043</c:v>
                </c:pt>
                <c:pt idx="757">
                  <c:v>45042</c:v>
                </c:pt>
                <c:pt idx="758">
                  <c:v>45041</c:v>
                </c:pt>
                <c:pt idx="759">
                  <c:v>45040</c:v>
                </c:pt>
                <c:pt idx="760">
                  <c:v>45037</c:v>
                </c:pt>
                <c:pt idx="761">
                  <c:v>45036</c:v>
                </c:pt>
                <c:pt idx="762">
                  <c:v>45035</c:v>
                </c:pt>
                <c:pt idx="763">
                  <c:v>45034</c:v>
                </c:pt>
                <c:pt idx="764">
                  <c:v>45033</c:v>
                </c:pt>
                <c:pt idx="765">
                  <c:v>45030</c:v>
                </c:pt>
                <c:pt idx="766">
                  <c:v>45029</c:v>
                </c:pt>
                <c:pt idx="767">
                  <c:v>45028</c:v>
                </c:pt>
                <c:pt idx="768">
                  <c:v>45027</c:v>
                </c:pt>
                <c:pt idx="769">
                  <c:v>45026</c:v>
                </c:pt>
                <c:pt idx="770">
                  <c:v>45022</c:v>
                </c:pt>
                <c:pt idx="771">
                  <c:v>45021</c:v>
                </c:pt>
                <c:pt idx="772">
                  <c:v>45020</c:v>
                </c:pt>
                <c:pt idx="773">
                  <c:v>45019</c:v>
                </c:pt>
                <c:pt idx="774">
                  <c:v>45016</c:v>
                </c:pt>
                <c:pt idx="775">
                  <c:v>45015</c:v>
                </c:pt>
                <c:pt idx="776">
                  <c:v>45014</c:v>
                </c:pt>
                <c:pt idx="777">
                  <c:v>45013</c:v>
                </c:pt>
                <c:pt idx="778">
                  <c:v>45012</c:v>
                </c:pt>
                <c:pt idx="779">
                  <c:v>45009</c:v>
                </c:pt>
                <c:pt idx="780">
                  <c:v>45008</c:v>
                </c:pt>
                <c:pt idx="781">
                  <c:v>45007</c:v>
                </c:pt>
                <c:pt idx="782">
                  <c:v>45006</c:v>
                </c:pt>
                <c:pt idx="783">
                  <c:v>45005</c:v>
                </c:pt>
                <c:pt idx="784">
                  <c:v>45002</c:v>
                </c:pt>
                <c:pt idx="785">
                  <c:v>45001</c:v>
                </c:pt>
                <c:pt idx="786">
                  <c:v>45000</c:v>
                </c:pt>
                <c:pt idx="787">
                  <c:v>44999</c:v>
                </c:pt>
                <c:pt idx="788">
                  <c:v>44998</c:v>
                </c:pt>
                <c:pt idx="789">
                  <c:v>44995</c:v>
                </c:pt>
                <c:pt idx="790">
                  <c:v>44994</c:v>
                </c:pt>
                <c:pt idx="791">
                  <c:v>44993</c:v>
                </c:pt>
                <c:pt idx="792">
                  <c:v>44992</c:v>
                </c:pt>
                <c:pt idx="793">
                  <c:v>44991</c:v>
                </c:pt>
                <c:pt idx="794">
                  <c:v>44988</c:v>
                </c:pt>
                <c:pt idx="795">
                  <c:v>44987</c:v>
                </c:pt>
                <c:pt idx="796">
                  <c:v>44986</c:v>
                </c:pt>
                <c:pt idx="797">
                  <c:v>44985</c:v>
                </c:pt>
                <c:pt idx="798">
                  <c:v>44984</c:v>
                </c:pt>
                <c:pt idx="799">
                  <c:v>44981</c:v>
                </c:pt>
                <c:pt idx="800">
                  <c:v>44980</c:v>
                </c:pt>
                <c:pt idx="801">
                  <c:v>44979</c:v>
                </c:pt>
                <c:pt idx="802">
                  <c:v>44978</c:v>
                </c:pt>
                <c:pt idx="803">
                  <c:v>44974</c:v>
                </c:pt>
                <c:pt idx="804">
                  <c:v>44973</c:v>
                </c:pt>
                <c:pt idx="805">
                  <c:v>44972</c:v>
                </c:pt>
                <c:pt idx="806">
                  <c:v>44971</c:v>
                </c:pt>
                <c:pt idx="807">
                  <c:v>44970</c:v>
                </c:pt>
                <c:pt idx="808">
                  <c:v>44967</c:v>
                </c:pt>
                <c:pt idx="809">
                  <c:v>44966</c:v>
                </c:pt>
                <c:pt idx="810">
                  <c:v>44965</c:v>
                </c:pt>
                <c:pt idx="811">
                  <c:v>44964</c:v>
                </c:pt>
                <c:pt idx="812">
                  <c:v>44963</c:v>
                </c:pt>
                <c:pt idx="813">
                  <c:v>44960</c:v>
                </c:pt>
                <c:pt idx="814">
                  <c:v>44959</c:v>
                </c:pt>
                <c:pt idx="815">
                  <c:v>44958</c:v>
                </c:pt>
                <c:pt idx="816">
                  <c:v>44957</c:v>
                </c:pt>
                <c:pt idx="817">
                  <c:v>44956</c:v>
                </c:pt>
                <c:pt idx="818">
                  <c:v>44953</c:v>
                </c:pt>
                <c:pt idx="819">
                  <c:v>44952</c:v>
                </c:pt>
                <c:pt idx="820">
                  <c:v>44951</c:v>
                </c:pt>
                <c:pt idx="821">
                  <c:v>44950</c:v>
                </c:pt>
                <c:pt idx="822">
                  <c:v>44949</c:v>
                </c:pt>
                <c:pt idx="823">
                  <c:v>44946</c:v>
                </c:pt>
                <c:pt idx="824">
                  <c:v>44945</c:v>
                </c:pt>
                <c:pt idx="825">
                  <c:v>44944</c:v>
                </c:pt>
                <c:pt idx="826">
                  <c:v>44943</c:v>
                </c:pt>
                <c:pt idx="827">
                  <c:v>44942</c:v>
                </c:pt>
                <c:pt idx="828">
                  <c:v>44939</c:v>
                </c:pt>
                <c:pt idx="829">
                  <c:v>44938</c:v>
                </c:pt>
                <c:pt idx="830">
                  <c:v>44937</c:v>
                </c:pt>
                <c:pt idx="831">
                  <c:v>44936</c:v>
                </c:pt>
                <c:pt idx="832">
                  <c:v>44935</c:v>
                </c:pt>
                <c:pt idx="833">
                  <c:v>44932</c:v>
                </c:pt>
                <c:pt idx="834">
                  <c:v>44931</c:v>
                </c:pt>
                <c:pt idx="835">
                  <c:v>44930</c:v>
                </c:pt>
                <c:pt idx="836">
                  <c:v>44929</c:v>
                </c:pt>
                <c:pt idx="837">
                  <c:v>44925</c:v>
                </c:pt>
                <c:pt idx="838">
                  <c:v>44924</c:v>
                </c:pt>
                <c:pt idx="839">
                  <c:v>44923</c:v>
                </c:pt>
                <c:pt idx="840">
                  <c:v>44918</c:v>
                </c:pt>
                <c:pt idx="841">
                  <c:v>44917</c:v>
                </c:pt>
                <c:pt idx="842">
                  <c:v>44916</c:v>
                </c:pt>
                <c:pt idx="843">
                  <c:v>44915</c:v>
                </c:pt>
                <c:pt idx="844">
                  <c:v>44914</c:v>
                </c:pt>
                <c:pt idx="845">
                  <c:v>44911</c:v>
                </c:pt>
                <c:pt idx="846">
                  <c:v>44910</c:v>
                </c:pt>
                <c:pt idx="847">
                  <c:v>44909</c:v>
                </c:pt>
                <c:pt idx="848">
                  <c:v>44908</c:v>
                </c:pt>
                <c:pt idx="849">
                  <c:v>44907</c:v>
                </c:pt>
                <c:pt idx="850">
                  <c:v>44904</c:v>
                </c:pt>
                <c:pt idx="851">
                  <c:v>44903</c:v>
                </c:pt>
                <c:pt idx="852">
                  <c:v>44902</c:v>
                </c:pt>
                <c:pt idx="853">
                  <c:v>44901</c:v>
                </c:pt>
                <c:pt idx="854">
                  <c:v>44900</c:v>
                </c:pt>
                <c:pt idx="855">
                  <c:v>44897</c:v>
                </c:pt>
                <c:pt idx="856">
                  <c:v>44896</c:v>
                </c:pt>
                <c:pt idx="857">
                  <c:v>44895</c:v>
                </c:pt>
                <c:pt idx="858">
                  <c:v>44894</c:v>
                </c:pt>
                <c:pt idx="859">
                  <c:v>44893</c:v>
                </c:pt>
                <c:pt idx="860">
                  <c:v>44890</c:v>
                </c:pt>
                <c:pt idx="861">
                  <c:v>44889</c:v>
                </c:pt>
                <c:pt idx="862">
                  <c:v>44888</c:v>
                </c:pt>
                <c:pt idx="863">
                  <c:v>44887</c:v>
                </c:pt>
                <c:pt idx="864">
                  <c:v>44886</c:v>
                </c:pt>
                <c:pt idx="865">
                  <c:v>44883</c:v>
                </c:pt>
                <c:pt idx="866">
                  <c:v>44882</c:v>
                </c:pt>
                <c:pt idx="867">
                  <c:v>44881</c:v>
                </c:pt>
                <c:pt idx="868">
                  <c:v>44880</c:v>
                </c:pt>
                <c:pt idx="869">
                  <c:v>44879</c:v>
                </c:pt>
                <c:pt idx="870">
                  <c:v>44876</c:v>
                </c:pt>
                <c:pt idx="871">
                  <c:v>44875</c:v>
                </c:pt>
                <c:pt idx="872">
                  <c:v>44874</c:v>
                </c:pt>
                <c:pt idx="873">
                  <c:v>44873</c:v>
                </c:pt>
                <c:pt idx="874">
                  <c:v>44872</c:v>
                </c:pt>
                <c:pt idx="875">
                  <c:v>44869</c:v>
                </c:pt>
                <c:pt idx="876">
                  <c:v>44868</c:v>
                </c:pt>
                <c:pt idx="877">
                  <c:v>44867</c:v>
                </c:pt>
                <c:pt idx="878">
                  <c:v>44866</c:v>
                </c:pt>
                <c:pt idx="879">
                  <c:v>44865</c:v>
                </c:pt>
                <c:pt idx="880">
                  <c:v>44862</c:v>
                </c:pt>
                <c:pt idx="881">
                  <c:v>44861</c:v>
                </c:pt>
                <c:pt idx="882">
                  <c:v>44860</c:v>
                </c:pt>
                <c:pt idx="883">
                  <c:v>44859</c:v>
                </c:pt>
                <c:pt idx="884">
                  <c:v>44858</c:v>
                </c:pt>
                <c:pt idx="885">
                  <c:v>44855</c:v>
                </c:pt>
                <c:pt idx="886">
                  <c:v>44854</c:v>
                </c:pt>
                <c:pt idx="887">
                  <c:v>44853</c:v>
                </c:pt>
                <c:pt idx="888">
                  <c:v>44852</c:v>
                </c:pt>
                <c:pt idx="889">
                  <c:v>44851</c:v>
                </c:pt>
                <c:pt idx="890">
                  <c:v>44848</c:v>
                </c:pt>
                <c:pt idx="891">
                  <c:v>44847</c:v>
                </c:pt>
                <c:pt idx="892">
                  <c:v>44846</c:v>
                </c:pt>
                <c:pt idx="893">
                  <c:v>44845</c:v>
                </c:pt>
                <c:pt idx="894">
                  <c:v>44841</c:v>
                </c:pt>
                <c:pt idx="895">
                  <c:v>44840</c:v>
                </c:pt>
                <c:pt idx="896">
                  <c:v>44839</c:v>
                </c:pt>
                <c:pt idx="897">
                  <c:v>44838</c:v>
                </c:pt>
                <c:pt idx="898">
                  <c:v>44837</c:v>
                </c:pt>
                <c:pt idx="899">
                  <c:v>44834</c:v>
                </c:pt>
                <c:pt idx="900">
                  <c:v>44833</c:v>
                </c:pt>
                <c:pt idx="901">
                  <c:v>44832</c:v>
                </c:pt>
                <c:pt idx="902">
                  <c:v>44831</c:v>
                </c:pt>
                <c:pt idx="903">
                  <c:v>44830</c:v>
                </c:pt>
                <c:pt idx="904">
                  <c:v>44827</c:v>
                </c:pt>
                <c:pt idx="905">
                  <c:v>44826</c:v>
                </c:pt>
                <c:pt idx="906">
                  <c:v>44825</c:v>
                </c:pt>
                <c:pt idx="907">
                  <c:v>44824</c:v>
                </c:pt>
                <c:pt idx="908">
                  <c:v>44823</c:v>
                </c:pt>
                <c:pt idx="909">
                  <c:v>44820</c:v>
                </c:pt>
                <c:pt idx="910">
                  <c:v>44819</c:v>
                </c:pt>
                <c:pt idx="911">
                  <c:v>44818</c:v>
                </c:pt>
                <c:pt idx="912">
                  <c:v>44817</c:v>
                </c:pt>
                <c:pt idx="913">
                  <c:v>44816</c:v>
                </c:pt>
                <c:pt idx="914">
                  <c:v>44813</c:v>
                </c:pt>
                <c:pt idx="915">
                  <c:v>44812</c:v>
                </c:pt>
                <c:pt idx="916">
                  <c:v>44811</c:v>
                </c:pt>
                <c:pt idx="917">
                  <c:v>44810</c:v>
                </c:pt>
                <c:pt idx="918">
                  <c:v>44806</c:v>
                </c:pt>
                <c:pt idx="919">
                  <c:v>44805</c:v>
                </c:pt>
                <c:pt idx="920">
                  <c:v>44804</c:v>
                </c:pt>
                <c:pt idx="921">
                  <c:v>44803</c:v>
                </c:pt>
                <c:pt idx="922">
                  <c:v>44802</c:v>
                </c:pt>
                <c:pt idx="923">
                  <c:v>44799</c:v>
                </c:pt>
                <c:pt idx="924">
                  <c:v>44798</c:v>
                </c:pt>
                <c:pt idx="925">
                  <c:v>44797</c:v>
                </c:pt>
                <c:pt idx="926">
                  <c:v>44796</c:v>
                </c:pt>
                <c:pt idx="927">
                  <c:v>44795</c:v>
                </c:pt>
                <c:pt idx="928">
                  <c:v>44792</c:v>
                </c:pt>
                <c:pt idx="929">
                  <c:v>44791</c:v>
                </c:pt>
                <c:pt idx="930">
                  <c:v>44790</c:v>
                </c:pt>
                <c:pt idx="931">
                  <c:v>44789</c:v>
                </c:pt>
                <c:pt idx="932">
                  <c:v>44788</c:v>
                </c:pt>
                <c:pt idx="933">
                  <c:v>44785</c:v>
                </c:pt>
                <c:pt idx="934">
                  <c:v>44784</c:v>
                </c:pt>
                <c:pt idx="935">
                  <c:v>44783</c:v>
                </c:pt>
                <c:pt idx="936">
                  <c:v>44782</c:v>
                </c:pt>
                <c:pt idx="937">
                  <c:v>44781</c:v>
                </c:pt>
                <c:pt idx="938">
                  <c:v>44778</c:v>
                </c:pt>
                <c:pt idx="939">
                  <c:v>44777</c:v>
                </c:pt>
                <c:pt idx="940">
                  <c:v>44776</c:v>
                </c:pt>
                <c:pt idx="941">
                  <c:v>44775</c:v>
                </c:pt>
                <c:pt idx="942">
                  <c:v>44771</c:v>
                </c:pt>
                <c:pt idx="943">
                  <c:v>44770</c:v>
                </c:pt>
                <c:pt idx="944">
                  <c:v>44769</c:v>
                </c:pt>
                <c:pt idx="945">
                  <c:v>44768</c:v>
                </c:pt>
                <c:pt idx="946">
                  <c:v>44767</c:v>
                </c:pt>
                <c:pt idx="947">
                  <c:v>44764</c:v>
                </c:pt>
                <c:pt idx="948">
                  <c:v>44763</c:v>
                </c:pt>
                <c:pt idx="949">
                  <c:v>44762</c:v>
                </c:pt>
                <c:pt idx="950">
                  <c:v>44761</c:v>
                </c:pt>
                <c:pt idx="951">
                  <c:v>44760</c:v>
                </c:pt>
                <c:pt idx="952">
                  <c:v>44757</c:v>
                </c:pt>
                <c:pt idx="953">
                  <c:v>44756</c:v>
                </c:pt>
                <c:pt idx="954">
                  <c:v>44755</c:v>
                </c:pt>
                <c:pt idx="955">
                  <c:v>44754</c:v>
                </c:pt>
                <c:pt idx="956">
                  <c:v>44753</c:v>
                </c:pt>
                <c:pt idx="957">
                  <c:v>44750</c:v>
                </c:pt>
                <c:pt idx="958">
                  <c:v>44749</c:v>
                </c:pt>
                <c:pt idx="959">
                  <c:v>44748</c:v>
                </c:pt>
                <c:pt idx="960">
                  <c:v>44747</c:v>
                </c:pt>
                <c:pt idx="961">
                  <c:v>44746</c:v>
                </c:pt>
                <c:pt idx="962">
                  <c:v>44742</c:v>
                </c:pt>
                <c:pt idx="963">
                  <c:v>44741</c:v>
                </c:pt>
                <c:pt idx="964">
                  <c:v>44740</c:v>
                </c:pt>
                <c:pt idx="965">
                  <c:v>44739</c:v>
                </c:pt>
                <c:pt idx="966">
                  <c:v>44736</c:v>
                </c:pt>
                <c:pt idx="967">
                  <c:v>44735</c:v>
                </c:pt>
                <c:pt idx="968">
                  <c:v>44734</c:v>
                </c:pt>
                <c:pt idx="969">
                  <c:v>44733</c:v>
                </c:pt>
                <c:pt idx="970">
                  <c:v>44732</c:v>
                </c:pt>
                <c:pt idx="971">
                  <c:v>44729</c:v>
                </c:pt>
                <c:pt idx="972">
                  <c:v>44728</c:v>
                </c:pt>
                <c:pt idx="973">
                  <c:v>44727</c:v>
                </c:pt>
                <c:pt idx="974">
                  <c:v>44726</c:v>
                </c:pt>
                <c:pt idx="975">
                  <c:v>44725</c:v>
                </c:pt>
                <c:pt idx="976">
                  <c:v>44722</c:v>
                </c:pt>
                <c:pt idx="977">
                  <c:v>44721</c:v>
                </c:pt>
                <c:pt idx="978">
                  <c:v>44720</c:v>
                </c:pt>
                <c:pt idx="979">
                  <c:v>44719</c:v>
                </c:pt>
                <c:pt idx="980">
                  <c:v>44718</c:v>
                </c:pt>
                <c:pt idx="981">
                  <c:v>44715</c:v>
                </c:pt>
                <c:pt idx="982">
                  <c:v>44714</c:v>
                </c:pt>
                <c:pt idx="983">
                  <c:v>44713</c:v>
                </c:pt>
                <c:pt idx="984">
                  <c:v>44712</c:v>
                </c:pt>
                <c:pt idx="985">
                  <c:v>44711</c:v>
                </c:pt>
                <c:pt idx="986">
                  <c:v>44708</c:v>
                </c:pt>
                <c:pt idx="987">
                  <c:v>44707</c:v>
                </c:pt>
                <c:pt idx="988">
                  <c:v>44706</c:v>
                </c:pt>
                <c:pt idx="989">
                  <c:v>44705</c:v>
                </c:pt>
                <c:pt idx="990">
                  <c:v>44701</c:v>
                </c:pt>
                <c:pt idx="991">
                  <c:v>44700</c:v>
                </c:pt>
                <c:pt idx="992">
                  <c:v>44699</c:v>
                </c:pt>
                <c:pt idx="993">
                  <c:v>44698</c:v>
                </c:pt>
                <c:pt idx="994">
                  <c:v>44697</c:v>
                </c:pt>
                <c:pt idx="995">
                  <c:v>44694</c:v>
                </c:pt>
                <c:pt idx="996">
                  <c:v>44693</c:v>
                </c:pt>
                <c:pt idx="997">
                  <c:v>44692</c:v>
                </c:pt>
                <c:pt idx="998">
                  <c:v>44691</c:v>
                </c:pt>
                <c:pt idx="999">
                  <c:v>44690</c:v>
                </c:pt>
                <c:pt idx="1000">
                  <c:v>44687</c:v>
                </c:pt>
                <c:pt idx="1001">
                  <c:v>44686</c:v>
                </c:pt>
                <c:pt idx="1002">
                  <c:v>44685</c:v>
                </c:pt>
                <c:pt idx="1003">
                  <c:v>44684</c:v>
                </c:pt>
                <c:pt idx="1004">
                  <c:v>44683</c:v>
                </c:pt>
                <c:pt idx="1005">
                  <c:v>44680</c:v>
                </c:pt>
                <c:pt idx="1006">
                  <c:v>44679</c:v>
                </c:pt>
                <c:pt idx="1007">
                  <c:v>44678</c:v>
                </c:pt>
                <c:pt idx="1008">
                  <c:v>44677</c:v>
                </c:pt>
                <c:pt idx="1009">
                  <c:v>44676</c:v>
                </c:pt>
                <c:pt idx="1010">
                  <c:v>44673</c:v>
                </c:pt>
                <c:pt idx="1011">
                  <c:v>44672</c:v>
                </c:pt>
                <c:pt idx="1012">
                  <c:v>44671</c:v>
                </c:pt>
                <c:pt idx="1013">
                  <c:v>44670</c:v>
                </c:pt>
                <c:pt idx="1014">
                  <c:v>44669</c:v>
                </c:pt>
                <c:pt idx="1015">
                  <c:v>44665</c:v>
                </c:pt>
                <c:pt idx="1016">
                  <c:v>44664</c:v>
                </c:pt>
                <c:pt idx="1017">
                  <c:v>44663</c:v>
                </c:pt>
                <c:pt idx="1018">
                  <c:v>44662</c:v>
                </c:pt>
                <c:pt idx="1019">
                  <c:v>44659</c:v>
                </c:pt>
                <c:pt idx="1020">
                  <c:v>44658</c:v>
                </c:pt>
                <c:pt idx="1021">
                  <c:v>44657</c:v>
                </c:pt>
                <c:pt idx="1022">
                  <c:v>44656</c:v>
                </c:pt>
                <c:pt idx="1023">
                  <c:v>44655</c:v>
                </c:pt>
                <c:pt idx="1024">
                  <c:v>44652</c:v>
                </c:pt>
                <c:pt idx="1025">
                  <c:v>44651</c:v>
                </c:pt>
                <c:pt idx="1026">
                  <c:v>44650</c:v>
                </c:pt>
                <c:pt idx="1027">
                  <c:v>44649</c:v>
                </c:pt>
                <c:pt idx="1028">
                  <c:v>44648</c:v>
                </c:pt>
                <c:pt idx="1029">
                  <c:v>44645</c:v>
                </c:pt>
                <c:pt idx="1030">
                  <c:v>44644</c:v>
                </c:pt>
                <c:pt idx="1031">
                  <c:v>44643</c:v>
                </c:pt>
                <c:pt idx="1032">
                  <c:v>44642</c:v>
                </c:pt>
                <c:pt idx="1033">
                  <c:v>44641</c:v>
                </c:pt>
                <c:pt idx="1034">
                  <c:v>44638</c:v>
                </c:pt>
                <c:pt idx="1035">
                  <c:v>44637</c:v>
                </c:pt>
                <c:pt idx="1036">
                  <c:v>44636</c:v>
                </c:pt>
                <c:pt idx="1037">
                  <c:v>44635</c:v>
                </c:pt>
                <c:pt idx="1038">
                  <c:v>44634</c:v>
                </c:pt>
                <c:pt idx="1039">
                  <c:v>44631</c:v>
                </c:pt>
                <c:pt idx="1040">
                  <c:v>44630</c:v>
                </c:pt>
                <c:pt idx="1041">
                  <c:v>44629</c:v>
                </c:pt>
                <c:pt idx="1042">
                  <c:v>44628</c:v>
                </c:pt>
                <c:pt idx="1043">
                  <c:v>44627</c:v>
                </c:pt>
                <c:pt idx="1044">
                  <c:v>44624</c:v>
                </c:pt>
                <c:pt idx="1045">
                  <c:v>44623</c:v>
                </c:pt>
                <c:pt idx="1046">
                  <c:v>44622</c:v>
                </c:pt>
                <c:pt idx="1047">
                  <c:v>44621</c:v>
                </c:pt>
                <c:pt idx="1048">
                  <c:v>44620</c:v>
                </c:pt>
                <c:pt idx="1049">
                  <c:v>44617</c:v>
                </c:pt>
                <c:pt idx="1050">
                  <c:v>44616</c:v>
                </c:pt>
                <c:pt idx="1051">
                  <c:v>44615</c:v>
                </c:pt>
                <c:pt idx="1052">
                  <c:v>44614</c:v>
                </c:pt>
                <c:pt idx="1053">
                  <c:v>44610</c:v>
                </c:pt>
                <c:pt idx="1054">
                  <c:v>44609</c:v>
                </c:pt>
                <c:pt idx="1055">
                  <c:v>44608</c:v>
                </c:pt>
                <c:pt idx="1056">
                  <c:v>44607</c:v>
                </c:pt>
                <c:pt idx="1057">
                  <c:v>44606</c:v>
                </c:pt>
                <c:pt idx="1058">
                  <c:v>44603</c:v>
                </c:pt>
                <c:pt idx="1059">
                  <c:v>44602</c:v>
                </c:pt>
                <c:pt idx="1060">
                  <c:v>44601</c:v>
                </c:pt>
                <c:pt idx="1061">
                  <c:v>44600</c:v>
                </c:pt>
                <c:pt idx="1062">
                  <c:v>44599</c:v>
                </c:pt>
                <c:pt idx="1063">
                  <c:v>44596</c:v>
                </c:pt>
                <c:pt idx="1064">
                  <c:v>44595</c:v>
                </c:pt>
                <c:pt idx="1065">
                  <c:v>44594</c:v>
                </c:pt>
                <c:pt idx="1066">
                  <c:v>44593</c:v>
                </c:pt>
                <c:pt idx="1067">
                  <c:v>44592</c:v>
                </c:pt>
                <c:pt idx="1068">
                  <c:v>44589</c:v>
                </c:pt>
                <c:pt idx="1069">
                  <c:v>44588</c:v>
                </c:pt>
                <c:pt idx="1070">
                  <c:v>44587</c:v>
                </c:pt>
                <c:pt idx="1071">
                  <c:v>44586</c:v>
                </c:pt>
                <c:pt idx="1072">
                  <c:v>44585</c:v>
                </c:pt>
                <c:pt idx="1073">
                  <c:v>44582</c:v>
                </c:pt>
                <c:pt idx="1074">
                  <c:v>44581</c:v>
                </c:pt>
                <c:pt idx="1075">
                  <c:v>44580</c:v>
                </c:pt>
                <c:pt idx="1076">
                  <c:v>44579</c:v>
                </c:pt>
                <c:pt idx="1077">
                  <c:v>44578</c:v>
                </c:pt>
                <c:pt idx="1078">
                  <c:v>44575</c:v>
                </c:pt>
                <c:pt idx="1079">
                  <c:v>44574</c:v>
                </c:pt>
                <c:pt idx="1080">
                  <c:v>44573</c:v>
                </c:pt>
                <c:pt idx="1081">
                  <c:v>44572</c:v>
                </c:pt>
                <c:pt idx="1082">
                  <c:v>44571</c:v>
                </c:pt>
                <c:pt idx="1083">
                  <c:v>44568</c:v>
                </c:pt>
                <c:pt idx="1084">
                  <c:v>44567</c:v>
                </c:pt>
                <c:pt idx="1085">
                  <c:v>44566</c:v>
                </c:pt>
                <c:pt idx="1086">
                  <c:v>44565</c:v>
                </c:pt>
                <c:pt idx="1087">
                  <c:v>44561</c:v>
                </c:pt>
                <c:pt idx="1088">
                  <c:v>44560</c:v>
                </c:pt>
                <c:pt idx="1089">
                  <c:v>44559</c:v>
                </c:pt>
                <c:pt idx="1090">
                  <c:v>44554</c:v>
                </c:pt>
                <c:pt idx="1091">
                  <c:v>44553</c:v>
                </c:pt>
                <c:pt idx="1092">
                  <c:v>44552</c:v>
                </c:pt>
                <c:pt idx="1093">
                  <c:v>44551</c:v>
                </c:pt>
                <c:pt idx="1094">
                  <c:v>44550</c:v>
                </c:pt>
                <c:pt idx="1095">
                  <c:v>44547</c:v>
                </c:pt>
                <c:pt idx="1096">
                  <c:v>44546</c:v>
                </c:pt>
                <c:pt idx="1097">
                  <c:v>44545</c:v>
                </c:pt>
                <c:pt idx="1098">
                  <c:v>44544</c:v>
                </c:pt>
                <c:pt idx="1099">
                  <c:v>44543</c:v>
                </c:pt>
                <c:pt idx="1100">
                  <c:v>44540</c:v>
                </c:pt>
                <c:pt idx="1101">
                  <c:v>44539</c:v>
                </c:pt>
                <c:pt idx="1102">
                  <c:v>44538</c:v>
                </c:pt>
                <c:pt idx="1103">
                  <c:v>44537</c:v>
                </c:pt>
                <c:pt idx="1104">
                  <c:v>44536</c:v>
                </c:pt>
                <c:pt idx="1105">
                  <c:v>44533</c:v>
                </c:pt>
                <c:pt idx="1106">
                  <c:v>44532</c:v>
                </c:pt>
                <c:pt idx="1107">
                  <c:v>44531</c:v>
                </c:pt>
                <c:pt idx="1108">
                  <c:v>44530</c:v>
                </c:pt>
                <c:pt idx="1109">
                  <c:v>44529</c:v>
                </c:pt>
                <c:pt idx="1110">
                  <c:v>44526</c:v>
                </c:pt>
                <c:pt idx="1111">
                  <c:v>44525</c:v>
                </c:pt>
                <c:pt idx="1112">
                  <c:v>44524</c:v>
                </c:pt>
                <c:pt idx="1113">
                  <c:v>44523</c:v>
                </c:pt>
                <c:pt idx="1114">
                  <c:v>44522</c:v>
                </c:pt>
                <c:pt idx="1115">
                  <c:v>44519</c:v>
                </c:pt>
                <c:pt idx="1116">
                  <c:v>44518</c:v>
                </c:pt>
                <c:pt idx="1117">
                  <c:v>44517</c:v>
                </c:pt>
                <c:pt idx="1118">
                  <c:v>44516</c:v>
                </c:pt>
                <c:pt idx="1119">
                  <c:v>44515</c:v>
                </c:pt>
                <c:pt idx="1120">
                  <c:v>44512</c:v>
                </c:pt>
                <c:pt idx="1121">
                  <c:v>44511</c:v>
                </c:pt>
                <c:pt idx="1122">
                  <c:v>44510</c:v>
                </c:pt>
                <c:pt idx="1123">
                  <c:v>44509</c:v>
                </c:pt>
                <c:pt idx="1124">
                  <c:v>44508</c:v>
                </c:pt>
                <c:pt idx="1125">
                  <c:v>44505</c:v>
                </c:pt>
                <c:pt idx="1126">
                  <c:v>44504</c:v>
                </c:pt>
                <c:pt idx="1127">
                  <c:v>44503</c:v>
                </c:pt>
                <c:pt idx="1128">
                  <c:v>44502</c:v>
                </c:pt>
                <c:pt idx="1129">
                  <c:v>44501</c:v>
                </c:pt>
                <c:pt idx="1130">
                  <c:v>44498</c:v>
                </c:pt>
                <c:pt idx="1131">
                  <c:v>44497</c:v>
                </c:pt>
                <c:pt idx="1132">
                  <c:v>44496</c:v>
                </c:pt>
                <c:pt idx="1133">
                  <c:v>44495</c:v>
                </c:pt>
                <c:pt idx="1134">
                  <c:v>44494</c:v>
                </c:pt>
                <c:pt idx="1135">
                  <c:v>44491</c:v>
                </c:pt>
                <c:pt idx="1136">
                  <c:v>44490</c:v>
                </c:pt>
                <c:pt idx="1137">
                  <c:v>44489</c:v>
                </c:pt>
                <c:pt idx="1138">
                  <c:v>44488</c:v>
                </c:pt>
                <c:pt idx="1139">
                  <c:v>44487</c:v>
                </c:pt>
                <c:pt idx="1140">
                  <c:v>44484</c:v>
                </c:pt>
                <c:pt idx="1141">
                  <c:v>44483</c:v>
                </c:pt>
                <c:pt idx="1142">
                  <c:v>44482</c:v>
                </c:pt>
                <c:pt idx="1143">
                  <c:v>44481</c:v>
                </c:pt>
                <c:pt idx="1144">
                  <c:v>44477</c:v>
                </c:pt>
                <c:pt idx="1145">
                  <c:v>44476</c:v>
                </c:pt>
                <c:pt idx="1146">
                  <c:v>44475</c:v>
                </c:pt>
                <c:pt idx="1147">
                  <c:v>44474</c:v>
                </c:pt>
                <c:pt idx="1148">
                  <c:v>44473</c:v>
                </c:pt>
                <c:pt idx="1149">
                  <c:v>44470</c:v>
                </c:pt>
                <c:pt idx="1150">
                  <c:v>44469</c:v>
                </c:pt>
                <c:pt idx="1151">
                  <c:v>44468</c:v>
                </c:pt>
                <c:pt idx="1152">
                  <c:v>44467</c:v>
                </c:pt>
                <c:pt idx="1153">
                  <c:v>44466</c:v>
                </c:pt>
                <c:pt idx="1154">
                  <c:v>44463</c:v>
                </c:pt>
                <c:pt idx="1155">
                  <c:v>44462</c:v>
                </c:pt>
                <c:pt idx="1156">
                  <c:v>44461</c:v>
                </c:pt>
                <c:pt idx="1157">
                  <c:v>44460</c:v>
                </c:pt>
                <c:pt idx="1158">
                  <c:v>44459</c:v>
                </c:pt>
                <c:pt idx="1159">
                  <c:v>44456</c:v>
                </c:pt>
                <c:pt idx="1160">
                  <c:v>44455</c:v>
                </c:pt>
                <c:pt idx="1161">
                  <c:v>44454</c:v>
                </c:pt>
                <c:pt idx="1162">
                  <c:v>44453</c:v>
                </c:pt>
                <c:pt idx="1163">
                  <c:v>44452</c:v>
                </c:pt>
                <c:pt idx="1164">
                  <c:v>44449</c:v>
                </c:pt>
                <c:pt idx="1165">
                  <c:v>44448</c:v>
                </c:pt>
                <c:pt idx="1166">
                  <c:v>44447</c:v>
                </c:pt>
                <c:pt idx="1167">
                  <c:v>44446</c:v>
                </c:pt>
                <c:pt idx="1168">
                  <c:v>44442</c:v>
                </c:pt>
                <c:pt idx="1169">
                  <c:v>44441</c:v>
                </c:pt>
                <c:pt idx="1170">
                  <c:v>44440</c:v>
                </c:pt>
                <c:pt idx="1171">
                  <c:v>44439</c:v>
                </c:pt>
                <c:pt idx="1172">
                  <c:v>44438</c:v>
                </c:pt>
                <c:pt idx="1173">
                  <c:v>44435</c:v>
                </c:pt>
                <c:pt idx="1174">
                  <c:v>44434</c:v>
                </c:pt>
                <c:pt idx="1175">
                  <c:v>44433</c:v>
                </c:pt>
                <c:pt idx="1176">
                  <c:v>44432</c:v>
                </c:pt>
                <c:pt idx="1177">
                  <c:v>44431</c:v>
                </c:pt>
                <c:pt idx="1178">
                  <c:v>44428</c:v>
                </c:pt>
                <c:pt idx="1179">
                  <c:v>44427</c:v>
                </c:pt>
                <c:pt idx="1180">
                  <c:v>44426</c:v>
                </c:pt>
                <c:pt idx="1181">
                  <c:v>44425</c:v>
                </c:pt>
                <c:pt idx="1182">
                  <c:v>44424</c:v>
                </c:pt>
                <c:pt idx="1183">
                  <c:v>44421</c:v>
                </c:pt>
                <c:pt idx="1184">
                  <c:v>44420</c:v>
                </c:pt>
                <c:pt idx="1185">
                  <c:v>44419</c:v>
                </c:pt>
                <c:pt idx="1186">
                  <c:v>44418</c:v>
                </c:pt>
                <c:pt idx="1187">
                  <c:v>44417</c:v>
                </c:pt>
                <c:pt idx="1188">
                  <c:v>44414</c:v>
                </c:pt>
                <c:pt idx="1189">
                  <c:v>44413</c:v>
                </c:pt>
                <c:pt idx="1190">
                  <c:v>44412</c:v>
                </c:pt>
                <c:pt idx="1191">
                  <c:v>44411</c:v>
                </c:pt>
                <c:pt idx="1192">
                  <c:v>44410</c:v>
                </c:pt>
                <c:pt idx="1193">
                  <c:v>44409</c:v>
                </c:pt>
                <c:pt idx="1194">
                  <c:v>44407</c:v>
                </c:pt>
                <c:pt idx="1195">
                  <c:v>44406</c:v>
                </c:pt>
                <c:pt idx="1196">
                  <c:v>44405</c:v>
                </c:pt>
                <c:pt idx="1197">
                  <c:v>44404</c:v>
                </c:pt>
                <c:pt idx="1198">
                  <c:v>44403</c:v>
                </c:pt>
                <c:pt idx="1199">
                  <c:v>44400</c:v>
                </c:pt>
                <c:pt idx="1200">
                  <c:v>44399</c:v>
                </c:pt>
                <c:pt idx="1201">
                  <c:v>44398</c:v>
                </c:pt>
                <c:pt idx="1202">
                  <c:v>44397</c:v>
                </c:pt>
                <c:pt idx="1203">
                  <c:v>44396</c:v>
                </c:pt>
                <c:pt idx="1204">
                  <c:v>44393</c:v>
                </c:pt>
                <c:pt idx="1205">
                  <c:v>44392</c:v>
                </c:pt>
                <c:pt idx="1206">
                  <c:v>44391</c:v>
                </c:pt>
                <c:pt idx="1207">
                  <c:v>44390</c:v>
                </c:pt>
                <c:pt idx="1208">
                  <c:v>44389</c:v>
                </c:pt>
                <c:pt idx="1209">
                  <c:v>44386</c:v>
                </c:pt>
                <c:pt idx="1210">
                  <c:v>44385</c:v>
                </c:pt>
                <c:pt idx="1211">
                  <c:v>44384</c:v>
                </c:pt>
                <c:pt idx="1212">
                  <c:v>44383</c:v>
                </c:pt>
                <c:pt idx="1213">
                  <c:v>44382</c:v>
                </c:pt>
                <c:pt idx="1214">
                  <c:v>44379</c:v>
                </c:pt>
                <c:pt idx="1215">
                  <c:v>44377</c:v>
                </c:pt>
                <c:pt idx="1216">
                  <c:v>44376</c:v>
                </c:pt>
                <c:pt idx="1217">
                  <c:v>44375</c:v>
                </c:pt>
                <c:pt idx="1218">
                  <c:v>44372</c:v>
                </c:pt>
                <c:pt idx="1219">
                  <c:v>44371</c:v>
                </c:pt>
                <c:pt idx="1220">
                  <c:v>44370</c:v>
                </c:pt>
                <c:pt idx="1221">
                  <c:v>44369</c:v>
                </c:pt>
                <c:pt idx="1222">
                  <c:v>44368</c:v>
                </c:pt>
                <c:pt idx="1223">
                  <c:v>44365</c:v>
                </c:pt>
                <c:pt idx="1224">
                  <c:v>44364</c:v>
                </c:pt>
                <c:pt idx="1225">
                  <c:v>44363</c:v>
                </c:pt>
                <c:pt idx="1226">
                  <c:v>44362</c:v>
                </c:pt>
                <c:pt idx="1227">
                  <c:v>44361</c:v>
                </c:pt>
                <c:pt idx="1228">
                  <c:v>44358</c:v>
                </c:pt>
                <c:pt idx="1229">
                  <c:v>44357</c:v>
                </c:pt>
                <c:pt idx="1230">
                  <c:v>44356</c:v>
                </c:pt>
                <c:pt idx="1231">
                  <c:v>44355</c:v>
                </c:pt>
                <c:pt idx="1232">
                  <c:v>44354</c:v>
                </c:pt>
                <c:pt idx="1233">
                  <c:v>44351</c:v>
                </c:pt>
                <c:pt idx="1234">
                  <c:v>44350</c:v>
                </c:pt>
                <c:pt idx="1235">
                  <c:v>44349</c:v>
                </c:pt>
                <c:pt idx="1236">
                  <c:v>44348</c:v>
                </c:pt>
                <c:pt idx="1237">
                  <c:v>44347</c:v>
                </c:pt>
                <c:pt idx="1238">
                  <c:v>44344</c:v>
                </c:pt>
                <c:pt idx="1239">
                  <c:v>44343</c:v>
                </c:pt>
                <c:pt idx="1240">
                  <c:v>44342</c:v>
                </c:pt>
                <c:pt idx="1241">
                  <c:v>44341</c:v>
                </c:pt>
                <c:pt idx="1242">
                  <c:v>44340</c:v>
                </c:pt>
                <c:pt idx="1243">
                  <c:v>44337</c:v>
                </c:pt>
                <c:pt idx="1244">
                  <c:v>44336</c:v>
                </c:pt>
                <c:pt idx="1245">
                  <c:v>44335</c:v>
                </c:pt>
                <c:pt idx="1246">
                  <c:v>44334</c:v>
                </c:pt>
                <c:pt idx="1247">
                  <c:v>44333</c:v>
                </c:pt>
                <c:pt idx="1248">
                  <c:v>44330</c:v>
                </c:pt>
                <c:pt idx="1249">
                  <c:v>44329</c:v>
                </c:pt>
                <c:pt idx="1250">
                  <c:v>44328</c:v>
                </c:pt>
                <c:pt idx="1251">
                  <c:v>44327</c:v>
                </c:pt>
                <c:pt idx="1252">
                  <c:v>44326</c:v>
                </c:pt>
                <c:pt idx="1253">
                  <c:v>44323</c:v>
                </c:pt>
                <c:pt idx="1254">
                  <c:v>44322</c:v>
                </c:pt>
                <c:pt idx="1255">
                  <c:v>44321</c:v>
                </c:pt>
                <c:pt idx="1256">
                  <c:v>44320</c:v>
                </c:pt>
                <c:pt idx="1257">
                  <c:v>44319</c:v>
                </c:pt>
                <c:pt idx="1258">
                  <c:v>44316</c:v>
                </c:pt>
                <c:pt idx="1259">
                  <c:v>44315</c:v>
                </c:pt>
                <c:pt idx="1260">
                  <c:v>44314</c:v>
                </c:pt>
                <c:pt idx="1261">
                  <c:v>44313</c:v>
                </c:pt>
                <c:pt idx="1262">
                  <c:v>44312</c:v>
                </c:pt>
                <c:pt idx="1263">
                  <c:v>44309</c:v>
                </c:pt>
                <c:pt idx="1264">
                  <c:v>44308</c:v>
                </c:pt>
                <c:pt idx="1265">
                  <c:v>44307</c:v>
                </c:pt>
                <c:pt idx="1266">
                  <c:v>44306</c:v>
                </c:pt>
                <c:pt idx="1267">
                  <c:v>44305</c:v>
                </c:pt>
                <c:pt idx="1268">
                  <c:v>44302</c:v>
                </c:pt>
                <c:pt idx="1269">
                  <c:v>44301</c:v>
                </c:pt>
                <c:pt idx="1270">
                  <c:v>44300</c:v>
                </c:pt>
                <c:pt idx="1271">
                  <c:v>44299</c:v>
                </c:pt>
                <c:pt idx="1272">
                  <c:v>44298</c:v>
                </c:pt>
                <c:pt idx="1273">
                  <c:v>44295</c:v>
                </c:pt>
                <c:pt idx="1274">
                  <c:v>44294</c:v>
                </c:pt>
                <c:pt idx="1275">
                  <c:v>44293</c:v>
                </c:pt>
                <c:pt idx="1276">
                  <c:v>44292</c:v>
                </c:pt>
                <c:pt idx="1277">
                  <c:v>44291</c:v>
                </c:pt>
                <c:pt idx="1278">
                  <c:v>44287</c:v>
                </c:pt>
                <c:pt idx="1279">
                  <c:v>44286</c:v>
                </c:pt>
                <c:pt idx="1280">
                  <c:v>44285</c:v>
                </c:pt>
                <c:pt idx="1281">
                  <c:v>44284</c:v>
                </c:pt>
                <c:pt idx="1282">
                  <c:v>44281</c:v>
                </c:pt>
                <c:pt idx="1283">
                  <c:v>44280</c:v>
                </c:pt>
                <c:pt idx="1284">
                  <c:v>44279</c:v>
                </c:pt>
                <c:pt idx="1285">
                  <c:v>44278</c:v>
                </c:pt>
                <c:pt idx="1286">
                  <c:v>44277</c:v>
                </c:pt>
                <c:pt idx="1287">
                  <c:v>44274</c:v>
                </c:pt>
                <c:pt idx="1288">
                  <c:v>44273</c:v>
                </c:pt>
                <c:pt idx="1289">
                  <c:v>44272</c:v>
                </c:pt>
                <c:pt idx="1290">
                  <c:v>44271</c:v>
                </c:pt>
                <c:pt idx="1291">
                  <c:v>44270</c:v>
                </c:pt>
                <c:pt idx="1292">
                  <c:v>44267</c:v>
                </c:pt>
                <c:pt idx="1293">
                  <c:v>44266</c:v>
                </c:pt>
                <c:pt idx="1294">
                  <c:v>44265</c:v>
                </c:pt>
                <c:pt idx="1295">
                  <c:v>44264</c:v>
                </c:pt>
                <c:pt idx="1296">
                  <c:v>44263</c:v>
                </c:pt>
                <c:pt idx="1297">
                  <c:v>44260</c:v>
                </c:pt>
                <c:pt idx="1298">
                  <c:v>44259</c:v>
                </c:pt>
                <c:pt idx="1299">
                  <c:v>44258</c:v>
                </c:pt>
                <c:pt idx="1300">
                  <c:v>44257</c:v>
                </c:pt>
                <c:pt idx="1301">
                  <c:v>44256</c:v>
                </c:pt>
                <c:pt idx="1302">
                  <c:v>44253</c:v>
                </c:pt>
                <c:pt idx="1303">
                  <c:v>44252</c:v>
                </c:pt>
                <c:pt idx="1304">
                  <c:v>44251</c:v>
                </c:pt>
                <c:pt idx="1305">
                  <c:v>44250</c:v>
                </c:pt>
                <c:pt idx="1306">
                  <c:v>44249</c:v>
                </c:pt>
                <c:pt idx="1307">
                  <c:v>44246</c:v>
                </c:pt>
                <c:pt idx="1308">
                  <c:v>44245</c:v>
                </c:pt>
                <c:pt idx="1309">
                  <c:v>44244</c:v>
                </c:pt>
                <c:pt idx="1310">
                  <c:v>44243</c:v>
                </c:pt>
                <c:pt idx="1311">
                  <c:v>44239</c:v>
                </c:pt>
                <c:pt idx="1312">
                  <c:v>44238</c:v>
                </c:pt>
                <c:pt idx="1313">
                  <c:v>44237</c:v>
                </c:pt>
                <c:pt idx="1314">
                  <c:v>44236</c:v>
                </c:pt>
                <c:pt idx="1315">
                  <c:v>44235</c:v>
                </c:pt>
                <c:pt idx="1316">
                  <c:v>44232</c:v>
                </c:pt>
                <c:pt idx="1317">
                  <c:v>44231</c:v>
                </c:pt>
                <c:pt idx="1318">
                  <c:v>44230</c:v>
                </c:pt>
                <c:pt idx="1319">
                  <c:v>44229</c:v>
                </c:pt>
                <c:pt idx="1320">
                  <c:v>44228</c:v>
                </c:pt>
                <c:pt idx="1321">
                  <c:v>44225</c:v>
                </c:pt>
                <c:pt idx="1322">
                  <c:v>44224</c:v>
                </c:pt>
                <c:pt idx="1323">
                  <c:v>44223</c:v>
                </c:pt>
                <c:pt idx="1324">
                  <c:v>44222</c:v>
                </c:pt>
                <c:pt idx="1325">
                  <c:v>44221</c:v>
                </c:pt>
                <c:pt idx="1326">
                  <c:v>44218</c:v>
                </c:pt>
                <c:pt idx="1327">
                  <c:v>44217</c:v>
                </c:pt>
                <c:pt idx="1328">
                  <c:v>44216</c:v>
                </c:pt>
                <c:pt idx="1329">
                  <c:v>44215</c:v>
                </c:pt>
                <c:pt idx="1330">
                  <c:v>44214</c:v>
                </c:pt>
                <c:pt idx="1331">
                  <c:v>44211</c:v>
                </c:pt>
                <c:pt idx="1332">
                  <c:v>44210</c:v>
                </c:pt>
                <c:pt idx="1333">
                  <c:v>44209</c:v>
                </c:pt>
                <c:pt idx="1334">
                  <c:v>44208</c:v>
                </c:pt>
                <c:pt idx="1335">
                  <c:v>44207</c:v>
                </c:pt>
                <c:pt idx="1336">
                  <c:v>44204</c:v>
                </c:pt>
                <c:pt idx="1337">
                  <c:v>44203</c:v>
                </c:pt>
                <c:pt idx="1338">
                  <c:v>44202</c:v>
                </c:pt>
                <c:pt idx="1339">
                  <c:v>44201</c:v>
                </c:pt>
                <c:pt idx="1340">
                  <c:v>44200</c:v>
                </c:pt>
                <c:pt idx="1341">
                  <c:v>44196</c:v>
                </c:pt>
                <c:pt idx="1342">
                  <c:v>44195</c:v>
                </c:pt>
                <c:pt idx="1343">
                  <c:v>44194</c:v>
                </c:pt>
                <c:pt idx="1344">
                  <c:v>44189</c:v>
                </c:pt>
                <c:pt idx="1345">
                  <c:v>44188</c:v>
                </c:pt>
                <c:pt idx="1346">
                  <c:v>44187</c:v>
                </c:pt>
                <c:pt idx="1347">
                  <c:v>44186</c:v>
                </c:pt>
                <c:pt idx="1348">
                  <c:v>44183</c:v>
                </c:pt>
                <c:pt idx="1349">
                  <c:v>44182</c:v>
                </c:pt>
                <c:pt idx="1350">
                  <c:v>44181</c:v>
                </c:pt>
                <c:pt idx="1351">
                  <c:v>44180</c:v>
                </c:pt>
                <c:pt idx="1352">
                  <c:v>44179</c:v>
                </c:pt>
                <c:pt idx="1353">
                  <c:v>44176</c:v>
                </c:pt>
                <c:pt idx="1354">
                  <c:v>44175</c:v>
                </c:pt>
                <c:pt idx="1355">
                  <c:v>44174</c:v>
                </c:pt>
                <c:pt idx="1356">
                  <c:v>44173</c:v>
                </c:pt>
                <c:pt idx="1357">
                  <c:v>44172</c:v>
                </c:pt>
                <c:pt idx="1358">
                  <c:v>44169</c:v>
                </c:pt>
                <c:pt idx="1359">
                  <c:v>44168</c:v>
                </c:pt>
                <c:pt idx="1360">
                  <c:v>44167</c:v>
                </c:pt>
                <c:pt idx="1361">
                  <c:v>44166</c:v>
                </c:pt>
                <c:pt idx="1362">
                  <c:v>44165</c:v>
                </c:pt>
                <c:pt idx="1363">
                  <c:v>44162</c:v>
                </c:pt>
                <c:pt idx="1364">
                  <c:v>44161</c:v>
                </c:pt>
                <c:pt idx="1365">
                  <c:v>44160</c:v>
                </c:pt>
                <c:pt idx="1366">
                  <c:v>44159</c:v>
                </c:pt>
                <c:pt idx="1367">
                  <c:v>44158</c:v>
                </c:pt>
                <c:pt idx="1368">
                  <c:v>44155</c:v>
                </c:pt>
                <c:pt idx="1369">
                  <c:v>44154</c:v>
                </c:pt>
                <c:pt idx="1370">
                  <c:v>44153</c:v>
                </c:pt>
                <c:pt idx="1371">
                  <c:v>44152</c:v>
                </c:pt>
                <c:pt idx="1372">
                  <c:v>44151</c:v>
                </c:pt>
                <c:pt idx="1373">
                  <c:v>44148</c:v>
                </c:pt>
                <c:pt idx="1374">
                  <c:v>44147</c:v>
                </c:pt>
                <c:pt idx="1375">
                  <c:v>44146</c:v>
                </c:pt>
                <c:pt idx="1376">
                  <c:v>44145</c:v>
                </c:pt>
                <c:pt idx="1377">
                  <c:v>44144</c:v>
                </c:pt>
                <c:pt idx="1378">
                  <c:v>44141</c:v>
                </c:pt>
                <c:pt idx="1379">
                  <c:v>44140</c:v>
                </c:pt>
                <c:pt idx="1380">
                  <c:v>44139</c:v>
                </c:pt>
                <c:pt idx="1381">
                  <c:v>44138</c:v>
                </c:pt>
                <c:pt idx="1382">
                  <c:v>44137</c:v>
                </c:pt>
                <c:pt idx="1383">
                  <c:v>44134</c:v>
                </c:pt>
                <c:pt idx="1384">
                  <c:v>44133</c:v>
                </c:pt>
                <c:pt idx="1385">
                  <c:v>44132</c:v>
                </c:pt>
                <c:pt idx="1386">
                  <c:v>44131</c:v>
                </c:pt>
                <c:pt idx="1387">
                  <c:v>44130</c:v>
                </c:pt>
                <c:pt idx="1388">
                  <c:v>44127</c:v>
                </c:pt>
                <c:pt idx="1389">
                  <c:v>44126</c:v>
                </c:pt>
                <c:pt idx="1390">
                  <c:v>44125</c:v>
                </c:pt>
                <c:pt idx="1391">
                  <c:v>44124</c:v>
                </c:pt>
                <c:pt idx="1392">
                  <c:v>44123</c:v>
                </c:pt>
                <c:pt idx="1393">
                  <c:v>44120</c:v>
                </c:pt>
                <c:pt idx="1394">
                  <c:v>44119</c:v>
                </c:pt>
                <c:pt idx="1395">
                  <c:v>44118</c:v>
                </c:pt>
                <c:pt idx="1396">
                  <c:v>44117</c:v>
                </c:pt>
                <c:pt idx="1397">
                  <c:v>44113</c:v>
                </c:pt>
                <c:pt idx="1398">
                  <c:v>44112</c:v>
                </c:pt>
                <c:pt idx="1399">
                  <c:v>44111</c:v>
                </c:pt>
                <c:pt idx="1400">
                  <c:v>44110</c:v>
                </c:pt>
                <c:pt idx="1401">
                  <c:v>44109</c:v>
                </c:pt>
                <c:pt idx="1402">
                  <c:v>44106</c:v>
                </c:pt>
                <c:pt idx="1403">
                  <c:v>44105</c:v>
                </c:pt>
                <c:pt idx="1404">
                  <c:v>44104</c:v>
                </c:pt>
                <c:pt idx="1405">
                  <c:v>44103</c:v>
                </c:pt>
                <c:pt idx="1406">
                  <c:v>44102</c:v>
                </c:pt>
                <c:pt idx="1407">
                  <c:v>44099</c:v>
                </c:pt>
                <c:pt idx="1408">
                  <c:v>44098</c:v>
                </c:pt>
                <c:pt idx="1409">
                  <c:v>44097</c:v>
                </c:pt>
                <c:pt idx="1410">
                  <c:v>44096</c:v>
                </c:pt>
                <c:pt idx="1411">
                  <c:v>44095</c:v>
                </c:pt>
                <c:pt idx="1412">
                  <c:v>44092</c:v>
                </c:pt>
                <c:pt idx="1413">
                  <c:v>44091</c:v>
                </c:pt>
                <c:pt idx="1414">
                  <c:v>44090</c:v>
                </c:pt>
                <c:pt idx="1415">
                  <c:v>44089</c:v>
                </c:pt>
                <c:pt idx="1416">
                  <c:v>44088</c:v>
                </c:pt>
                <c:pt idx="1417">
                  <c:v>44085</c:v>
                </c:pt>
                <c:pt idx="1418">
                  <c:v>44084</c:v>
                </c:pt>
                <c:pt idx="1419">
                  <c:v>44083</c:v>
                </c:pt>
                <c:pt idx="1420">
                  <c:v>44082</c:v>
                </c:pt>
                <c:pt idx="1421">
                  <c:v>44083</c:v>
                </c:pt>
                <c:pt idx="1422">
                  <c:v>44078</c:v>
                </c:pt>
                <c:pt idx="1423">
                  <c:v>44077</c:v>
                </c:pt>
                <c:pt idx="1424">
                  <c:v>44076</c:v>
                </c:pt>
                <c:pt idx="1425">
                  <c:v>44075</c:v>
                </c:pt>
                <c:pt idx="1426">
                  <c:v>44074</c:v>
                </c:pt>
                <c:pt idx="1427">
                  <c:v>44071</c:v>
                </c:pt>
                <c:pt idx="1428">
                  <c:v>44070</c:v>
                </c:pt>
                <c:pt idx="1429">
                  <c:v>44069</c:v>
                </c:pt>
                <c:pt idx="1430">
                  <c:v>44068</c:v>
                </c:pt>
                <c:pt idx="1431">
                  <c:v>44067</c:v>
                </c:pt>
                <c:pt idx="1432">
                  <c:v>44064</c:v>
                </c:pt>
                <c:pt idx="1433">
                  <c:v>44063</c:v>
                </c:pt>
                <c:pt idx="1434">
                  <c:v>44062</c:v>
                </c:pt>
                <c:pt idx="1435">
                  <c:v>44061</c:v>
                </c:pt>
                <c:pt idx="1436">
                  <c:v>44060</c:v>
                </c:pt>
                <c:pt idx="1437">
                  <c:v>44057</c:v>
                </c:pt>
                <c:pt idx="1438">
                  <c:v>44056</c:v>
                </c:pt>
                <c:pt idx="1439">
                  <c:v>44055</c:v>
                </c:pt>
                <c:pt idx="1440">
                  <c:v>44054</c:v>
                </c:pt>
                <c:pt idx="1441">
                  <c:v>44053</c:v>
                </c:pt>
                <c:pt idx="1442">
                  <c:v>44050</c:v>
                </c:pt>
                <c:pt idx="1443">
                  <c:v>44049</c:v>
                </c:pt>
                <c:pt idx="1444">
                  <c:v>44048</c:v>
                </c:pt>
                <c:pt idx="1445">
                  <c:v>44047</c:v>
                </c:pt>
                <c:pt idx="1446">
                  <c:v>44046</c:v>
                </c:pt>
                <c:pt idx="1447">
                  <c:v>44043</c:v>
                </c:pt>
                <c:pt idx="1448">
                  <c:v>44042</c:v>
                </c:pt>
                <c:pt idx="1449">
                  <c:v>44041</c:v>
                </c:pt>
                <c:pt idx="1450">
                  <c:v>44040</c:v>
                </c:pt>
                <c:pt idx="1451">
                  <c:v>44039</c:v>
                </c:pt>
                <c:pt idx="1452">
                  <c:v>44036</c:v>
                </c:pt>
                <c:pt idx="1453">
                  <c:v>44035</c:v>
                </c:pt>
                <c:pt idx="1454">
                  <c:v>44034</c:v>
                </c:pt>
                <c:pt idx="1455">
                  <c:v>44033</c:v>
                </c:pt>
                <c:pt idx="1456">
                  <c:v>44032</c:v>
                </c:pt>
                <c:pt idx="1457">
                  <c:v>44029</c:v>
                </c:pt>
                <c:pt idx="1458">
                  <c:v>44028</c:v>
                </c:pt>
                <c:pt idx="1459">
                  <c:v>44027</c:v>
                </c:pt>
                <c:pt idx="1460">
                  <c:v>44026</c:v>
                </c:pt>
                <c:pt idx="1461">
                  <c:v>44025</c:v>
                </c:pt>
                <c:pt idx="1462">
                  <c:v>44022</c:v>
                </c:pt>
                <c:pt idx="1463">
                  <c:v>44021</c:v>
                </c:pt>
                <c:pt idx="1464">
                  <c:v>44020</c:v>
                </c:pt>
                <c:pt idx="1465">
                  <c:v>44019</c:v>
                </c:pt>
                <c:pt idx="1466">
                  <c:v>44018</c:v>
                </c:pt>
                <c:pt idx="1467">
                  <c:v>44015</c:v>
                </c:pt>
                <c:pt idx="1468">
                  <c:v>44014</c:v>
                </c:pt>
                <c:pt idx="1469">
                  <c:v>44013</c:v>
                </c:pt>
                <c:pt idx="1470">
                  <c:v>44012</c:v>
                </c:pt>
                <c:pt idx="1471">
                  <c:v>44011</c:v>
                </c:pt>
                <c:pt idx="1472">
                  <c:v>44008</c:v>
                </c:pt>
                <c:pt idx="1473">
                  <c:v>44007</c:v>
                </c:pt>
                <c:pt idx="1474">
                  <c:v>44006</c:v>
                </c:pt>
                <c:pt idx="1475">
                  <c:v>44005</c:v>
                </c:pt>
                <c:pt idx="1476">
                  <c:v>44004</c:v>
                </c:pt>
                <c:pt idx="1477">
                  <c:v>44001</c:v>
                </c:pt>
                <c:pt idx="1478">
                  <c:v>44000</c:v>
                </c:pt>
                <c:pt idx="1479">
                  <c:v>43999</c:v>
                </c:pt>
                <c:pt idx="1480">
                  <c:v>43998</c:v>
                </c:pt>
                <c:pt idx="1481">
                  <c:v>43997</c:v>
                </c:pt>
                <c:pt idx="1482">
                  <c:v>43994</c:v>
                </c:pt>
                <c:pt idx="1483">
                  <c:v>43993</c:v>
                </c:pt>
                <c:pt idx="1484">
                  <c:v>43992</c:v>
                </c:pt>
                <c:pt idx="1485">
                  <c:v>43991</c:v>
                </c:pt>
                <c:pt idx="1486">
                  <c:v>43990</c:v>
                </c:pt>
                <c:pt idx="1487">
                  <c:v>43987</c:v>
                </c:pt>
                <c:pt idx="1488">
                  <c:v>43986</c:v>
                </c:pt>
                <c:pt idx="1489">
                  <c:v>43985</c:v>
                </c:pt>
                <c:pt idx="1490">
                  <c:v>43984</c:v>
                </c:pt>
                <c:pt idx="1491">
                  <c:v>43983</c:v>
                </c:pt>
                <c:pt idx="1492">
                  <c:v>43980</c:v>
                </c:pt>
                <c:pt idx="1493">
                  <c:v>43979</c:v>
                </c:pt>
                <c:pt idx="1494">
                  <c:v>43978</c:v>
                </c:pt>
                <c:pt idx="1495">
                  <c:v>43977</c:v>
                </c:pt>
                <c:pt idx="1496">
                  <c:v>43976</c:v>
                </c:pt>
                <c:pt idx="1497">
                  <c:v>43973</c:v>
                </c:pt>
                <c:pt idx="1498">
                  <c:v>43972</c:v>
                </c:pt>
                <c:pt idx="1499">
                  <c:v>43971</c:v>
                </c:pt>
                <c:pt idx="1500">
                  <c:v>43970</c:v>
                </c:pt>
                <c:pt idx="1501">
                  <c:v>43966</c:v>
                </c:pt>
                <c:pt idx="1502">
                  <c:v>43965</c:v>
                </c:pt>
                <c:pt idx="1503">
                  <c:v>43964</c:v>
                </c:pt>
                <c:pt idx="1504">
                  <c:v>43963</c:v>
                </c:pt>
                <c:pt idx="1505">
                  <c:v>43962</c:v>
                </c:pt>
                <c:pt idx="1506">
                  <c:v>43959</c:v>
                </c:pt>
                <c:pt idx="1507">
                  <c:v>43958</c:v>
                </c:pt>
                <c:pt idx="1508">
                  <c:v>43957</c:v>
                </c:pt>
                <c:pt idx="1509">
                  <c:v>43956</c:v>
                </c:pt>
                <c:pt idx="1510">
                  <c:v>43955</c:v>
                </c:pt>
                <c:pt idx="1511">
                  <c:v>43952</c:v>
                </c:pt>
                <c:pt idx="1512">
                  <c:v>43951</c:v>
                </c:pt>
                <c:pt idx="1513">
                  <c:v>43950</c:v>
                </c:pt>
                <c:pt idx="1514">
                  <c:v>43949</c:v>
                </c:pt>
                <c:pt idx="1515">
                  <c:v>43948</c:v>
                </c:pt>
                <c:pt idx="1516">
                  <c:v>43945</c:v>
                </c:pt>
                <c:pt idx="1517">
                  <c:v>43944</c:v>
                </c:pt>
                <c:pt idx="1518">
                  <c:v>43943</c:v>
                </c:pt>
                <c:pt idx="1519">
                  <c:v>43942</c:v>
                </c:pt>
                <c:pt idx="1520">
                  <c:v>43941</c:v>
                </c:pt>
                <c:pt idx="1521">
                  <c:v>43938</c:v>
                </c:pt>
                <c:pt idx="1522">
                  <c:v>43937</c:v>
                </c:pt>
                <c:pt idx="1523">
                  <c:v>43936</c:v>
                </c:pt>
                <c:pt idx="1524">
                  <c:v>43935</c:v>
                </c:pt>
                <c:pt idx="1525">
                  <c:v>43934</c:v>
                </c:pt>
                <c:pt idx="1526">
                  <c:v>43930</c:v>
                </c:pt>
                <c:pt idx="1527">
                  <c:v>43929</c:v>
                </c:pt>
                <c:pt idx="1528">
                  <c:v>43928</c:v>
                </c:pt>
                <c:pt idx="1529">
                  <c:v>43927</c:v>
                </c:pt>
                <c:pt idx="1530">
                  <c:v>43924</c:v>
                </c:pt>
                <c:pt idx="1531">
                  <c:v>43923</c:v>
                </c:pt>
                <c:pt idx="1532">
                  <c:v>43922</c:v>
                </c:pt>
                <c:pt idx="1533">
                  <c:v>43921</c:v>
                </c:pt>
                <c:pt idx="1534">
                  <c:v>43920</c:v>
                </c:pt>
                <c:pt idx="1535">
                  <c:v>43917</c:v>
                </c:pt>
                <c:pt idx="1536">
                  <c:v>43916</c:v>
                </c:pt>
                <c:pt idx="1537">
                  <c:v>43915</c:v>
                </c:pt>
                <c:pt idx="1538">
                  <c:v>43914</c:v>
                </c:pt>
                <c:pt idx="1539">
                  <c:v>43913</c:v>
                </c:pt>
                <c:pt idx="1540">
                  <c:v>43910</c:v>
                </c:pt>
                <c:pt idx="1541">
                  <c:v>43909</c:v>
                </c:pt>
                <c:pt idx="1542">
                  <c:v>43908</c:v>
                </c:pt>
                <c:pt idx="1543">
                  <c:v>43907</c:v>
                </c:pt>
                <c:pt idx="1544">
                  <c:v>43906</c:v>
                </c:pt>
                <c:pt idx="1545">
                  <c:v>43903</c:v>
                </c:pt>
                <c:pt idx="1546">
                  <c:v>43902</c:v>
                </c:pt>
                <c:pt idx="1547">
                  <c:v>43901</c:v>
                </c:pt>
                <c:pt idx="1548">
                  <c:v>43900</c:v>
                </c:pt>
                <c:pt idx="1549">
                  <c:v>43899</c:v>
                </c:pt>
                <c:pt idx="1550">
                  <c:v>43896</c:v>
                </c:pt>
                <c:pt idx="1551">
                  <c:v>43895</c:v>
                </c:pt>
                <c:pt idx="1552">
                  <c:v>43894</c:v>
                </c:pt>
                <c:pt idx="1553">
                  <c:v>43893</c:v>
                </c:pt>
                <c:pt idx="1554">
                  <c:v>43892</c:v>
                </c:pt>
                <c:pt idx="1555">
                  <c:v>43889</c:v>
                </c:pt>
                <c:pt idx="1556">
                  <c:v>43888</c:v>
                </c:pt>
                <c:pt idx="1557">
                  <c:v>43887</c:v>
                </c:pt>
                <c:pt idx="1558">
                  <c:v>43886</c:v>
                </c:pt>
                <c:pt idx="1559">
                  <c:v>43885</c:v>
                </c:pt>
                <c:pt idx="1560">
                  <c:v>43882</c:v>
                </c:pt>
                <c:pt idx="1561">
                  <c:v>43881</c:v>
                </c:pt>
                <c:pt idx="1562">
                  <c:v>43880</c:v>
                </c:pt>
                <c:pt idx="1563">
                  <c:v>43879</c:v>
                </c:pt>
                <c:pt idx="1564">
                  <c:v>43875</c:v>
                </c:pt>
                <c:pt idx="1565">
                  <c:v>43874</c:v>
                </c:pt>
                <c:pt idx="1566">
                  <c:v>43873</c:v>
                </c:pt>
                <c:pt idx="1567">
                  <c:v>43872</c:v>
                </c:pt>
                <c:pt idx="1568">
                  <c:v>43871</c:v>
                </c:pt>
                <c:pt idx="1569">
                  <c:v>43868</c:v>
                </c:pt>
                <c:pt idx="1570">
                  <c:v>43867</c:v>
                </c:pt>
                <c:pt idx="1571">
                  <c:v>43866</c:v>
                </c:pt>
                <c:pt idx="1572">
                  <c:v>43865</c:v>
                </c:pt>
                <c:pt idx="1573">
                  <c:v>43864</c:v>
                </c:pt>
                <c:pt idx="1574">
                  <c:v>43861</c:v>
                </c:pt>
                <c:pt idx="1575">
                  <c:v>43860</c:v>
                </c:pt>
                <c:pt idx="1576">
                  <c:v>43859</c:v>
                </c:pt>
                <c:pt idx="1577">
                  <c:v>43858</c:v>
                </c:pt>
                <c:pt idx="1578">
                  <c:v>43857</c:v>
                </c:pt>
                <c:pt idx="1579">
                  <c:v>43854</c:v>
                </c:pt>
                <c:pt idx="1580">
                  <c:v>43853</c:v>
                </c:pt>
                <c:pt idx="1581">
                  <c:v>43852</c:v>
                </c:pt>
                <c:pt idx="1582">
                  <c:v>43851</c:v>
                </c:pt>
                <c:pt idx="1583">
                  <c:v>43850</c:v>
                </c:pt>
                <c:pt idx="1584">
                  <c:v>43847</c:v>
                </c:pt>
                <c:pt idx="1585">
                  <c:v>43846</c:v>
                </c:pt>
                <c:pt idx="1586">
                  <c:v>43845</c:v>
                </c:pt>
                <c:pt idx="1587">
                  <c:v>43844</c:v>
                </c:pt>
                <c:pt idx="1588">
                  <c:v>43843</c:v>
                </c:pt>
                <c:pt idx="1589">
                  <c:v>43840</c:v>
                </c:pt>
                <c:pt idx="1590">
                  <c:v>43839</c:v>
                </c:pt>
                <c:pt idx="1591">
                  <c:v>43838</c:v>
                </c:pt>
                <c:pt idx="1592">
                  <c:v>43837</c:v>
                </c:pt>
                <c:pt idx="1593">
                  <c:v>43836</c:v>
                </c:pt>
                <c:pt idx="1594">
                  <c:v>43833</c:v>
                </c:pt>
                <c:pt idx="1595">
                  <c:v>43832</c:v>
                </c:pt>
                <c:pt idx="1596">
                  <c:v>43830</c:v>
                </c:pt>
                <c:pt idx="1597">
                  <c:v>43829</c:v>
                </c:pt>
                <c:pt idx="1598">
                  <c:v>43826</c:v>
                </c:pt>
                <c:pt idx="1599">
                  <c:v>43823</c:v>
                </c:pt>
                <c:pt idx="1600">
                  <c:v>43822</c:v>
                </c:pt>
                <c:pt idx="1601">
                  <c:v>43819</c:v>
                </c:pt>
                <c:pt idx="1602">
                  <c:v>43818</c:v>
                </c:pt>
                <c:pt idx="1603">
                  <c:v>43817</c:v>
                </c:pt>
                <c:pt idx="1604">
                  <c:v>43816</c:v>
                </c:pt>
                <c:pt idx="1605">
                  <c:v>43815</c:v>
                </c:pt>
                <c:pt idx="1606">
                  <c:v>43812</c:v>
                </c:pt>
                <c:pt idx="1607">
                  <c:v>43811</c:v>
                </c:pt>
                <c:pt idx="1608">
                  <c:v>43810</c:v>
                </c:pt>
                <c:pt idx="1609">
                  <c:v>43809</c:v>
                </c:pt>
                <c:pt idx="1610">
                  <c:v>43808</c:v>
                </c:pt>
                <c:pt idx="1611">
                  <c:v>43805</c:v>
                </c:pt>
                <c:pt idx="1612">
                  <c:v>43804</c:v>
                </c:pt>
                <c:pt idx="1613">
                  <c:v>43803</c:v>
                </c:pt>
                <c:pt idx="1614">
                  <c:v>43802</c:v>
                </c:pt>
                <c:pt idx="1615">
                  <c:v>43801</c:v>
                </c:pt>
                <c:pt idx="1616">
                  <c:v>43798</c:v>
                </c:pt>
                <c:pt idx="1617">
                  <c:v>43797</c:v>
                </c:pt>
                <c:pt idx="1618">
                  <c:v>43796</c:v>
                </c:pt>
                <c:pt idx="1619">
                  <c:v>43795</c:v>
                </c:pt>
                <c:pt idx="1620">
                  <c:v>43794</c:v>
                </c:pt>
                <c:pt idx="1621">
                  <c:v>43791</c:v>
                </c:pt>
                <c:pt idx="1622">
                  <c:v>43790</c:v>
                </c:pt>
                <c:pt idx="1623">
                  <c:v>43789</c:v>
                </c:pt>
                <c:pt idx="1624">
                  <c:v>43788</c:v>
                </c:pt>
                <c:pt idx="1625">
                  <c:v>43787</c:v>
                </c:pt>
                <c:pt idx="1626">
                  <c:v>43784</c:v>
                </c:pt>
                <c:pt idx="1627">
                  <c:v>43783</c:v>
                </c:pt>
                <c:pt idx="1628">
                  <c:v>43782</c:v>
                </c:pt>
                <c:pt idx="1629">
                  <c:v>43781</c:v>
                </c:pt>
                <c:pt idx="1630">
                  <c:v>43780</c:v>
                </c:pt>
                <c:pt idx="1631">
                  <c:v>43777</c:v>
                </c:pt>
                <c:pt idx="1632">
                  <c:v>43776</c:v>
                </c:pt>
                <c:pt idx="1633">
                  <c:v>43775</c:v>
                </c:pt>
                <c:pt idx="1634">
                  <c:v>43774</c:v>
                </c:pt>
                <c:pt idx="1635">
                  <c:v>43773</c:v>
                </c:pt>
                <c:pt idx="1636">
                  <c:v>43770</c:v>
                </c:pt>
                <c:pt idx="1637">
                  <c:v>43769</c:v>
                </c:pt>
                <c:pt idx="1638">
                  <c:v>43768</c:v>
                </c:pt>
                <c:pt idx="1639">
                  <c:v>43767</c:v>
                </c:pt>
                <c:pt idx="1640">
                  <c:v>43766</c:v>
                </c:pt>
                <c:pt idx="1641">
                  <c:v>43763</c:v>
                </c:pt>
                <c:pt idx="1642">
                  <c:v>43762</c:v>
                </c:pt>
                <c:pt idx="1643">
                  <c:v>43761</c:v>
                </c:pt>
                <c:pt idx="1644">
                  <c:v>43760</c:v>
                </c:pt>
                <c:pt idx="1645">
                  <c:v>43759</c:v>
                </c:pt>
                <c:pt idx="1646">
                  <c:v>43756</c:v>
                </c:pt>
                <c:pt idx="1647">
                  <c:v>43755</c:v>
                </c:pt>
                <c:pt idx="1648">
                  <c:v>43754</c:v>
                </c:pt>
                <c:pt idx="1649">
                  <c:v>43753</c:v>
                </c:pt>
                <c:pt idx="1650">
                  <c:v>43749</c:v>
                </c:pt>
                <c:pt idx="1651">
                  <c:v>43748</c:v>
                </c:pt>
                <c:pt idx="1652">
                  <c:v>43747</c:v>
                </c:pt>
                <c:pt idx="1653">
                  <c:v>43746</c:v>
                </c:pt>
                <c:pt idx="1654">
                  <c:v>43745</c:v>
                </c:pt>
                <c:pt idx="1655">
                  <c:v>43742</c:v>
                </c:pt>
                <c:pt idx="1656">
                  <c:v>43741</c:v>
                </c:pt>
                <c:pt idx="1657">
                  <c:v>43740</c:v>
                </c:pt>
                <c:pt idx="1658">
                  <c:v>43739</c:v>
                </c:pt>
                <c:pt idx="1659">
                  <c:v>43738</c:v>
                </c:pt>
                <c:pt idx="1660">
                  <c:v>43735</c:v>
                </c:pt>
                <c:pt idx="1661">
                  <c:v>43734</c:v>
                </c:pt>
                <c:pt idx="1662">
                  <c:v>43733</c:v>
                </c:pt>
                <c:pt idx="1663">
                  <c:v>43732</c:v>
                </c:pt>
                <c:pt idx="1664">
                  <c:v>43731</c:v>
                </c:pt>
                <c:pt idx="1665">
                  <c:v>43728</c:v>
                </c:pt>
                <c:pt idx="1666">
                  <c:v>43727</c:v>
                </c:pt>
                <c:pt idx="1667">
                  <c:v>43726</c:v>
                </c:pt>
                <c:pt idx="1668">
                  <c:v>43725</c:v>
                </c:pt>
                <c:pt idx="1669">
                  <c:v>43724</c:v>
                </c:pt>
                <c:pt idx="1670">
                  <c:v>43721</c:v>
                </c:pt>
                <c:pt idx="1671">
                  <c:v>43720</c:v>
                </c:pt>
                <c:pt idx="1672">
                  <c:v>43719</c:v>
                </c:pt>
                <c:pt idx="1673">
                  <c:v>43718</c:v>
                </c:pt>
                <c:pt idx="1674">
                  <c:v>43717</c:v>
                </c:pt>
                <c:pt idx="1675">
                  <c:v>43714</c:v>
                </c:pt>
                <c:pt idx="1676">
                  <c:v>43713</c:v>
                </c:pt>
                <c:pt idx="1677">
                  <c:v>43712</c:v>
                </c:pt>
                <c:pt idx="1678">
                  <c:v>43711</c:v>
                </c:pt>
                <c:pt idx="1679">
                  <c:v>43707</c:v>
                </c:pt>
                <c:pt idx="1680">
                  <c:v>43706</c:v>
                </c:pt>
                <c:pt idx="1681">
                  <c:v>43705</c:v>
                </c:pt>
                <c:pt idx="1682">
                  <c:v>43704</c:v>
                </c:pt>
                <c:pt idx="1683">
                  <c:v>43703</c:v>
                </c:pt>
                <c:pt idx="1684">
                  <c:v>43700</c:v>
                </c:pt>
                <c:pt idx="1685">
                  <c:v>43699</c:v>
                </c:pt>
                <c:pt idx="1686">
                  <c:v>43698</c:v>
                </c:pt>
                <c:pt idx="1687">
                  <c:v>43697</c:v>
                </c:pt>
                <c:pt idx="1688">
                  <c:v>43696</c:v>
                </c:pt>
                <c:pt idx="1689">
                  <c:v>43693</c:v>
                </c:pt>
                <c:pt idx="1690">
                  <c:v>43692</c:v>
                </c:pt>
                <c:pt idx="1691">
                  <c:v>43691</c:v>
                </c:pt>
                <c:pt idx="1692">
                  <c:v>43690</c:v>
                </c:pt>
                <c:pt idx="1693">
                  <c:v>43689</c:v>
                </c:pt>
                <c:pt idx="1694">
                  <c:v>43686</c:v>
                </c:pt>
                <c:pt idx="1695">
                  <c:v>43685</c:v>
                </c:pt>
                <c:pt idx="1696">
                  <c:v>43684</c:v>
                </c:pt>
                <c:pt idx="1697">
                  <c:v>43683</c:v>
                </c:pt>
                <c:pt idx="1698">
                  <c:v>43682</c:v>
                </c:pt>
                <c:pt idx="1699">
                  <c:v>43679</c:v>
                </c:pt>
                <c:pt idx="1700">
                  <c:v>43678</c:v>
                </c:pt>
                <c:pt idx="1701">
                  <c:v>43677</c:v>
                </c:pt>
                <c:pt idx="1702">
                  <c:v>43676</c:v>
                </c:pt>
                <c:pt idx="1703">
                  <c:v>43675</c:v>
                </c:pt>
                <c:pt idx="1704">
                  <c:v>43672</c:v>
                </c:pt>
                <c:pt idx="1705">
                  <c:v>43671</c:v>
                </c:pt>
                <c:pt idx="1706">
                  <c:v>43670</c:v>
                </c:pt>
                <c:pt idx="1707">
                  <c:v>43669</c:v>
                </c:pt>
                <c:pt idx="1708">
                  <c:v>43668</c:v>
                </c:pt>
                <c:pt idx="1709">
                  <c:v>43665</c:v>
                </c:pt>
                <c:pt idx="1710">
                  <c:v>43664</c:v>
                </c:pt>
                <c:pt idx="1711">
                  <c:v>43663</c:v>
                </c:pt>
                <c:pt idx="1712">
                  <c:v>43662</c:v>
                </c:pt>
                <c:pt idx="1713">
                  <c:v>43661</c:v>
                </c:pt>
                <c:pt idx="1714">
                  <c:v>43658</c:v>
                </c:pt>
                <c:pt idx="1715">
                  <c:v>43657</c:v>
                </c:pt>
                <c:pt idx="1716">
                  <c:v>43656</c:v>
                </c:pt>
                <c:pt idx="1717">
                  <c:v>43655</c:v>
                </c:pt>
                <c:pt idx="1718">
                  <c:v>43654</c:v>
                </c:pt>
                <c:pt idx="1719">
                  <c:v>43651</c:v>
                </c:pt>
                <c:pt idx="1720">
                  <c:v>43650</c:v>
                </c:pt>
                <c:pt idx="1721">
                  <c:v>43649</c:v>
                </c:pt>
                <c:pt idx="1722">
                  <c:v>43648</c:v>
                </c:pt>
                <c:pt idx="1723">
                  <c:v>43647</c:v>
                </c:pt>
                <c:pt idx="1724">
                  <c:v>43644</c:v>
                </c:pt>
                <c:pt idx="1725">
                  <c:v>43643</c:v>
                </c:pt>
                <c:pt idx="1726">
                  <c:v>43642</c:v>
                </c:pt>
                <c:pt idx="1727">
                  <c:v>43641</c:v>
                </c:pt>
                <c:pt idx="1728">
                  <c:v>43640</c:v>
                </c:pt>
                <c:pt idx="1729">
                  <c:v>43637</c:v>
                </c:pt>
                <c:pt idx="1730">
                  <c:v>43636</c:v>
                </c:pt>
                <c:pt idx="1731">
                  <c:v>43635</c:v>
                </c:pt>
                <c:pt idx="1732">
                  <c:v>43634</c:v>
                </c:pt>
                <c:pt idx="1733">
                  <c:v>43633</c:v>
                </c:pt>
                <c:pt idx="1734">
                  <c:v>43630</c:v>
                </c:pt>
                <c:pt idx="1735">
                  <c:v>43629</c:v>
                </c:pt>
                <c:pt idx="1736">
                  <c:v>43628</c:v>
                </c:pt>
                <c:pt idx="1737">
                  <c:v>43627</c:v>
                </c:pt>
                <c:pt idx="1738">
                  <c:v>43626</c:v>
                </c:pt>
                <c:pt idx="1739">
                  <c:v>43623</c:v>
                </c:pt>
                <c:pt idx="1740">
                  <c:v>43622</c:v>
                </c:pt>
                <c:pt idx="1741">
                  <c:v>43621</c:v>
                </c:pt>
                <c:pt idx="1742">
                  <c:v>43620</c:v>
                </c:pt>
                <c:pt idx="1743">
                  <c:v>43619</c:v>
                </c:pt>
                <c:pt idx="1744">
                  <c:v>43616</c:v>
                </c:pt>
                <c:pt idx="1745">
                  <c:v>43615</c:v>
                </c:pt>
                <c:pt idx="1746">
                  <c:v>43614</c:v>
                </c:pt>
                <c:pt idx="1747">
                  <c:v>43613</c:v>
                </c:pt>
                <c:pt idx="1748">
                  <c:v>43612</c:v>
                </c:pt>
                <c:pt idx="1749">
                  <c:v>43609</c:v>
                </c:pt>
                <c:pt idx="1750">
                  <c:v>43608</c:v>
                </c:pt>
                <c:pt idx="1751">
                  <c:v>43607</c:v>
                </c:pt>
                <c:pt idx="1752">
                  <c:v>43606</c:v>
                </c:pt>
                <c:pt idx="1753">
                  <c:v>43602</c:v>
                </c:pt>
                <c:pt idx="1754">
                  <c:v>43601</c:v>
                </c:pt>
                <c:pt idx="1755">
                  <c:v>43600</c:v>
                </c:pt>
                <c:pt idx="1756">
                  <c:v>43599</c:v>
                </c:pt>
                <c:pt idx="1757">
                  <c:v>43598</c:v>
                </c:pt>
                <c:pt idx="1758">
                  <c:v>43595</c:v>
                </c:pt>
                <c:pt idx="1759">
                  <c:v>43594</c:v>
                </c:pt>
                <c:pt idx="1760">
                  <c:v>43593</c:v>
                </c:pt>
                <c:pt idx="1761">
                  <c:v>43592</c:v>
                </c:pt>
                <c:pt idx="1762">
                  <c:v>43591</c:v>
                </c:pt>
                <c:pt idx="1763">
                  <c:v>43588</c:v>
                </c:pt>
                <c:pt idx="1764">
                  <c:v>43587</c:v>
                </c:pt>
                <c:pt idx="1765">
                  <c:v>43586</c:v>
                </c:pt>
                <c:pt idx="1766">
                  <c:v>43585</c:v>
                </c:pt>
                <c:pt idx="1767">
                  <c:v>43584</c:v>
                </c:pt>
                <c:pt idx="1768">
                  <c:v>43581</c:v>
                </c:pt>
                <c:pt idx="1769">
                  <c:v>43580</c:v>
                </c:pt>
                <c:pt idx="1770">
                  <c:v>43579</c:v>
                </c:pt>
                <c:pt idx="1771">
                  <c:v>43578</c:v>
                </c:pt>
                <c:pt idx="1772">
                  <c:v>43577</c:v>
                </c:pt>
                <c:pt idx="1773">
                  <c:v>43573</c:v>
                </c:pt>
                <c:pt idx="1774">
                  <c:v>43572</c:v>
                </c:pt>
                <c:pt idx="1775">
                  <c:v>43571</c:v>
                </c:pt>
                <c:pt idx="1776">
                  <c:v>43570</c:v>
                </c:pt>
                <c:pt idx="1777">
                  <c:v>43567</c:v>
                </c:pt>
                <c:pt idx="1778">
                  <c:v>43566</c:v>
                </c:pt>
                <c:pt idx="1779">
                  <c:v>43565</c:v>
                </c:pt>
                <c:pt idx="1780">
                  <c:v>43564</c:v>
                </c:pt>
                <c:pt idx="1781">
                  <c:v>43563</c:v>
                </c:pt>
                <c:pt idx="1782">
                  <c:v>43560</c:v>
                </c:pt>
                <c:pt idx="1783">
                  <c:v>43559</c:v>
                </c:pt>
                <c:pt idx="1784">
                  <c:v>43558</c:v>
                </c:pt>
                <c:pt idx="1785">
                  <c:v>43557</c:v>
                </c:pt>
                <c:pt idx="1786">
                  <c:v>43556</c:v>
                </c:pt>
                <c:pt idx="1787">
                  <c:v>43553</c:v>
                </c:pt>
                <c:pt idx="1788">
                  <c:v>43552</c:v>
                </c:pt>
                <c:pt idx="1789">
                  <c:v>43551</c:v>
                </c:pt>
                <c:pt idx="1790">
                  <c:v>43550</c:v>
                </c:pt>
                <c:pt idx="1791">
                  <c:v>43549</c:v>
                </c:pt>
                <c:pt idx="1792">
                  <c:v>43546</c:v>
                </c:pt>
                <c:pt idx="1793">
                  <c:v>43545</c:v>
                </c:pt>
                <c:pt idx="1794">
                  <c:v>43544</c:v>
                </c:pt>
                <c:pt idx="1795">
                  <c:v>43543</c:v>
                </c:pt>
                <c:pt idx="1796">
                  <c:v>43542</c:v>
                </c:pt>
                <c:pt idx="1797">
                  <c:v>43539</c:v>
                </c:pt>
                <c:pt idx="1798">
                  <c:v>43538</c:v>
                </c:pt>
                <c:pt idx="1799">
                  <c:v>43537</c:v>
                </c:pt>
                <c:pt idx="1800">
                  <c:v>43536</c:v>
                </c:pt>
                <c:pt idx="1801">
                  <c:v>43535</c:v>
                </c:pt>
                <c:pt idx="1802">
                  <c:v>43532</c:v>
                </c:pt>
                <c:pt idx="1803">
                  <c:v>43531</c:v>
                </c:pt>
                <c:pt idx="1804">
                  <c:v>43530</c:v>
                </c:pt>
                <c:pt idx="1805">
                  <c:v>43529</c:v>
                </c:pt>
                <c:pt idx="1806">
                  <c:v>43528</c:v>
                </c:pt>
                <c:pt idx="1807">
                  <c:v>43525</c:v>
                </c:pt>
                <c:pt idx="1808">
                  <c:v>43524</c:v>
                </c:pt>
                <c:pt idx="1809">
                  <c:v>43523</c:v>
                </c:pt>
                <c:pt idx="1810">
                  <c:v>43522</c:v>
                </c:pt>
                <c:pt idx="1811">
                  <c:v>43521</c:v>
                </c:pt>
                <c:pt idx="1812">
                  <c:v>43518</c:v>
                </c:pt>
                <c:pt idx="1813">
                  <c:v>43517</c:v>
                </c:pt>
                <c:pt idx="1814">
                  <c:v>43516</c:v>
                </c:pt>
                <c:pt idx="1815">
                  <c:v>43515</c:v>
                </c:pt>
                <c:pt idx="1816">
                  <c:v>43511</c:v>
                </c:pt>
                <c:pt idx="1817">
                  <c:v>43510</c:v>
                </c:pt>
                <c:pt idx="1818">
                  <c:v>43509</c:v>
                </c:pt>
                <c:pt idx="1819">
                  <c:v>43508</c:v>
                </c:pt>
                <c:pt idx="1820">
                  <c:v>43507</c:v>
                </c:pt>
                <c:pt idx="1821">
                  <c:v>43504</c:v>
                </c:pt>
                <c:pt idx="1822">
                  <c:v>43503</c:v>
                </c:pt>
                <c:pt idx="1823">
                  <c:v>43502</c:v>
                </c:pt>
                <c:pt idx="1824">
                  <c:v>43501</c:v>
                </c:pt>
                <c:pt idx="1825">
                  <c:v>43500</c:v>
                </c:pt>
                <c:pt idx="1826">
                  <c:v>43497</c:v>
                </c:pt>
                <c:pt idx="1827">
                  <c:v>43496</c:v>
                </c:pt>
                <c:pt idx="1828">
                  <c:v>43495</c:v>
                </c:pt>
                <c:pt idx="1829">
                  <c:v>43494</c:v>
                </c:pt>
                <c:pt idx="1830">
                  <c:v>43493</c:v>
                </c:pt>
                <c:pt idx="1831">
                  <c:v>43490</c:v>
                </c:pt>
                <c:pt idx="1832">
                  <c:v>43489</c:v>
                </c:pt>
                <c:pt idx="1833">
                  <c:v>43488</c:v>
                </c:pt>
                <c:pt idx="1834">
                  <c:v>43487</c:v>
                </c:pt>
                <c:pt idx="1835">
                  <c:v>43486</c:v>
                </c:pt>
                <c:pt idx="1836">
                  <c:v>43483</c:v>
                </c:pt>
                <c:pt idx="1837">
                  <c:v>43482</c:v>
                </c:pt>
                <c:pt idx="1838">
                  <c:v>43481</c:v>
                </c:pt>
                <c:pt idx="1839">
                  <c:v>43480</c:v>
                </c:pt>
                <c:pt idx="1840">
                  <c:v>43479</c:v>
                </c:pt>
                <c:pt idx="1841">
                  <c:v>43476</c:v>
                </c:pt>
                <c:pt idx="1842">
                  <c:v>43475</c:v>
                </c:pt>
                <c:pt idx="1843">
                  <c:v>43474</c:v>
                </c:pt>
                <c:pt idx="1844">
                  <c:v>43473</c:v>
                </c:pt>
                <c:pt idx="1845">
                  <c:v>43472</c:v>
                </c:pt>
                <c:pt idx="1846">
                  <c:v>43469</c:v>
                </c:pt>
                <c:pt idx="1847">
                  <c:v>43468</c:v>
                </c:pt>
                <c:pt idx="1848">
                  <c:v>43467</c:v>
                </c:pt>
                <c:pt idx="1849">
                  <c:v>43465</c:v>
                </c:pt>
                <c:pt idx="1850">
                  <c:v>43462</c:v>
                </c:pt>
                <c:pt idx="1851">
                  <c:v>43461</c:v>
                </c:pt>
                <c:pt idx="1852">
                  <c:v>43458</c:v>
                </c:pt>
                <c:pt idx="1853">
                  <c:v>43455</c:v>
                </c:pt>
                <c:pt idx="1854">
                  <c:v>43454</c:v>
                </c:pt>
                <c:pt idx="1855">
                  <c:v>43453</c:v>
                </c:pt>
                <c:pt idx="1856">
                  <c:v>43452</c:v>
                </c:pt>
                <c:pt idx="1857">
                  <c:v>43451</c:v>
                </c:pt>
                <c:pt idx="1858">
                  <c:v>43448</c:v>
                </c:pt>
                <c:pt idx="1859">
                  <c:v>43447</c:v>
                </c:pt>
                <c:pt idx="1860">
                  <c:v>43446</c:v>
                </c:pt>
                <c:pt idx="1861">
                  <c:v>43445</c:v>
                </c:pt>
                <c:pt idx="1862">
                  <c:v>43444</c:v>
                </c:pt>
                <c:pt idx="1863">
                  <c:v>43441</c:v>
                </c:pt>
                <c:pt idx="1864">
                  <c:v>43440</c:v>
                </c:pt>
                <c:pt idx="1865">
                  <c:v>43439</c:v>
                </c:pt>
                <c:pt idx="1866">
                  <c:v>43438</c:v>
                </c:pt>
                <c:pt idx="1867">
                  <c:v>43437</c:v>
                </c:pt>
                <c:pt idx="1868">
                  <c:v>43434</c:v>
                </c:pt>
                <c:pt idx="1869">
                  <c:v>43433</c:v>
                </c:pt>
                <c:pt idx="1870">
                  <c:v>43432</c:v>
                </c:pt>
                <c:pt idx="1871">
                  <c:v>43431</c:v>
                </c:pt>
                <c:pt idx="1872">
                  <c:v>43430</c:v>
                </c:pt>
                <c:pt idx="1873">
                  <c:v>43427</c:v>
                </c:pt>
                <c:pt idx="1874">
                  <c:v>43426</c:v>
                </c:pt>
                <c:pt idx="1875">
                  <c:v>43425</c:v>
                </c:pt>
                <c:pt idx="1876">
                  <c:v>43424</c:v>
                </c:pt>
                <c:pt idx="1877">
                  <c:v>43423</c:v>
                </c:pt>
                <c:pt idx="1878">
                  <c:v>43420</c:v>
                </c:pt>
                <c:pt idx="1879">
                  <c:v>43419</c:v>
                </c:pt>
                <c:pt idx="1880">
                  <c:v>43418</c:v>
                </c:pt>
                <c:pt idx="1881">
                  <c:v>43417</c:v>
                </c:pt>
                <c:pt idx="1882">
                  <c:v>43416</c:v>
                </c:pt>
                <c:pt idx="1883">
                  <c:v>43413</c:v>
                </c:pt>
                <c:pt idx="1884">
                  <c:v>43412</c:v>
                </c:pt>
                <c:pt idx="1885">
                  <c:v>43411</c:v>
                </c:pt>
                <c:pt idx="1886">
                  <c:v>43410</c:v>
                </c:pt>
                <c:pt idx="1887">
                  <c:v>43409</c:v>
                </c:pt>
                <c:pt idx="1888">
                  <c:v>43406</c:v>
                </c:pt>
                <c:pt idx="1889">
                  <c:v>43405</c:v>
                </c:pt>
                <c:pt idx="1890">
                  <c:v>43404</c:v>
                </c:pt>
                <c:pt idx="1891">
                  <c:v>43403</c:v>
                </c:pt>
                <c:pt idx="1892">
                  <c:v>43402</c:v>
                </c:pt>
                <c:pt idx="1893">
                  <c:v>43399</c:v>
                </c:pt>
                <c:pt idx="1894">
                  <c:v>43398</c:v>
                </c:pt>
                <c:pt idx="1895">
                  <c:v>43397</c:v>
                </c:pt>
                <c:pt idx="1896">
                  <c:v>43396</c:v>
                </c:pt>
                <c:pt idx="1897">
                  <c:v>43395</c:v>
                </c:pt>
                <c:pt idx="1898">
                  <c:v>43392</c:v>
                </c:pt>
                <c:pt idx="1899">
                  <c:v>43391</c:v>
                </c:pt>
                <c:pt idx="1900">
                  <c:v>43390</c:v>
                </c:pt>
                <c:pt idx="1901">
                  <c:v>43389</c:v>
                </c:pt>
                <c:pt idx="1902">
                  <c:v>43388</c:v>
                </c:pt>
                <c:pt idx="1903">
                  <c:v>43385</c:v>
                </c:pt>
                <c:pt idx="1904">
                  <c:v>43384</c:v>
                </c:pt>
                <c:pt idx="1905">
                  <c:v>43383</c:v>
                </c:pt>
                <c:pt idx="1906">
                  <c:v>43382</c:v>
                </c:pt>
                <c:pt idx="1907">
                  <c:v>43378</c:v>
                </c:pt>
                <c:pt idx="1908">
                  <c:v>43377</c:v>
                </c:pt>
                <c:pt idx="1909">
                  <c:v>43376</c:v>
                </c:pt>
                <c:pt idx="1910">
                  <c:v>43375</c:v>
                </c:pt>
                <c:pt idx="1911">
                  <c:v>43374</c:v>
                </c:pt>
                <c:pt idx="1912">
                  <c:v>43371</c:v>
                </c:pt>
                <c:pt idx="1913">
                  <c:v>43370</c:v>
                </c:pt>
                <c:pt idx="1914">
                  <c:v>43369</c:v>
                </c:pt>
                <c:pt idx="1915">
                  <c:v>43368</c:v>
                </c:pt>
                <c:pt idx="1916">
                  <c:v>43367</c:v>
                </c:pt>
                <c:pt idx="1917">
                  <c:v>43364</c:v>
                </c:pt>
                <c:pt idx="1918">
                  <c:v>43363</c:v>
                </c:pt>
                <c:pt idx="1919">
                  <c:v>43362</c:v>
                </c:pt>
                <c:pt idx="1920">
                  <c:v>43361</c:v>
                </c:pt>
                <c:pt idx="1921">
                  <c:v>43360</c:v>
                </c:pt>
                <c:pt idx="1922">
                  <c:v>43357</c:v>
                </c:pt>
                <c:pt idx="1923">
                  <c:v>43356</c:v>
                </c:pt>
                <c:pt idx="1924">
                  <c:v>43355</c:v>
                </c:pt>
                <c:pt idx="1925">
                  <c:v>43354</c:v>
                </c:pt>
                <c:pt idx="1926">
                  <c:v>43353</c:v>
                </c:pt>
                <c:pt idx="1927">
                  <c:v>43350</c:v>
                </c:pt>
                <c:pt idx="1928">
                  <c:v>43349</c:v>
                </c:pt>
                <c:pt idx="1929">
                  <c:v>43348</c:v>
                </c:pt>
                <c:pt idx="1930">
                  <c:v>43347</c:v>
                </c:pt>
                <c:pt idx="1931">
                  <c:v>43343</c:v>
                </c:pt>
                <c:pt idx="1932">
                  <c:v>43342</c:v>
                </c:pt>
                <c:pt idx="1933">
                  <c:v>43341</c:v>
                </c:pt>
                <c:pt idx="1934">
                  <c:v>43340</c:v>
                </c:pt>
                <c:pt idx="1935">
                  <c:v>43339</c:v>
                </c:pt>
                <c:pt idx="1936">
                  <c:v>43336</c:v>
                </c:pt>
                <c:pt idx="1937">
                  <c:v>43335</c:v>
                </c:pt>
                <c:pt idx="1938">
                  <c:v>43334</c:v>
                </c:pt>
                <c:pt idx="1939">
                  <c:v>43333</c:v>
                </c:pt>
                <c:pt idx="1940">
                  <c:v>43332</c:v>
                </c:pt>
                <c:pt idx="1941">
                  <c:v>43329</c:v>
                </c:pt>
                <c:pt idx="1942">
                  <c:v>43328</c:v>
                </c:pt>
                <c:pt idx="1943">
                  <c:v>43327</c:v>
                </c:pt>
                <c:pt idx="1944">
                  <c:v>43326</c:v>
                </c:pt>
                <c:pt idx="1945">
                  <c:v>43325</c:v>
                </c:pt>
                <c:pt idx="1946">
                  <c:v>43322</c:v>
                </c:pt>
                <c:pt idx="1947">
                  <c:v>43321</c:v>
                </c:pt>
                <c:pt idx="1948">
                  <c:v>43320</c:v>
                </c:pt>
                <c:pt idx="1949">
                  <c:v>43319</c:v>
                </c:pt>
                <c:pt idx="1950">
                  <c:v>43315</c:v>
                </c:pt>
                <c:pt idx="1951">
                  <c:v>43314</c:v>
                </c:pt>
                <c:pt idx="1952">
                  <c:v>43313</c:v>
                </c:pt>
                <c:pt idx="1953">
                  <c:v>43312</c:v>
                </c:pt>
                <c:pt idx="1954">
                  <c:v>43311</c:v>
                </c:pt>
                <c:pt idx="1955">
                  <c:v>43308</c:v>
                </c:pt>
                <c:pt idx="1956">
                  <c:v>43307</c:v>
                </c:pt>
                <c:pt idx="1957">
                  <c:v>43306</c:v>
                </c:pt>
                <c:pt idx="1958">
                  <c:v>43305</c:v>
                </c:pt>
                <c:pt idx="1959">
                  <c:v>43304</c:v>
                </c:pt>
                <c:pt idx="1960">
                  <c:v>43301</c:v>
                </c:pt>
                <c:pt idx="1961">
                  <c:v>43300</c:v>
                </c:pt>
                <c:pt idx="1962">
                  <c:v>43299</c:v>
                </c:pt>
                <c:pt idx="1963">
                  <c:v>43298</c:v>
                </c:pt>
                <c:pt idx="1964">
                  <c:v>43297</c:v>
                </c:pt>
                <c:pt idx="1965">
                  <c:v>43294</c:v>
                </c:pt>
                <c:pt idx="1966">
                  <c:v>43293</c:v>
                </c:pt>
                <c:pt idx="1967">
                  <c:v>43292</c:v>
                </c:pt>
                <c:pt idx="1968">
                  <c:v>43291</c:v>
                </c:pt>
                <c:pt idx="1969">
                  <c:v>43290</c:v>
                </c:pt>
                <c:pt idx="1970">
                  <c:v>43287</c:v>
                </c:pt>
                <c:pt idx="1971">
                  <c:v>43286</c:v>
                </c:pt>
                <c:pt idx="1972">
                  <c:v>43285</c:v>
                </c:pt>
                <c:pt idx="1973">
                  <c:v>43284</c:v>
                </c:pt>
                <c:pt idx="1974">
                  <c:v>43283</c:v>
                </c:pt>
                <c:pt idx="1975">
                  <c:v>43280</c:v>
                </c:pt>
                <c:pt idx="1976">
                  <c:v>43279</c:v>
                </c:pt>
                <c:pt idx="1977">
                  <c:v>43278</c:v>
                </c:pt>
                <c:pt idx="1978">
                  <c:v>43277</c:v>
                </c:pt>
                <c:pt idx="1979">
                  <c:v>43276</c:v>
                </c:pt>
                <c:pt idx="1980">
                  <c:v>43273</c:v>
                </c:pt>
                <c:pt idx="1981">
                  <c:v>43272</c:v>
                </c:pt>
                <c:pt idx="1982">
                  <c:v>43271</c:v>
                </c:pt>
                <c:pt idx="1983">
                  <c:v>43270</c:v>
                </c:pt>
                <c:pt idx="1984">
                  <c:v>43269</c:v>
                </c:pt>
                <c:pt idx="1985">
                  <c:v>43266</c:v>
                </c:pt>
                <c:pt idx="1986">
                  <c:v>43265</c:v>
                </c:pt>
                <c:pt idx="1987">
                  <c:v>43264</c:v>
                </c:pt>
                <c:pt idx="1988">
                  <c:v>43263</c:v>
                </c:pt>
                <c:pt idx="1989">
                  <c:v>43262</c:v>
                </c:pt>
                <c:pt idx="1990">
                  <c:v>43259</c:v>
                </c:pt>
                <c:pt idx="1991">
                  <c:v>43258</c:v>
                </c:pt>
                <c:pt idx="1992">
                  <c:v>43257</c:v>
                </c:pt>
                <c:pt idx="1993">
                  <c:v>43256</c:v>
                </c:pt>
                <c:pt idx="1994">
                  <c:v>43255</c:v>
                </c:pt>
                <c:pt idx="1995">
                  <c:v>43252</c:v>
                </c:pt>
                <c:pt idx="1996">
                  <c:v>43251</c:v>
                </c:pt>
                <c:pt idx="1997">
                  <c:v>43250</c:v>
                </c:pt>
                <c:pt idx="1998">
                  <c:v>43249</c:v>
                </c:pt>
                <c:pt idx="1999">
                  <c:v>43248</c:v>
                </c:pt>
                <c:pt idx="2000">
                  <c:v>43245</c:v>
                </c:pt>
                <c:pt idx="2001">
                  <c:v>43244</c:v>
                </c:pt>
                <c:pt idx="2002">
                  <c:v>43243</c:v>
                </c:pt>
                <c:pt idx="2003">
                  <c:v>43242</c:v>
                </c:pt>
                <c:pt idx="2004">
                  <c:v>43238</c:v>
                </c:pt>
                <c:pt idx="2005">
                  <c:v>43237</c:v>
                </c:pt>
                <c:pt idx="2006">
                  <c:v>43236</c:v>
                </c:pt>
                <c:pt idx="2007">
                  <c:v>43235</c:v>
                </c:pt>
                <c:pt idx="2008">
                  <c:v>43234</c:v>
                </c:pt>
                <c:pt idx="2009">
                  <c:v>43231</c:v>
                </c:pt>
                <c:pt idx="2010">
                  <c:v>43230</c:v>
                </c:pt>
                <c:pt idx="2011">
                  <c:v>43229</c:v>
                </c:pt>
                <c:pt idx="2012">
                  <c:v>43228</c:v>
                </c:pt>
                <c:pt idx="2013">
                  <c:v>43227</c:v>
                </c:pt>
                <c:pt idx="2014">
                  <c:v>43224</c:v>
                </c:pt>
                <c:pt idx="2015">
                  <c:v>43223</c:v>
                </c:pt>
                <c:pt idx="2016">
                  <c:v>43222</c:v>
                </c:pt>
                <c:pt idx="2017">
                  <c:v>43221</c:v>
                </c:pt>
                <c:pt idx="2018">
                  <c:v>43220</c:v>
                </c:pt>
                <c:pt idx="2019">
                  <c:v>43217</c:v>
                </c:pt>
                <c:pt idx="2020">
                  <c:v>43216</c:v>
                </c:pt>
                <c:pt idx="2021">
                  <c:v>43215</c:v>
                </c:pt>
                <c:pt idx="2022">
                  <c:v>43214</c:v>
                </c:pt>
                <c:pt idx="2023">
                  <c:v>43213</c:v>
                </c:pt>
                <c:pt idx="2024">
                  <c:v>43210</c:v>
                </c:pt>
                <c:pt idx="2025">
                  <c:v>43209</c:v>
                </c:pt>
                <c:pt idx="2026">
                  <c:v>43208</c:v>
                </c:pt>
                <c:pt idx="2027">
                  <c:v>43207</c:v>
                </c:pt>
                <c:pt idx="2028">
                  <c:v>43206</c:v>
                </c:pt>
                <c:pt idx="2029">
                  <c:v>43203</c:v>
                </c:pt>
                <c:pt idx="2030">
                  <c:v>43202</c:v>
                </c:pt>
                <c:pt idx="2031">
                  <c:v>43201</c:v>
                </c:pt>
                <c:pt idx="2032">
                  <c:v>43200</c:v>
                </c:pt>
                <c:pt idx="2033">
                  <c:v>43199</c:v>
                </c:pt>
                <c:pt idx="2034">
                  <c:v>43196</c:v>
                </c:pt>
                <c:pt idx="2035">
                  <c:v>43195</c:v>
                </c:pt>
                <c:pt idx="2036">
                  <c:v>43194</c:v>
                </c:pt>
                <c:pt idx="2037">
                  <c:v>43193</c:v>
                </c:pt>
                <c:pt idx="2038">
                  <c:v>43192</c:v>
                </c:pt>
                <c:pt idx="2039">
                  <c:v>43188</c:v>
                </c:pt>
                <c:pt idx="2040">
                  <c:v>43187</c:v>
                </c:pt>
                <c:pt idx="2041">
                  <c:v>43186</c:v>
                </c:pt>
                <c:pt idx="2042">
                  <c:v>43185</c:v>
                </c:pt>
                <c:pt idx="2043">
                  <c:v>43182</c:v>
                </c:pt>
                <c:pt idx="2044">
                  <c:v>43181</c:v>
                </c:pt>
                <c:pt idx="2045">
                  <c:v>43180</c:v>
                </c:pt>
                <c:pt idx="2046">
                  <c:v>43179</c:v>
                </c:pt>
                <c:pt idx="2047">
                  <c:v>43178</c:v>
                </c:pt>
                <c:pt idx="2048">
                  <c:v>43175</c:v>
                </c:pt>
                <c:pt idx="2049">
                  <c:v>43174</c:v>
                </c:pt>
                <c:pt idx="2050">
                  <c:v>43173</c:v>
                </c:pt>
                <c:pt idx="2051">
                  <c:v>43172</c:v>
                </c:pt>
                <c:pt idx="2052">
                  <c:v>43171</c:v>
                </c:pt>
                <c:pt idx="2053">
                  <c:v>43168</c:v>
                </c:pt>
                <c:pt idx="2054">
                  <c:v>43167</c:v>
                </c:pt>
                <c:pt idx="2055">
                  <c:v>43166</c:v>
                </c:pt>
                <c:pt idx="2056">
                  <c:v>43165</c:v>
                </c:pt>
                <c:pt idx="2057">
                  <c:v>43164</c:v>
                </c:pt>
                <c:pt idx="2058">
                  <c:v>43161</c:v>
                </c:pt>
                <c:pt idx="2059">
                  <c:v>43160</c:v>
                </c:pt>
                <c:pt idx="2060">
                  <c:v>43159</c:v>
                </c:pt>
                <c:pt idx="2061">
                  <c:v>43158</c:v>
                </c:pt>
                <c:pt idx="2062">
                  <c:v>43157</c:v>
                </c:pt>
                <c:pt idx="2063">
                  <c:v>43154</c:v>
                </c:pt>
                <c:pt idx="2064">
                  <c:v>43153</c:v>
                </c:pt>
                <c:pt idx="2065">
                  <c:v>43152</c:v>
                </c:pt>
                <c:pt idx="2066">
                  <c:v>43151</c:v>
                </c:pt>
                <c:pt idx="2067">
                  <c:v>43147</c:v>
                </c:pt>
                <c:pt idx="2068">
                  <c:v>43146</c:v>
                </c:pt>
                <c:pt idx="2069">
                  <c:v>43145</c:v>
                </c:pt>
                <c:pt idx="2070">
                  <c:v>43144</c:v>
                </c:pt>
                <c:pt idx="2071">
                  <c:v>43143</c:v>
                </c:pt>
                <c:pt idx="2072">
                  <c:v>43140</c:v>
                </c:pt>
                <c:pt idx="2073">
                  <c:v>43139</c:v>
                </c:pt>
                <c:pt idx="2074">
                  <c:v>43138</c:v>
                </c:pt>
                <c:pt idx="2075">
                  <c:v>43137</c:v>
                </c:pt>
                <c:pt idx="2076">
                  <c:v>43136</c:v>
                </c:pt>
                <c:pt idx="2077">
                  <c:v>43133</c:v>
                </c:pt>
                <c:pt idx="2078">
                  <c:v>43132</c:v>
                </c:pt>
                <c:pt idx="2079">
                  <c:v>43131</c:v>
                </c:pt>
                <c:pt idx="2080">
                  <c:v>43130</c:v>
                </c:pt>
                <c:pt idx="2081">
                  <c:v>43129</c:v>
                </c:pt>
                <c:pt idx="2082">
                  <c:v>43126</c:v>
                </c:pt>
                <c:pt idx="2083">
                  <c:v>43125</c:v>
                </c:pt>
                <c:pt idx="2084">
                  <c:v>43124</c:v>
                </c:pt>
                <c:pt idx="2085">
                  <c:v>43123</c:v>
                </c:pt>
                <c:pt idx="2086">
                  <c:v>43122</c:v>
                </c:pt>
                <c:pt idx="2087">
                  <c:v>43119</c:v>
                </c:pt>
                <c:pt idx="2088">
                  <c:v>43118</c:v>
                </c:pt>
                <c:pt idx="2089">
                  <c:v>43117</c:v>
                </c:pt>
                <c:pt idx="2090">
                  <c:v>43116</c:v>
                </c:pt>
                <c:pt idx="2091">
                  <c:v>43115</c:v>
                </c:pt>
                <c:pt idx="2092">
                  <c:v>43112</c:v>
                </c:pt>
                <c:pt idx="2093">
                  <c:v>43111</c:v>
                </c:pt>
                <c:pt idx="2094">
                  <c:v>43110</c:v>
                </c:pt>
                <c:pt idx="2095">
                  <c:v>43109</c:v>
                </c:pt>
                <c:pt idx="2096">
                  <c:v>43108</c:v>
                </c:pt>
                <c:pt idx="2097">
                  <c:v>43105</c:v>
                </c:pt>
                <c:pt idx="2098">
                  <c:v>43104</c:v>
                </c:pt>
                <c:pt idx="2099">
                  <c:v>43103</c:v>
                </c:pt>
                <c:pt idx="2100">
                  <c:v>43102</c:v>
                </c:pt>
                <c:pt idx="2101">
                  <c:v>43098</c:v>
                </c:pt>
                <c:pt idx="2102">
                  <c:v>43097</c:v>
                </c:pt>
                <c:pt idx="2103">
                  <c:v>43096</c:v>
                </c:pt>
                <c:pt idx="2104">
                  <c:v>43091</c:v>
                </c:pt>
                <c:pt idx="2105">
                  <c:v>43090</c:v>
                </c:pt>
                <c:pt idx="2106">
                  <c:v>43089</c:v>
                </c:pt>
                <c:pt idx="2107">
                  <c:v>43088</c:v>
                </c:pt>
                <c:pt idx="2108">
                  <c:v>43087</c:v>
                </c:pt>
                <c:pt idx="2109">
                  <c:v>43084</c:v>
                </c:pt>
                <c:pt idx="2110">
                  <c:v>43083</c:v>
                </c:pt>
                <c:pt idx="2111">
                  <c:v>43082</c:v>
                </c:pt>
                <c:pt idx="2112">
                  <c:v>43081</c:v>
                </c:pt>
                <c:pt idx="2113">
                  <c:v>43080</c:v>
                </c:pt>
                <c:pt idx="2114">
                  <c:v>43077</c:v>
                </c:pt>
                <c:pt idx="2115">
                  <c:v>43076</c:v>
                </c:pt>
                <c:pt idx="2116">
                  <c:v>43075</c:v>
                </c:pt>
                <c:pt idx="2117">
                  <c:v>43074</c:v>
                </c:pt>
                <c:pt idx="2118">
                  <c:v>43073</c:v>
                </c:pt>
                <c:pt idx="2119">
                  <c:v>43070</c:v>
                </c:pt>
                <c:pt idx="2120">
                  <c:v>43069</c:v>
                </c:pt>
                <c:pt idx="2121">
                  <c:v>43068</c:v>
                </c:pt>
                <c:pt idx="2122">
                  <c:v>43067</c:v>
                </c:pt>
                <c:pt idx="2123">
                  <c:v>43066</c:v>
                </c:pt>
                <c:pt idx="2124">
                  <c:v>43063</c:v>
                </c:pt>
                <c:pt idx="2125">
                  <c:v>43062</c:v>
                </c:pt>
                <c:pt idx="2126">
                  <c:v>43061</c:v>
                </c:pt>
                <c:pt idx="2127">
                  <c:v>43060</c:v>
                </c:pt>
                <c:pt idx="2128">
                  <c:v>43059</c:v>
                </c:pt>
                <c:pt idx="2129">
                  <c:v>43056</c:v>
                </c:pt>
                <c:pt idx="2130">
                  <c:v>43055</c:v>
                </c:pt>
                <c:pt idx="2131">
                  <c:v>43054</c:v>
                </c:pt>
                <c:pt idx="2132">
                  <c:v>43053</c:v>
                </c:pt>
                <c:pt idx="2133">
                  <c:v>43052</c:v>
                </c:pt>
                <c:pt idx="2134">
                  <c:v>43049</c:v>
                </c:pt>
                <c:pt idx="2135">
                  <c:v>43048</c:v>
                </c:pt>
                <c:pt idx="2136">
                  <c:v>43047</c:v>
                </c:pt>
                <c:pt idx="2137">
                  <c:v>43046</c:v>
                </c:pt>
                <c:pt idx="2138">
                  <c:v>43045</c:v>
                </c:pt>
                <c:pt idx="2139">
                  <c:v>43042</c:v>
                </c:pt>
                <c:pt idx="2140">
                  <c:v>43041</c:v>
                </c:pt>
                <c:pt idx="2141">
                  <c:v>43040</c:v>
                </c:pt>
                <c:pt idx="2142">
                  <c:v>43039</c:v>
                </c:pt>
                <c:pt idx="2143">
                  <c:v>43038</c:v>
                </c:pt>
                <c:pt idx="2144">
                  <c:v>43035</c:v>
                </c:pt>
                <c:pt idx="2145">
                  <c:v>43034</c:v>
                </c:pt>
                <c:pt idx="2146">
                  <c:v>43033</c:v>
                </c:pt>
                <c:pt idx="2147">
                  <c:v>43032</c:v>
                </c:pt>
                <c:pt idx="2148">
                  <c:v>43031</c:v>
                </c:pt>
                <c:pt idx="2149">
                  <c:v>43028</c:v>
                </c:pt>
                <c:pt idx="2150">
                  <c:v>43027</c:v>
                </c:pt>
                <c:pt idx="2151">
                  <c:v>43026</c:v>
                </c:pt>
                <c:pt idx="2152">
                  <c:v>43025</c:v>
                </c:pt>
                <c:pt idx="2153">
                  <c:v>43024</c:v>
                </c:pt>
                <c:pt idx="2154">
                  <c:v>43021</c:v>
                </c:pt>
                <c:pt idx="2155">
                  <c:v>43020</c:v>
                </c:pt>
                <c:pt idx="2156">
                  <c:v>43019</c:v>
                </c:pt>
                <c:pt idx="2157">
                  <c:v>43018</c:v>
                </c:pt>
                <c:pt idx="2158">
                  <c:v>43014</c:v>
                </c:pt>
                <c:pt idx="2159">
                  <c:v>43013</c:v>
                </c:pt>
                <c:pt idx="2160">
                  <c:v>43012</c:v>
                </c:pt>
                <c:pt idx="2161">
                  <c:v>43011</c:v>
                </c:pt>
                <c:pt idx="2162">
                  <c:v>43010</c:v>
                </c:pt>
                <c:pt idx="2163">
                  <c:v>43007</c:v>
                </c:pt>
                <c:pt idx="2164">
                  <c:v>43006</c:v>
                </c:pt>
                <c:pt idx="2165">
                  <c:v>43005</c:v>
                </c:pt>
                <c:pt idx="2166">
                  <c:v>43004</c:v>
                </c:pt>
                <c:pt idx="2167">
                  <c:v>43003</c:v>
                </c:pt>
                <c:pt idx="2168">
                  <c:v>43000</c:v>
                </c:pt>
                <c:pt idx="2169">
                  <c:v>42999</c:v>
                </c:pt>
                <c:pt idx="2170">
                  <c:v>42998</c:v>
                </c:pt>
                <c:pt idx="2171">
                  <c:v>42997</c:v>
                </c:pt>
                <c:pt idx="2172">
                  <c:v>42996</c:v>
                </c:pt>
                <c:pt idx="2173">
                  <c:v>42993</c:v>
                </c:pt>
                <c:pt idx="2174">
                  <c:v>42992</c:v>
                </c:pt>
                <c:pt idx="2175">
                  <c:v>42991</c:v>
                </c:pt>
                <c:pt idx="2176">
                  <c:v>42990</c:v>
                </c:pt>
                <c:pt idx="2177">
                  <c:v>42989</c:v>
                </c:pt>
                <c:pt idx="2178">
                  <c:v>42986</c:v>
                </c:pt>
                <c:pt idx="2179">
                  <c:v>42985</c:v>
                </c:pt>
                <c:pt idx="2180">
                  <c:v>42984</c:v>
                </c:pt>
                <c:pt idx="2181">
                  <c:v>42983</c:v>
                </c:pt>
                <c:pt idx="2182">
                  <c:v>42979</c:v>
                </c:pt>
                <c:pt idx="2183">
                  <c:v>42978</c:v>
                </c:pt>
                <c:pt idx="2184">
                  <c:v>42977</c:v>
                </c:pt>
                <c:pt idx="2185">
                  <c:v>42976</c:v>
                </c:pt>
                <c:pt idx="2186">
                  <c:v>42975</c:v>
                </c:pt>
                <c:pt idx="2187">
                  <c:v>42972</c:v>
                </c:pt>
                <c:pt idx="2188">
                  <c:v>42971</c:v>
                </c:pt>
                <c:pt idx="2189">
                  <c:v>42970</c:v>
                </c:pt>
                <c:pt idx="2190">
                  <c:v>42969</c:v>
                </c:pt>
                <c:pt idx="2191">
                  <c:v>42968</c:v>
                </c:pt>
                <c:pt idx="2192">
                  <c:v>42965</c:v>
                </c:pt>
                <c:pt idx="2193">
                  <c:v>42964</c:v>
                </c:pt>
                <c:pt idx="2194">
                  <c:v>42963</c:v>
                </c:pt>
                <c:pt idx="2195">
                  <c:v>42962</c:v>
                </c:pt>
                <c:pt idx="2196">
                  <c:v>42961</c:v>
                </c:pt>
                <c:pt idx="2197">
                  <c:v>42958</c:v>
                </c:pt>
                <c:pt idx="2198">
                  <c:v>42957</c:v>
                </c:pt>
                <c:pt idx="2199">
                  <c:v>42956</c:v>
                </c:pt>
                <c:pt idx="2200">
                  <c:v>42955</c:v>
                </c:pt>
                <c:pt idx="2201">
                  <c:v>42951</c:v>
                </c:pt>
                <c:pt idx="2202">
                  <c:v>42950</c:v>
                </c:pt>
                <c:pt idx="2203">
                  <c:v>42949</c:v>
                </c:pt>
                <c:pt idx="2204">
                  <c:v>42948</c:v>
                </c:pt>
                <c:pt idx="2205">
                  <c:v>42947</c:v>
                </c:pt>
                <c:pt idx="2206">
                  <c:v>42944</c:v>
                </c:pt>
                <c:pt idx="2207">
                  <c:v>42943</c:v>
                </c:pt>
                <c:pt idx="2208">
                  <c:v>42942</c:v>
                </c:pt>
                <c:pt idx="2209">
                  <c:v>42941</c:v>
                </c:pt>
                <c:pt idx="2210">
                  <c:v>42940</c:v>
                </c:pt>
                <c:pt idx="2211">
                  <c:v>42937</c:v>
                </c:pt>
                <c:pt idx="2212">
                  <c:v>42936</c:v>
                </c:pt>
                <c:pt idx="2213">
                  <c:v>42935</c:v>
                </c:pt>
                <c:pt idx="2214">
                  <c:v>42934</c:v>
                </c:pt>
                <c:pt idx="2215">
                  <c:v>42933</c:v>
                </c:pt>
                <c:pt idx="2216">
                  <c:v>42930</c:v>
                </c:pt>
                <c:pt idx="2217">
                  <c:v>42929</c:v>
                </c:pt>
                <c:pt idx="2218">
                  <c:v>42928</c:v>
                </c:pt>
                <c:pt idx="2219">
                  <c:v>42927</c:v>
                </c:pt>
                <c:pt idx="2220">
                  <c:v>42926</c:v>
                </c:pt>
                <c:pt idx="2221">
                  <c:v>42923</c:v>
                </c:pt>
                <c:pt idx="2222">
                  <c:v>42922</c:v>
                </c:pt>
                <c:pt idx="2223">
                  <c:v>42921</c:v>
                </c:pt>
                <c:pt idx="2224">
                  <c:v>42920</c:v>
                </c:pt>
                <c:pt idx="2225">
                  <c:v>42916</c:v>
                </c:pt>
                <c:pt idx="2226">
                  <c:v>42915</c:v>
                </c:pt>
                <c:pt idx="2227">
                  <c:v>42914</c:v>
                </c:pt>
                <c:pt idx="2228">
                  <c:v>42913</c:v>
                </c:pt>
                <c:pt idx="2229">
                  <c:v>42912</c:v>
                </c:pt>
                <c:pt idx="2230">
                  <c:v>42909</c:v>
                </c:pt>
                <c:pt idx="2231">
                  <c:v>42908</c:v>
                </c:pt>
                <c:pt idx="2232">
                  <c:v>42907</c:v>
                </c:pt>
                <c:pt idx="2233">
                  <c:v>42906</c:v>
                </c:pt>
                <c:pt idx="2234">
                  <c:v>42905</c:v>
                </c:pt>
                <c:pt idx="2235">
                  <c:v>42902</c:v>
                </c:pt>
                <c:pt idx="2236">
                  <c:v>42901</c:v>
                </c:pt>
                <c:pt idx="2237">
                  <c:v>42900</c:v>
                </c:pt>
                <c:pt idx="2238">
                  <c:v>42899</c:v>
                </c:pt>
                <c:pt idx="2239">
                  <c:v>42898</c:v>
                </c:pt>
                <c:pt idx="2240">
                  <c:v>42895</c:v>
                </c:pt>
                <c:pt idx="2241">
                  <c:v>42894</c:v>
                </c:pt>
                <c:pt idx="2242">
                  <c:v>42893</c:v>
                </c:pt>
                <c:pt idx="2243">
                  <c:v>42892</c:v>
                </c:pt>
                <c:pt idx="2244">
                  <c:v>42891</c:v>
                </c:pt>
                <c:pt idx="2245">
                  <c:v>42888</c:v>
                </c:pt>
                <c:pt idx="2246">
                  <c:v>42887</c:v>
                </c:pt>
                <c:pt idx="2247">
                  <c:v>42886</c:v>
                </c:pt>
                <c:pt idx="2248">
                  <c:v>42885</c:v>
                </c:pt>
                <c:pt idx="2249">
                  <c:v>42884</c:v>
                </c:pt>
                <c:pt idx="2250">
                  <c:v>42881</c:v>
                </c:pt>
                <c:pt idx="2251">
                  <c:v>42880</c:v>
                </c:pt>
                <c:pt idx="2252">
                  <c:v>42879</c:v>
                </c:pt>
                <c:pt idx="2253">
                  <c:v>42878</c:v>
                </c:pt>
                <c:pt idx="2254">
                  <c:v>42874</c:v>
                </c:pt>
                <c:pt idx="2255">
                  <c:v>42873</c:v>
                </c:pt>
                <c:pt idx="2256">
                  <c:v>42872</c:v>
                </c:pt>
                <c:pt idx="2257">
                  <c:v>42871</c:v>
                </c:pt>
                <c:pt idx="2258">
                  <c:v>42870</c:v>
                </c:pt>
                <c:pt idx="2259">
                  <c:v>42867</c:v>
                </c:pt>
                <c:pt idx="2260">
                  <c:v>42866</c:v>
                </c:pt>
                <c:pt idx="2261">
                  <c:v>42865</c:v>
                </c:pt>
                <c:pt idx="2262">
                  <c:v>42864</c:v>
                </c:pt>
                <c:pt idx="2263">
                  <c:v>42863</c:v>
                </c:pt>
                <c:pt idx="2264">
                  <c:v>42860</c:v>
                </c:pt>
                <c:pt idx="2265">
                  <c:v>42859</c:v>
                </c:pt>
                <c:pt idx="2266">
                  <c:v>42858</c:v>
                </c:pt>
                <c:pt idx="2267">
                  <c:v>42857</c:v>
                </c:pt>
                <c:pt idx="2268">
                  <c:v>42856</c:v>
                </c:pt>
                <c:pt idx="2269">
                  <c:v>42853</c:v>
                </c:pt>
                <c:pt idx="2270">
                  <c:v>42852</c:v>
                </c:pt>
                <c:pt idx="2271">
                  <c:v>42851</c:v>
                </c:pt>
                <c:pt idx="2272">
                  <c:v>42850</c:v>
                </c:pt>
                <c:pt idx="2273">
                  <c:v>42849</c:v>
                </c:pt>
                <c:pt idx="2274">
                  <c:v>42846</c:v>
                </c:pt>
                <c:pt idx="2275">
                  <c:v>42845</c:v>
                </c:pt>
                <c:pt idx="2276">
                  <c:v>42844</c:v>
                </c:pt>
                <c:pt idx="2277">
                  <c:v>42843</c:v>
                </c:pt>
                <c:pt idx="2278">
                  <c:v>42842</c:v>
                </c:pt>
                <c:pt idx="2279">
                  <c:v>42838</c:v>
                </c:pt>
                <c:pt idx="2280">
                  <c:v>42837</c:v>
                </c:pt>
                <c:pt idx="2281">
                  <c:v>42836</c:v>
                </c:pt>
                <c:pt idx="2282">
                  <c:v>42835</c:v>
                </c:pt>
                <c:pt idx="2283">
                  <c:v>42832</c:v>
                </c:pt>
                <c:pt idx="2284">
                  <c:v>42831</c:v>
                </c:pt>
                <c:pt idx="2285">
                  <c:v>42830</c:v>
                </c:pt>
                <c:pt idx="2286">
                  <c:v>42829</c:v>
                </c:pt>
                <c:pt idx="2287">
                  <c:v>42828</c:v>
                </c:pt>
                <c:pt idx="2288">
                  <c:v>42825</c:v>
                </c:pt>
                <c:pt idx="2289">
                  <c:v>42824</c:v>
                </c:pt>
                <c:pt idx="2290">
                  <c:v>42823</c:v>
                </c:pt>
                <c:pt idx="2291">
                  <c:v>42822</c:v>
                </c:pt>
                <c:pt idx="2292">
                  <c:v>42821</c:v>
                </c:pt>
                <c:pt idx="2293">
                  <c:v>42818</c:v>
                </c:pt>
                <c:pt idx="2294">
                  <c:v>42817</c:v>
                </c:pt>
                <c:pt idx="2295">
                  <c:v>42816</c:v>
                </c:pt>
                <c:pt idx="2296">
                  <c:v>42815</c:v>
                </c:pt>
                <c:pt idx="2297">
                  <c:v>42814</c:v>
                </c:pt>
                <c:pt idx="2298">
                  <c:v>42811</c:v>
                </c:pt>
                <c:pt idx="2299">
                  <c:v>42810</c:v>
                </c:pt>
                <c:pt idx="2300">
                  <c:v>42809</c:v>
                </c:pt>
                <c:pt idx="2301">
                  <c:v>42808</c:v>
                </c:pt>
                <c:pt idx="2302">
                  <c:v>42807</c:v>
                </c:pt>
                <c:pt idx="2303">
                  <c:v>42804</c:v>
                </c:pt>
                <c:pt idx="2304">
                  <c:v>42803</c:v>
                </c:pt>
                <c:pt idx="2305">
                  <c:v>42802</c:v>
                </c:pt>
                <c:pt idx="2306">
                  <c:v>42801</c:v>
                </c:pt>
                <c:pt idx="2307">
                  <c:v>42800</c:v>
                </c:pt>
                <c:pt idx="2308">
                  <c:v>42797</c:v>
                </c:pt>
                <c:pt idx="2309">
                  <c:v>42796</c:v>
                </c:pt>
                <c:pt idx="2310">
                  <c:v>42795</c:v>
                </c:pt>
                <c:pt idx="2311">
                  <c:v>42794</c:v>
                </c:pt>
                <c:pt idx="2312">
                  <c:v>42793</c:v>
                </c:pt>
                <c:pt idx="2313">
                  <c:v>42790</c:v>
                </c:pt>
                <c:pt idx="2314">
                  <c:v>42789</c:v>
                </c:pt>
                <c:pt idx="2315">
                  <c:v>42788</c:v>
                </c:pt>
                <c:pt idx="2316">
                  <c:v>42787</c:v>
                </c:pt>
                <c:pt idx="2317">
                  <c:v>42783</c:v>
                </c:pt>
                <c:pt idx="2318">
                  <c:v>42782</c:v>
                </c:pt>
                <c:pt idx="2319">
                  <c:v>42781</c:v>
                </c:pt>
                <c:pt idx="2320">
                  <c:v>42780</c:v>
                </c:pt>
                <c:pt idx="2321">
                  <c:v>42779</c:v>
                </c:pt>
                <c:pt idx="2322">
                  <c:v>42776</c:v>
                </c:pt>
                <c:pt idx="2323">
                  <c:v>42775</c:v>
                </c:pt>
                <c:pt idx="2324">
                  <c:v>42774</c:v>
                </c:pt>
                <c:pt idx="2325">
                  <c:v>42773</c:v>
                </c:pt>
                <c:pt idx="2326">
                  <c:v>42772</c:v>
                </c:pt>
                <c:pt idx="2327">
                  <c:v>42769</c:v>
                </c:pt>
                <c:pt idx="2328">
                  <c:v>42768</c:v>
                </c:pt>
                <c:pt idx="2329">
                  <c:v>42767</c:v>
                </c:pt>
                <c:pt idx="2330">
                  <c:v>42766</c:v>
                </c:pt>
                <c:pt idx="2331">
                  <c:v>42765</c:v>
                </c:pt>
                <c:pt idx="2332">
                  <c:v>42762</c:v>
                </c:pt>
                <c:pt idx="2333">
                  <c:v>42761</c:v>
                </c:pt>
                <c:pt idx="2334">
                  <c:v>42760</c:v>
                </c:pt>
                <c:pt idx="2335">
                  <c:v>42759</c:v>
                </c:pt>
                <c:pt idx="2336">
                  <c:v>42758</c:v>
                </c:pt>
                <c:pt idx="2337">
                  <c:v>42755</c:v>
                </c:pt>
                <c:pt idx="2338">
                  <c:v>42754</c:v>
                </c:pt>
                <c:pt idx="2339">
                  <c:v>42753</c:v>
                </c:pt>
                <c:pt idx="2340">
                  <c:v>42752</c:v>
                </c:pt>
                <c:pt idx="2341">
                  <c:v>42751</c:v>
                </c:pt>
                <c:pt idx="2342">
                  <c:v>42748</c:v>
                </c:pt>
                <c:pt idx="2343">
                  <c:v>42747</c:v>
                </c:pt>
                <c:pt idx="2344">
                  <c:v>42746</c:v>
                </c:pt>
                <c:pt idx="2345">
                  <c:v>42745</c:v>
                </c:pt>
                <c:pt idx="2346">
                  <c:v>42744</c:v>
                </c:pt>
                <c:pt idx="2347">
                  <c:v>42741</c:v>
                </c:pt>
                <c:pt idx="2348">
                  <c:v>42740</c:v>
                </c:pt>
                <c:pt idx="2349">
                  <c:v>42739</c:v>
                </c:pt>
                <c:pt idx="2350">
                  <c:v>42738</c:v>
                </c:pt>
                <c:pt idx="2351">
                  <c:v>42734</c:v>
                </c:pt>
                <c:pt idx="2352">
                  <c:v>42733</c:v>
                </c:pt>
                <c:pt idx="2353">
                  <c:v>42732</c:v>
                </c:pt>
                <c:pt idx="2354">
                  <c:v>42727</c:v>
                </c:pt>
                <c:pt idx="2355">
                  <c:v>42726</c:v>
                </c:pt>
                <c:pt idx="2356">
                  <c:v>42725</c:v>
                </c:pt>
                <c:pt idx="2357">
                  <c:v>42724</c:v>
                </c:pt>
                <c:pt idx="2358">
                  <c:v>42723</c:v>
                </c:pt>
                <c:pt idx="2359">
                  <c:v>42720</c:v>
                </c:pt>
                <c:pt idx="2360">
                  <c:v>42719</c:v>
                </c:pt>
                <c:pt idx="2361">
                  <c:v>42718</c:v>
                </c:pt>
                <c:pt idx="2362">
                  <c:v>42717</c:v>
                </c:pt>
                <c:pt idx="2363">
                  <c:v>42716</c:v>
                </c:pt>
                <c:pt idx="2364">
                  <c:v>42713</c:v>
                </c:pt>
                <c:pt idx="2365">
                  <c:v>42712</c:v>
                </c:pt>
                <c:pt idx="2366">
                  <c:v>42711</c:v>
                </c:pt>
                <c:pt idx="2367">
                  <c:v>42710</c:v>
                </c:pt>
                <c:pt idx="2368">
                  <c:v>42709</c:v>
                </c:pt>
                <c:pt idx="2369">
                  <c:v>42706</c:v>
                </c:pt>
                <c:pt idx="2370">
                  <c:v>42705</c:v>
                </c:pt>
                <c:pt idx="2371">
                  <c:v>42704</c:v>
                </c:pt>
                <c:pt idx="2372">
                  <c:v>42703</c:v>
                </c:pt>
                <c:pt idx="2373">
                  <c:v>42702</c:v>
                </c:pt>
                <c:pt idx="2374">
                  <c:v>42699</c:v>
                </c:pt>
                <c:pt idx="2375">
                  <c:v>42698</c:v>
                </c:pt>
                <c:pt idx="2376">
                  <c:v>42697</c:v>
                </c:pt>
                <c:pt idx="2377">
                  <c:v>42696</c:v>
                </c:pt>
                <c:pt idx="2378">
                  <c:v>42695</c:v>
                </c:pt>
                <c:pt idx="2379">
                  <c:v>42692</c:v>
                </c:pt>
                <c:pt idx="2380">
                  <c:v>42691</c:v>
                </c:pt>
                <c:pt idx="2381">
                  <c:v>42690</c:v>
                </c:pt>
                <c:pt idx="2382">
                  <c:v>42689</c:v>
                </c:pt>
                <c:pt idx="2383">
                  <c:v>42688</c:v>
                </c:pt>
                <c:pt idx="2384">
                  <c:v>42685</c:v>
                </c:pt>
                <c:pt idx="2385">
                  <c:v>42684</c:v>
                </c:pt>
                <c:pt idx="2386">
                  <c:v>42683</c:v>
                </c:pt>
                <c:pt idx="2387">
                  <c:v>42682</c:v>
                </c:pt>
                <c:pt idx="2388">
                  <c:v>42681</c:v>
                </c:pt>
                <c:pt idx="2389">
                  <c:v>42678</c:v>
                </c:pt>
                <c:pt idx="2390">
                  <c:v>42677</c:v>
                </c:pt>
                <c:pt idx="2391">
                  <c:v>42676</c:v>
                </c:pt>
                <c:pt idx="2392">
                  <c:v>42675</c:v>
                </c:pt>
                <c:pt idx="2393">
                  <c:v>42674</c:v>
                </c:pt>
                <c:pt idx="2394">
                  <c:v>42671</c:v>
                </c:pt>
                <c:pt idx="2395">
                  <c:v>42670</c:v>
                </c:pt>
                <c:pt idx="2396">
                  <c:v>42669</c:v>
                </c:pt>
                <c:pt idx="2397">
                  <c:v>42668</c:v>
                </c:pt>
                <c:pt idx="2398">
                  <c:v>42667</c:v>
                </c:pt>
                <c:pt idx="2399">
                  <c:v>42664</c:v>
                </c:pt>
                <c:pt idx="2400">
                  <c:v>42663</c:v>
                </c:pt>
                <c:pt idx="2401">
                  <c:v>42662</c:v>
                </c:pt>
                <c:pt idx="2402">
                  <c:v>42661</c:v>
                </c:pt>
                <c:pt idx="2403">
                  <c:v>42660</c:v>
                </c:pt>
                <c:pt idx="2404">
                  <c:v>42657</c:v>
                </c:pt>
                <c:pt idx="2405">
                  <c:v>42656</c:v>
                </c:pt>
                <c:pt idx="2406">
                  <c:v>42655</c:v>
                </c:pt>
                <c:pt idx="2407">
                  <c:v>42654</c:v>
                </c:pt>
                <c:pt idx="2408">
                  <c:v>42650</c:v>
                </c:pt>
                <c:pt idx="2409">
                  <c:v>42649</c:v>
                </c:pt>
                <c:pt idx="2410">
                  <c:v>42648</c:v>
                </c:pt>
                <c:pt idx="2411">
                  <c:v>42647</c:v>
                </c:pt>
                <c:pt idx="2412">
                  <c:v>42646</c:v>
                </c:pt>
                <c:pt idx="2413">
                  <c:v>42643</c:v>
                </c:pt>
                <c:pt idx="2414">
                  <c:v>42642</c:v>
                </c:pt>
                <c:pt idx="2415">
                  <c:v>42641</c:v>
                </c:pt>
                <c:pt idx="2416">
                  <c:v>42640</c:v>
                </c:pt>
                <c:pt idx="2417">
                  <c:v>42639</c:v>
                </c:pt>
                <c:pt idx="2418">
                  <c:v>42636</c:v>
                </c:pt>
                <c:pt idx="2419">
                  <c:v>42635</c:v>
                </c:pt>
                <c:pt idx="2420">
                  <c:v>42634</c:v>
                </c:pt>
                <c:pt idx="2421">
                  <c:v>42633</c:v>
                </c:pt>
                <c:pt idx="2422">
                  <c:v>42632</c:v>
                </c:pt>
                <c:pt idx="2423">
                  <c:v>42629</c:v>
                </c:pt>
                <c:pt idx="2424">
                  <c:v>42628</c:v>
                </c:pt>
                <c:pt idx="2425">
                  <c:v>42627</c:v>
                </c:pt>
                <c:pt idx="2426">
                  <c:v>42626</c:v>
                </c:pt>
                <c:pt idx="2427">
                  <c:v>42625</c:v>
                </c:pt>
                <c:pt idx="2428">
                  <c:v>42622</c:v>
                </c:pt>
                <c:pt idx="2429">
                  <c:v>42621</c:v>
                </c:pt>
                <c:pt idx="2430">
                  <c:v>42620</c:v>
                </c:pt>
                <c:pt idx="2431">
                  <c:v>42619</c:v>
                </c:pt>
                <c:pt idx="2432">
                  <c:v>42615</c:v>
                </c:pt>
                <c:pt idx="2433">
                  <c:v>42614</c:v>
                </c:pt>
                <c:pt idx="2434">
                  <c:v>42613</c:v>
                </c:pt>
                <c:pt idx="2435">
                  <c:v>42612</c:v>
                </c:pt>
                <c:pt idx="2436">
                  <c:v>42611</c:v>
                </c:pt>
                <c:pt idx="2437">
                  <c:v>42608</c:v>
                </c:pt>
                <c:pt idx="2438">
                  <c:v>42607</c:v>
                </c:pt>
                <c:pt idx="2439">
                  <c:v>42606</c:v>
                </c:pt>
                <c:pt idx="2440">
                  <c:v>42605</c:v>
                </c:pt>
                <c:pt idx="2441">
                  <c:v>42604</c:v>
                </c:pt>
                <c:pt idx="2442">
                  <c:v>42601</c:v>
                </c:pt>
                <c:pt idx="2443">
                  <c:v>42600</c:v>
                </c:pt>
                <c:pt idx="2444">
                  <c:v>42599</c:v>
                </c:pt>
                <c:pt idx="2445">
                  <c:v>42598</c:v>
                </c:pt>
                <c:pt idx="2446">
                  <c:v>42597</c:v>
                </c:pt>
                <c:pt idx="2447">
                  <c:v>42594</c:v>
                </c:pt>
                <c:pt idx="2448">
                  <c:v>42593</c:v>
                </c:pt>
                <c:pt idx="2449">
                  <c:v>42592</c:v>
                </c:pt>
                <c:pt idx="2450">
                  <c:v>42591</c:v>
                </c:pt>
                <c:pt idx="2451">
                  <c:v>42590</c:v>
                </c:pt>
                <c:pt idx="2452">
                  <c:v>42587</c:v>
                </c:pt>
                <c:pt idx="2453">
                  <c:v>42586</c:v>
                </c:pt>
                <c:pt idx="2454">
                  <c:v>42585</c:v>
                </c:pt>
                <c:pt idx="2455">
                  <c:v>42584</c:v>
                </c:pt>
                <c:pt idx="2456">
                  <c:v>42583</c:v>
                </c:pt>
                <c:pt idx="2457">
                  <c:v>42582</c:v>
                </c:pt>
                <c:pt idx="2458">
                  <c:v>42581</c:v>
                </c:pt>
                <c:pt idx="2459">
                  <c:v>42580</c:v>
                </c:pt>
                <c:pt idx="2460">
                  <c:v>42579</c:v>
                </c:pt>
                <c:pt idx="2461">
                  <c:v>42578</c:v>
                </c:pt>
                <c:pt idx="2462">
                  <c:v>42577</c:v>
                </c:pt>
                <c:pt idx="2463">
                  <c:v>42576</c:v>
                </c:pt>
                <c:pt idx="2464">
                  <c:v>42573</c:v>
                </c:pt>
                <c:pt idx="2465">
                  <c:v>42572</c:v>
                </c:pt>
                <c:pt idx="2466">
                  <c:v>42571</c:v>
                </c:pt>
                <c:pt idx="2467">
                  <c:v>42570</c:v>
                </c:pt>
                <c:pt idx="2468">
                  <c:v>42569</c:v>
                </c:pt>
                <c:pt idx="2469">
                  <c:v>42566</c:v>
                </c:pt>
                <c:pt idx="2470">
                  <c:v>42565</c:v>
                </c:pt>
                <c:pt idx="2471">
                  <c:v>42564</c:v>
                </c:pt>
                <c:pt idx="2472">
                  <c:v>42563</c:v>
                </c:pt>
                <c:pt idx="2473">
                  <c:v>42562</c:v>
                </c:pt>
                <c:pt idx="2474">
                  <c:v>42559</c:v>
                </c:pt>
                <c:pt idx="2475">
                  <c:v>42558</c:v>
                </c:pt>
                <c:pt idx="2476">
                  <c:v>42557</c:v>
                </c:pt>
                <c:pt idx="2477">
                  <c:v>42556</c:v>
                </c:pt>
                <c:pt idx="2478">
                  <c:v>42555</c:v>
                </c:pt>
                <c:pt idx="2479">
                  <c:v>42551</c:v>
                </c:pt>
                <c:pt idx="2480">
                  <c:v>42550</c:v>
                </c:pt>
                <c:pt idx="2481">
                  <c:v>42549</c:v>
                </c:pt>
                <c:pt idx="2482">
                  <c:v>42548</c:v>
                </c:pt>
                <c:pt idx="2483">
                  <c:v>42545</c:v>
                </c:pt>
                <c:pt idx="2484">
                  <c:v>42544</c:v>
                </c:pt>
                <c:pt idx="2485">
                  <c:v>42543</c:v>
                </c:pt>
                <c:pt idx="2486">
                  <c:v>42542</c:v>
                </c:pt>
                <c:pt idx="2487">
                  <c:v>42541</c:v>
                </c:pt>
                <c:pt idx="2488">
                  <c:v>42538</c:v>
                </c:pt>
                <c:pt idx="2489">
                  <c:v>42537</c:v>
                </c:pt>
                <c:pt idx="2490">
                  <c:v>42536</c:v>
                </c:pt>
                <c:pt idx="2491">
                  <c:v>42535</c:v>
                </c:pt>
                <c:pt idx="2492">
                  <c:v>42534</c:v>
                </c:pt>
                <c:pt idx="2493">
                  <c:v>42531</c:v>
                </c:pt>
                <c:pt idx="2494">
                  <c:v>42530</c:v>
                </c:pt>
                <c:pt idx="2495">
                  <c:v>42529</c:v>
                </c:pt>
                <c:pt idx="2496">
                  <c:v>42528</c:v>
                </c:pt>
                <c:pt idx="2497">
                  <c:v>42527</c:v>
                </c:pt>
                <c:pt idx="2498">
                  <c:v>42524</c:v>
                </c:pt>
                <c:pt idx="2499">
                  <c:v>42523</c:v>
                </c:pt>
                <c:pt idx="2500">
                  <c:v>42522</c:v>
                </c:pt>
                <c:pt idx="2501">
                  <c:v>42521</c:v>
                </c:pt>
                <c:pt idx="2502">
                  <c:v>42520</c:v>
                </c:pt>
                <c:pt idx="2503">
                  <c:v>42517</c:v>
                </c:pt>
                <c:pt idx="2504">
                  <c:v>42516</c:v>
                </c:pt>
                <c:pt idx="2505">
                  <c:v>42515</c:v>
                </c:pt>
                <c:pt idx="2506">
                  <c:v>42514</c:v>
                </c:pt>
                <c:pt idx="2507">
                  <c:v>42510</c:v>
                </c:pt>
                <c:pt idx="2508">
                  <c:v>42509</c:v>
                </c:pt>
                <c:pt idx="2509">
                  <c:v>42508</c:v>
                </c:pt>
                <c:pt idx="2510">
                  <c:v>42507</c:v>
                </c:pt>
                <c:pt idx="2511">
                  <c:v>42506</c:v>
                </c:pt>
                <c:pt idx="2512">
                  <c:v>42503</c:v>
                </c:pt>
                <c:pt idx="2513">
                  <c:v>42502</c:v>
                </c:pt>
                <c:pt idx="2514">
                  <c:v>42501</c:v>
                </c:pt>
                <c:pt idx="2515">
                  <c:v>42500</c:v>
                </c:pt>
                <c:pt idx="2516">
                  <c:v>42499</c:v>
                </c:pt>
                <c:pt idx="2517">
                  <c:v>42496</c:v>
                </c:pt>
                <c:pt idx="2518">
                  <c:v>42495</c:v>
                </c:pt>
                <c:pt idx="2519">
                  <c:v>42494</c:v>
                </c:pt>
                <c:pt idx="2520">
                  <c:v>42493</c:v>
                </c:pt>
                <c:pt idx="2521">
                  <c:v>42492</c:v>
                </c:pt>
                <c:pt idx="2522">
                  <c:v>42489</c:v>
                </c:pt>
                <c:pt idx="2523">
                  <c:v>42488</c:v>
                </c:pt>
                <c:pt idx="2524">
                  <c:v>42487</c:v>
                </c:pt>
                <c:pt idx="2525">
                  <c:v>42486</c:v>
                </c:pt>
                <c:pt idx="2526">
                  <c:v>42485</c:v>
                </c:pt>
                <c:pt idx="2527">
                  <c:v>42482</c:v>
                </c:pt>
                <c:pt idx="2528">
                  <c:v>42481</c:v>
                </c:pt>
                <c:pt idx="2529">
                  <c:v>42480</c:v>
                </c:pt>
                <c:pt idx="2530">
                  <c:v>42479</c:v>
                </c:pt>
                <c:pt idx="2531">
                  <c:v>42478</c:v>
                </c:pt>
                <c:pt idx="2532">
                  <c:v>42475</c:v>
                </c:pt>
                <c:pt idx="2533">
                  <c:v>42474</c:v>
                </c:pt>
                <c:pt idx="2534">
                  <c:v>42473</c:v>
                </c:pt>
                <c:pt idx="2535">
                  <c:v>42472</c:v>
                </c:pt>
                <c:pt idx="2536">
                  <c:v>42471</c:v>
                </c:pt>
                <c:pt idx="2537">
                  <c:v>42468</c:v>
                </c:pt>
                <c:pt idx="2538">
                  <c:v>42467</c:v>
                </c:pt>
                <c:pt idx="2539">
                  <c:v>42466</c:v>
                </c:pt>
                <c:pt idx="2540">
                  <c:v>42465</c:v>
                </c:pt>
                <c:pt idx="2541">
                  <c:v>42464</c:v>
                </c:pt>
                <c:pt idx="2542">
                  <c:v>42461</c:v>
                </c:pt>
                <c:pt idx="2543">
                  <c:v>42460</c:v>
                </c:pt>
              </c:numCache>
            </c:numRef>
          </c:cat>
          <c:val>
            <c:numRef>
              <c:f>'10 year TSXV Metals &amp; Mining'!$C$2:$C$2717</c:f>
              <c:numCache>
                <c:formatCode>#,##0.00</c:formatCode>
                <c:ptCount val="2716"/>
                <c:pt idx="0">
                  <c:v>11598.4</c:v>
                </c:pt>
                <c:pt idx="1">
                  <c:v>11609.14</c:v>
                </c:pt>
                <c:pt idx="2">
                  <c:v>11029.27</c:v>
                </c:pt>
                <c:pt idx="3">
                  <c:v>10833.59</c:v>
                </c:pt>
                <c:pt idx="4">
                  <c:v>11175</c:v>
                </c:pt>
                <c:pt idx="5">
                  <c:v>10646.48</c:v>
                </c:pt>
                <c:pt idx="6">
                  <c:v>10531.03</c:v>
                </c:pt>
                <c:pt idx="7">
                  <c:v>10377.969999999999</c:v>
                </c:pt>
                <c:pt idx="8">
                  <c:v>10387.629999999999</c:v>
                </c:pt>
                <c:pt idx="9">
                  <c:v>10600.94</c:v>
                </c:pt>
                <c:pt idx="10">
                  <c:v>10019.32</c:v>
                </c:pt>
                <c:pt idx="11">
                  <c:v>9842.1</c:v>
                </c:pt>
                <c:pt idx="12">
                  <c:v>10300.459999999999</c:v>
                </c:pt>
                <c:pt idx="13">
                  <c:v>10470.969999999999</c:v>
                </c:pt>
                <c:pt idx="14">
                  <c:v>11077.82</c:v>
                </c:pt>
                <c:pt idx="15">
                  <c:v>10979.33</c:v>
                </c:pt>
                <c:pt idx="16">
                  <c:v>10800.41</c:v>
                </c:pt>
                <c:pt idx="17">
                  <c:v>11198.64</c:v>
                </c:pt>
                <c:pt idx="18">
                  <c:v>11301.54</c:v>
                </c:pt>
                <c:pt idx="19">
                  <c:v>11512.33</c:v>
                </c:pt>
                <c:pt idx="20">
                  <c:v>11291.52</c:v>
                </c:pt>
                <c:pt idx="21">
                  <c:v>11139.42</c:v>
                </c:pt>
                <c:pt idx="22">
                  <c:v>11645.66</c:v>
                </c:pt>
                <c:pt idx="23">
                  <c:v>12177.59</c:v>
                </c:pt>
                <c:pt idx="24">
                  <c:v>12147.36</c:v>
                </c:pt>
                <c:pt idx="25">
                  <c:v>12618.45</c:v>
                </c:pt>
                <c:pt idx="26">
                  <c:v>12848.83</c:v>
                </c:pt>
                <c:pt idx="27">
                  <c:v>12529.17</c:v>
                </c:pt>
                <c:pt idx="28">
                  <c:v>12440.47</c:v>
                </c:pt>
                <c:pt idx="29">
                  <c:v>12555.61</c:v>
                </c:pt>
                <c:pt idx="30">
                  <c:v>12246.11</c:v>
                </c:pt>
                <c:pt idx="31">
                  <c:v>12101.78</c:v>
                </c:pt>
                <c:pt idx="32">
                  <c:v>11955.96</c:v>
                </c:pt>
                <c:pt idx="33">
                  <c:v>11934.43</c:v>
                </c:pt>
                <c:pt idx="34">
                  <c:v>11737.26</c:v>
                </c:pt>
                <c:pt idx="35">
                  <c:v>11621.21</c:v>
                </c:pt>
                <c:pt idx="36">
                  <c:v>11769.56</c:v>
                </c:pt>
                <c:pt idx="37">
                  <c:v>11646.22</c:v>
                </c:pt>
                <c:pt idx="38">
                  <c:v>12037.55</c:v>
                </c:pt>
                <c:pt idx="39">
                  <c:v>12063.57</c:v>
                </c:pt>
                <c:pt idx="40">
                  <c:v>11875.13</c:v>
                </c:pt>
                <c:pt idx="41">
                  <c:v>11684.5</c:v>
                </c:pt>
                <c:pt idx="42">
                  <c:v>11069.48</c:v>
                </c:pt>
                <c:pt idx="43">
                  <c:v>11650.39</c:v>
                </c:pt>
                <c:pt idx="44">
                  <c:v>12205.31</c:v>
                </c:pt>
                <c:pt idx="45">
                  <c:v>11898.11</c:v>
                </c:pt>
                <c:pt idx="46">
                  <c:v>11782.97</c:v>
                </c:pt>
                <c:pt idx="47">
                  <c:v>12413.79</c:v>
                </c:pt>
                <c:pt idx="48">
                  <c:v>13014.99</c:v>
                </c:pt>
                <c:pt idx="49">
                  <c:v>13042.19</c:v>
                </c:pt>
                <c:pt idx="50">
                  <c:v>12827.54</c:v>
                </c:pt>
                <c:pt idx="52">
                  <c:v>12818.71</c:v>
                </c:pt>
                <c:pt idx="53">
                  <c:v>12559.82</c:v>
                </c:pt>
                <c:pt idx="54">
                  <c:v>12797.13</c:v>
                </c:pt>
                <c:pt idx="55">
                  <c:v>12291.38</c:v>
                </c:pt>
                <c:pt idx="56">
                  <c:v>12338.77</c:v>
                </c:pt>
                <c:pt idx="57">
                  <c:v>12172.05</c:v>
                </c:pt>
                <c:pt idx="58">
                  <c:v>12061.62</c:v>
                </c:pt>
                <c:pt idx="59">
                  <c:v>12118.32</c:v>
                </c:pt>
                <c:pt idx="60">
                  <c:v>12039.49</c:v>
                </c:pt>
                <c:pt idx="61">
                  <c:v>11836.67</c:v>
                </c:pt>
                <c:pt idx="62">
                  <c:v>11627.67</c:v>
                </c:pt>
                <c:pt idx="63">
                  <c:v>11647.73</c:v>
                </c:pt>
                <c:pt idx="64">
                  <c:v>11710.65</c:v>
                </c:pt>
                <c:pt idx="65">
                  <c:v>11625.55</c:v>
                </c:pt>
                <c:pt idx="66">
                  <c:v>11427.83</c:v>
                </c:pt>
                <c:pt idx="67">
                  <c:v>11171.99</c:v>
                </c:pt>
                <c:pt idx="68">
                  <c:v>11038.87</c:v>
                </c:pt>
                <c:pt idx="69">
                  <c:v>11030.77</c:v>
                </c:pt>
                <c:pt idx="70">
                  <c:v>11157.29</c:v>
                </c:pt>
                <c:pt idx="71">
                  <c:v>11186.36</c:v>
                </c:pt>
                <c:pt idx="72">
                  <c:v>11148</c:v>
                </c:pt>
                <c:pt idx="73">
                  <c:v>11057.82</c:v>
                </c:pt>
                <c:pt idx="74">
                  <c:v>10697.83</c:v>
                </c:pt>
                <c:pt idx="75">
                  <c:v>10430.07</c:v>
                </c:pt>
                <c:pt idx="76">
                  <c:v>10516.32</c:v>
                </c:pt>
                <c:pt idx="77">
                  <c:v>10190.06</c:v>
                </c:pt>
                <c:pt idx="78">
                  <c:v>10348.64</c:v>
                </c:pt>
                <c:pt idx="79">
                  <c:v>10556.36</c:v>
                </c:pt>
                <c:pt idx="80">
                  <c:v>10191.26</c:v>
                </c:pt>
                <c:pt idx="81">
                  <c:v>10190.06</c:v>
                </c:pt>
                <c:pt idx="82">
                  <c:v>10014.85</c:v>
                </c:pt>
                <c:pt idx="83">
                  <c:v>10123.120000000001</c:v>
                </c:pt>
                <c:pt idx="84">
                  <c:v>10224.1</c:v>
                </c:pt>
                <c:pt idx="85">
                  <c:v>10056.08</c:v>
                </c:pt>
                <c:pt idx="86">
                  <c:v>10236.36</c:v>
                </c:pt>
                <c:pt idx="87">
                  <c:v>10159.01</c:v>
                </c:pt>
                <c:pt idx="88">
                  <c:v>10162.6</c:v>
                </c:pt>
                <c:pt idx="89">
                  <c:v>10144.89</c:v>
                </c:pt>
                <c:pt idx="90">
                  <c:v>9985.7800000000007</c:v>
                </c:pt>
                <c:pt idx="91">
                  <c:v>9982.86</c:v>
                </c:pt>
                <c:pt idx="92">
                  <c:v>9856.14</c:v>
                </c:pt>
                <c:pt idx="93">
                  <c:v>9540.1</c:v>
                </c:pt>
                <c:pt idx="94">
                  <c:v>9389.6299999999992</c:v>
                </c:pt>
                <c:pt idx="95">
                  <c:v>9940.2000000000007</c:v>
                </c:pt>
                <c:pt idx="96">
                  <c:v>9700.75</c:v>
                </c:pt>
                <c:pt idx="97">
                  <c:v>9597.6200000000008</c:v>
                </c:pt>
                <c:pt idx="98">
                  <c:v>9978.98</c:v>
                </c:pt>
                <c:pt idx="99">
                  <c:v>9962.2000000000007</c:v>
                </c:pt>
                <c:pt idx="100">
                  <c:v>10183.42</c:v>
                </c:pt>
                <c:pt idx="101">
                  <c:v>9995.6299999999992</c:v>
                </c:pt>
                <c:pt idx="102">
                  <c:v>9995.58</c:v>
                </c:pt>
                <c:pt idx="103">
                  <c:v>9846.34</c:v>
                </c:pt>
                <c:pt idx="104">
                  <c:v>9486.16</c:v>
                </c:pt>
                <c:pt idx="105">
                  <c:v>9572.4500000000007</c:v>
                </c:pt>
                <c:pt idx="106">
                  <c:v>9431.76</c:v>
                </c:pt>
                <c:pt idx="107">
                  <c:v>9652.85</c:v>
                </c:pt>
                <c:pt idx="108">
                  <c:v>9786.17</c:v>
                </c:pt>
                <c:pt idx="109">
                  <c:v>9842.4599999999991</c:v>
                </c:pt>
                <c:pt idx="110">
                  <c:v>9631.7900000000009</c:v>
                </c:pt>
                <c:pt idx="111">
                  <c:v>9540.73</c:v>
                </c:pt>
                <c:pt idx="112">
                  <c:v>9334.17</c:v>
                </c:pt>
                <c:pt idx="113">
                  <c:v>9758.39</c:v>
                </c:pt>
                <c:pt idx="114">
                  <c:v>9784.6</c:v>
                </c:pt>
                <c:pt idx="115">
                  <c:v>9792</c:v>
                </c:pt>
                <c:pt idx="116">
                  <c:v>9687.2999999999993</c:v>
                </c:pt>
                <c:pt idx="117">
                  <c:v>10171.23</c:v>
                </c:pt>
                <c:pt idx="118">
                  <c:v>10038.36</c:v>
                </c:pt>
                <c:pt idx="119">
                  <c:v>10369.89</c:v>
                </c:pt>
                <c:pt idx="120">
                  <c:v>10487.04</c:v>
                </c:pt>
                <c:pt idx="121">
                  <c:v>10475.52</c:v>
                </c:pt>
                <c:pt idx="122">
                  <c:v>10360.280000000001</c:v>
                </c:pt>
                <c:pt idx="123">
                  <c:v>9972.69</c:v>
                </c:pt>
                <c:pt idx="124">
                  <c:v>9888.89</c:v>
                </c:pt>
                <c:pt idx="125">
                  <c:v>10167.950000000001</c:v>
                </c:pt>
                <c:pt idx="126">
                  <c:v>10043.64</c:v>
                </c:pt>
                <c:pt idx="127">
                  <c:v>10008.73</c:v>
                </c:pt>
                <c:pt idx="128">
                  <c:v>9966.9</c:v>
                </c:pt>
                <c:pt idx="129">
                  <c:v>9862.4500000000007</c:v>
                </c:pt>
                <c:pt idx="130">
                  <c:v>9840.77</c:v>
                </c:pt>
                <c:pt idx="131">
                  <c:v>9578.84</c:v>
                </c:pt>
                <c:pt idx="132">
                  <c:v>9547.6</c:v>
                </c:pt>
                <c:pt idx="133">
                  <c:v>9530.14</c:v>
                </c:pt>
                <c:pt idx="134">
                  <c:v>9427.93</c:v>
                </c:pt>
                <c:pt idx="135">
                  <c:v>9279.08</c:v>
                </c:pt>
                <c:pt idx="136">
                  <c:v>9343.57</c:v>
                </c:pt>
                <c:pt idx="137">
                  <c:v>9354.69</c:v>
                </c:pt>
                <c:pt idx="138">
                  <c:v>9223.6299999999992</c:v>
                </c:pt>
                <c:pt idx="139">
                  <c:v>8948.76</c:v>
                </c:pt>
                <c:pt idx="140">
                  <c:v>8981.7999999999993</c:v>
                </c:pt>
                <c:pt idx="141">
                  <c:v>8925.2800000000007</c:v>
                </c:pt>
                <c:pt idx="142">
                  <c:v>9043.56</c:v>
                </c:pt>
                <c:pt idx="143">
                  <c:v>8899.6</c:v>
                </c:pt>
                <c:pt idx="144">
                  <c:v>8942.73</c:v>
                </c:pt>
                <c:pt idx="145">
                  <c:v>8818.5300000000007</c:v>
                </c:pt>
                <c:pt idx="146">
                  <c:v>8706.82</c:v>
                </c:pt>
                <c:pt idx="147">
                  <c:v>8864.83</c:v>
                </c:pt>
                <c:pt idx="148">
                  <c:v>8796.73</c:v>
                </c:pt>
                <c:pt idx="149">
                  <c:v>8760.35</c:v>
                </c:pt>
                <c:pt idx="150">
                  <c:v>8599.31</c:v>
                </c:pt>
                <c:pt idx="151">
                  <c:v>8610.2800000000007</c:v>
                </c:pt>
                <c:pt idx="152">
                  <c:v>8669.4599999999991</c:v>
                </c:pt>
                <c:pt idx="153">
                  <c:v>8666.18</c:v>
                </c:pt>
                <c:pt idx="154">
                  <c:v>8379.5</c:v>
                </c:pt>
                <c:pt idx="155">
                  <c:v>8311.52</c:v>
                </c:pt>
                <c:pt idx="156">
                  <c:v>8432.11</c:v>
                </c:pt>
                <c:pt idx="157">
                  <c:v>8249.07</c:v>
                </c:pt>
                <c:pt idx="158">
                  <c:v>8191.84</c:v>
                </c:pt>
                <c:pt idx="159">
                  <c:v>7933.76</c:v>
                </c:pt>
                <c:pt idx="160">
                  <c:v>7948.74</c:v>
                </c:pt>
                <c:pt idx="161">
                  <c:v>7822.14</c:v>
                </c:pt>
                <c:pt idx="162">
                  <c:v>7986.84</c:v>
                </c:pt>
                <c:pt idx="163">
                  <c:v>8019.01</c:v>
                </c:pt>
                <c:pt idx="164">
                  <c:v>8050.34</c:v>
                </c:pt>
                <c:pt idx="165">
                  <c:v>7940.02</c:v>
                </c:pt>
                <c:pt idx="166">
                  <c:v>7952.44</c:v>
                </c:pt>
                <c:pt idx="167">
                  <c:v>7922.82</c:v>
                </c:pt>
                <c:pt idx="168">
                  <c:v>7970.67</c:v>
                </c:pt>
                <c:pt idx="169">
                  <c:v>7914.91</c:v>
                </c:pt>
                <c:pt idx="170">
                  <c:v>7832.48</c:v>
                </c:pt>
                <c:pt idx="171">
                  <c:v>7762.8</c:v>
                </c:pt>
                <c:pt idx="172">
                  <c:v>7591.89</c:v>
                </c:pt>
                <c:pt idx="173">
                  <c:v>7453.09</c:v>
                </c:pt>
                <c:pt idx="174">
                  <c:v>7322.14</c:v>
                </c:pt>
                <c:pt idx="175">
                  <c:v>7371.61</c:v>
                </c:pt>
                <c:pt idx="176">
                  <c:v>7589.36</c:v>
                </c:pt>
                <c:pt idx="177">
                  <c:v>7592.39</c:v>
                </c:pt>
                <c:pt idx="178">
                  <c:v>7643.34</c:v>
                </c:pt>
                <c:pt idx="179">
                  <c:v>7857.82</c:v>
                </c:pt>
                <c:pt idx="180">
                  <c:v>8009.56</c:v>
                </c:pt>
                <c:pt idx="181">
                  <c:v>8043.66</c:v>
                </c:pt>
                <c:pt idx="182">
                  <c:v>7990.63</c:v>
                </c:pt>
                <c:pt idx="183">
                  <c:v>7783.34</c:v>
                </c:pt>
                <c:pt idx="184">
                  <c:v>7744.62</c:v>
                </c:pt>
                <c:pt idx="185">
                  <c:v>7683.6</c:v>
                </c:pt>
                <c:pt idx="186">
                  <c:v>7689.83</c:v>
                </c:pt>
                <c:pt idx="187">
                  <c:v>7756.5</c:v>
                </c:pt>
                <c:pt idx="188">
                  <c:v>7666.83</c:v>
                </c:pt>
                <c:pt idx="189">
                  <c:v>7558.81</c:v>
                </c:pt>
                <c:pt idx="190">
                  <c:v>7559.96</c:v>
                </c:pt>
                <c:pt idx="191">
                  <c:v>7481.51</c:v>
                </c:pt>
                <c:pt idx="192">
                  <c:v>7704.18</c:v>
                </c:pt>
                <c:pt idx="193">
                  <c:v>7540.44</c:v>
                </c:pt>
                <c:pt idx="194">
                  <c:v>7641.86</c:v>
                </c:pt>
                <c:pt idx="195">
                  <c:v>7697.01</c:v>
                </c:pt>
                <c:pt idx="196">
                  <c:v>7635.6</c:v>
                </c:pt>
                <c:pt idx="197">
                  <c:v>7628.04</c:v>
                </c:pt>
                <c:pt idx="198">
                  <c:v>7599.57</c:v>
                </c:pt>
                <c:pt idx="199">
                  <c:v>7607.86</c:v>
                </c:pt>
                <c:pt idx="200">
                  <c:v>7559.65</c:v>
                </c:pt>
                <c:pt idx="201">
                  <c:v>7526.09</c:v>
                </c:pt>
                <c:pt idx="202">
                  <c:v>7637.73</c:v>
                </c:pt>
                <c:pt idx="203">
                  <c:v>7608.62</c:v>
                </c:pt>
                <c:pt idx="204">
                  <c:v>7699.01</c:v>
                </c:pt>
                <c:pt idx="205">
                  <c:v>7699.71</c:v>
                </c:pt>
                <c:pt idx="206">
                  <c:v>7812.02</c:v>
                </c:pt>
                <c:pt idx="207">
                  <c:v>7911.67</c:v>
                </c:pt>
                <c:pt idx="208">
                  <c:v>7835.34</c:v>
                </c:pt>
                <c:pt idx="209">
                  <c:v>7862.71</c:v>
                </c:pt>
                <c:pt idx="210">
                  <c:v>7725.08</c:v>
                </c:pt>
                <c:pt idx="211">
                  <c:v>7584.76</c:v>
                </c:pt>
                <c:pt idx="212">
                  <c:v>7692.27</c:v>
                </c:pt>
                <c:pt idx="213">
                  <c:v>7749.89</c:v>
                </c:pt>
                <c:pt idx="214">
                  <c:v>7749.89</c:v>
                </c:pt>
                <c:pt idx="215">
                  <c:v>7896.86</c:v>
                </c:pt>
                <c:pt idx="216">
                  <c:v>7917.11</c:v>
                </c:pt>
                <c:pt idx="217">
                  <c:v>7835.78</c:v>
                </c:pt>
                <c:pt idx="218">
                  <c:v>7746.93</c:v>
                </c:pt>
                <c:pt idx="219">
                  <c:v>7797.19</c:v>
                </c:pt>
                <c:pt idx="220">
                  <c:v>7674.6</c:v>
                </c:pt>
                <c:pt idx="221">
                  <c:v>7663.34</c:v>
                </c:pt>
                <c:pt idx="222">
                  <c:v>7655.46</c:v>
                </c:pt>
                <c:pt idx="223">
                  <c:v>7675.57</c:v>
                </c:pt>
                <c:pt idx="224">
                  <c:v>7581.97</c:v>
                </c:pt>
                <c:pt idx="225">
                  <c:v>7547.37</c:v>
                </c:pt>
                <c:pt idx="226">
                  <c:v>7422.83</c:v>
                </c:pt>
                <c:pt idx="227">
                  <c:v>7176.2</c:v>
                </c:pt>
                <c:pt idx="228">
                  <c:v>7188.74</c:v>
                </c:pt>
                <c:pt idx="229">
                  <c:v>7227.67</c:v>
                </c:pt>
                <c:pt idx="230">
                  <c:v>7108.36</c:v>
                </c:pt>
                <c:pt idx="231">
                  <c:v>7244.33</c:v>
                </c:pt>
                <c:pt idx="232">
                  <c:v>7191.56</c:v>
                </c:pt>
                <c:pt idx="233">
                  <c:v>7413.34</c:v>
                </c:pt>
                <c:pt idx="234">
                  <c:v>7500.8</c:v>
                </c:pt>
                <c:pt idx="235">
                  <c:v>7503.56</c:v>
                </c:pt>
                <c:pt idx="236">
                  <c:v>7401.36</c:v>
                </c:pt>
                <c:pt idx="237">
                  <c:v>7251.72</c:v>
                </c:pt>
                <c:pt idx="238">
                  <c:v>7059.59</c:v>
                </c:pt>
                <c:pt idx="239">
                  <c:v>7082.42</c:v>
                </c:pt>
                <c:pt idx="240">
                  <c:v>7025.49</c:v>
                </c:pt>
                <c:pt idx="241">
                  <c:v>7082.73</c:v>
                </c:pt>
                <c:pt idx="242">
                  <c:v>7130.04</c:v>
                </c:pt>
                <c:pt idx="243">
                  <c:v>6900.43</c:v>
                </c:pt>
                <c:pt idx="244">
                  <c:v>7009.99</c:v>
                </c:pt>
                <c:pt idx="245">
                  <c:v>7009.99</c:v>
                </c:pt>
                <c:pt idx="246">
                  <c:v>6875.87</c:v>
                </c:pt>
                <c:pt idx="247">
                  <c:v>7236.74</c:v>
                </c:pt>
                <c:pt idx="248">
                  <c:v>7236.74</c:v>
                </c:pt>
                <c:pt idx="249">
                  <c:v>7185.53</c:v>
                </c:pt>
                <c:pt idx="250">
                  <c:v>7079.96</c:v>
                </c:pt>
                <c:pt idx="251">
                  <c:v>6965.52</c:v>
                </c:pt>
                <c:pt idx="252">
                  <c:v>6982.73</c:v>
                </c:pt>
                <c:pt idx="253">
                  <c:v>6871.65</c:v>
                </c:pt>
                <c:pt idx="254">
                  <c:v>6752.71</c:v>
                </c:pt>
                <c:pt idx="255">
                  <c:v>6258.31</c:v>
                </c:pt>
                <c:pt idx="256">
                  <c:v>6543.14</c:v>
                </c:pt>
                <c:pt idx="257">
                  <c:v>6294.05</c:v>
                </c:pt>
                <c:pt idx="258">
                  <c:v>6620.43</c:v>
                </c:pt>
                <c:pt idx="259">
                  <c:v>6800.86</c:v>
                </c:pt>
                <c:pt idx="260">
                  <c:v>6829.38</c:v>
                </c:pt>
                <c:pt idx="261">
                  <c:v>6963.99</c:v>
                </c:pt>
                <c:pt idx="262">
                  <c:v>6962.18</c:v>
                </c:pt>
                <c:pt idx="263">
                  <c:v>7129.34</c:v>
                </c:pt>
                <c:pt idx="264">
                  <c:v>7042.26</c:v>
                </c:pt>
                <c:pt idx="265">
                  <c:v>7047.93</c:v>
                </c:pt>
                <c:pt idx="266">
                  <c:v>7001.3</c:v>
                </c:pt>
                <c:pt idx="267">
                  <c:v>6975.23</c:v>
                </c:pt>
                <c:pt idx="268">
                  <c:v>7057.45</c:v>
                </c:pt>
                <c:pt idx="269">
                  <c:v>7084.15</c:v>
                </c:pt>
                <c:pt idx="270">
                  <c:v>6980.8</c:v>
                </c:pt>
                <c:pt idx="271">
                  <c:v>7034.59</c:v>
                </c:pt>
                <c:pt idx="272">
                  <c:v>6961</c:v>
                </c:pt>
                <c:pt idx="273">
                  <c:v>6864.77</c:v>
                </c:pt>
                <c:pt idx="274">
                  <c:v>6683.85</c:v>
                </c:pt>
                <c:pt idx="275">
                  <c:v>6546.84</c:v>
                </c:pt>
                <c:pt idx="276">
                  <c:v>6529.79</c:v>
                </c:pt>
                <c:pt idx="277">
                  <c:v>6795.04</c:v>
                </c:pt>
                <c:pt idx="278">
                  <c:v>6796.04</c:v>
                </c:pt>
                <c:pt idx="279">
                  <c:v>6828.5</c:v>
                </c:pt>
                <c:pt idx="280">
                  <c:v>6681.48</c:v>
                </c:pt>
                <c:pt idx="281">
                  <c:v>6670.22</c:v>
                </c:pt>
                <c:pt idx="282">
                  <c:v>6737.06</c:v>
                </c:pt>
                <c:pt idx="283">
                  <c:v>6656.47</c:v>
                </c:pt>
                <c:pt idx="284">
                  <c:v>6783.69</c:v>
                </c:pt>
                <c:pt idx="285">
                  <c:v>6690.22</c:v>
                </c:pt>
                <c:pt idx="286">
                  <c:v>6787.88</c:v>
                </c:pt>
                <c:pt idx="287">
                  <c:v>6747.45</c:v>
                </c:pt>
                <c:pt idx="288">
                  <c:v>6872.1</c:v>
                </c:pt>
                <c:pt idx="289">
                  <c:v>6829.16</c:v>
                </c:pt>
                <c:pt idx="290">
                  <c:v>6856.79</c:v>
                </c:pt>
                <c:pt idx="291">
                  <c:v>6831.75</c:v>
                </c:pt>
                <c:pt idx="292">
                  <c:v>6903.17</c:v>
                </c:pt>
                <c:pt idx="293">
                  <c:v>6965.57</c:v>
                </c:pt>
                <c:pt idx="294">
                  <c:v>6925.94</c:v>
                </c:pt>
                <c:pt idx="295">
                  <c:v>6865.92</c:v>
                </c:pt>
                <c:pt idx="296">
                  <c:v>6972.44</c:v>
                </c:pt>
                <c:pt idx="297">
                  <c:v>6952.03</c:v>
                </c:pt>
                <c:pt idx="298">
                  <c:v>6956.89</c:v>
                </c:pt>
                <c:pt idx="299">
                  <c:v>7053.46</c:v>
                </c:pt>
                <c:pt idx="300">
                  <c:v>7008.99</c:v>
                </c:pt>
                <c:pt idx="301">
                  <c:v>6880.11</c:v>
                </c:pt>
                <c:pt idx="302">
                  <c:v>6802.43</c:v>
                </c:pt>
                <c:pt idx="303">
                  <c:v>6910.2</c:v>
                </c:pt>
                <c:pt idx="304">
                  <c:v>6756.77</c:v>
                </c:pt>
                <c:pt idx="305">
                  <c:v>6725.86</c:v>
                </c:pt>
                <c:pt idx="306">
                  <c:v>6607.85</c:v>
                </c:pt>
                <c:pt idx="307">
                  <c:v>6608.85</c:v>
                </c:pt>
                <c:pt idx="308">
                  <c:v>6821.98</c:v>
                </c:pt>
                <c:pt idx="309">
                  <c:v>6876.31</c:v>
                </c:pt>
                <c:pt idx="310">
                  <c:v>6935.7</c:v>
                </c:pt>
                <c:pt idx="311">
                  <c:v>6875.08</c:v>
                </c:pt>
                <c:pt idx="312">
                  <c:v>6775.04</c:v>
                </c:pt>
                <c:pt idx="313">
                  <c:v>6817.53</c:v>
                </c:pt>
                <c:pt idx="314">
                  <c:v>6742.62</c:v>
                </c:pt>
                <c:pt idx="315">
                  <c:v>6650.82</c:v>
                </c:pt>
                <c:pt idx="316">
                  <c:v>6601.93</c:v>
                </c:pt>
                <c:pt idx="317">
                  <c:v>6546.01</c:v>
                </c:pt>
                <c:pt idx="318">
                  <c:v>6567.62</c:v>
                </c:pt>
                <c:pt idx="319">
                  <c:v>6519.09</c:v>
                </c:pt>
                <c:pt idx="320">
                  <c:v>6573.07</c:v>
                </c:pt>
                <c:pt idx="321">
                  <c:v>6483.25</c:v>
                </c:pt>
                <c:pt idx="322">
                  <c:v>6505.35</c:v>
                </c:pt>
                <c:pt idx="323">
                  <c:v>6548.71</c:v>
                </c:pt>
                <c:pt idx="324">
                  <c:v>6466.43</c:v>
                </c:pt>
                <c:pt idx="325">
                  <c:v>6380.96</c:v>
                </c:pt>
                <c:pt idx="326">
                  <c:v>6441.43</c:v>
                </c:pt>
                <c:pt idx="327">
                  <c:v>6460.29</c:v>
                </c:pt>
                <c:pt idx="328">
                  <c:v>6377.75</c:v>
                </c:pt>
                <c:pt idx="329">
                  <c:v>6406.29</c:v>
                </c:pt>
                <c:pt idx="330">
                  <c:v>6309.02</c:v>
                </c:pt>
                <c:pt idx="331">
                  <c:v>6362.15</c:v>
                </c:pt>
                <c:pt idx="332">
                  <c:v>6524.67</c:v>
                </c:pt>
                <c:pt idx="333">
                  <c:v>6562.66</c:v>
                </c:pt>
                <c:pt idx="334">
                  <c:v>6569.39</c:v>
                </c:pt>
                <c:pt idx="335">
                  <c:v>6737.99</c:v>
                </c:pt>
                <c:pt idx="336">
                  <c:v>6832.03</c:v>
                </c:pt>
                <c:pt idx="337">
                  <c:v>6826.49</c:v>
                </c:pt>
                <c:pt idx="338">
                  <c:v>6838.07</c:v>
                </c:pt>
                <c:pt idx="339">
                  <c:v>6706.36</c:v>
                </c:pt>
                <c:pt idx="340">
                  <c:v>6756.9</c:v>
                </c:pt>
                <c:pt idx="341">
                  <c:v>6796.99</c:v>
                </c:pt>
                <c:pt idx="342">
                  <c:v>6643.05</c:v>
                </c:pt>
                <c:pt idx="343">
                  <c:v>6620.72</c:v>
                </c:pt>
                <c:pt idx="344">
                  <c:v>6648.1</c:v>
                </c:pt>
                <c:pt idx="345">
                  <c:v>6585.17</c:v>
                </c:pt>
                <c:pt idx="346">
                  <c:v>6551.94</c:v>
                </c:pt>
                <c:pt idx="347">
                  <c:v>6571.92</c:v>
                </c:pt>
                <c:pt idx="348">
                  <c:v>6532.89</c:v>
                </c:pt>
                <c:pt idx="349">
                  <c:v>6613.92</c:v>
                </c:pt>
                <c:pt idx="350">
                  <c:v>6647.04</c:v>
                </c:pt>
                <c:pt idx="351">
                  <c:v>6560.44</c:v>
                </c:pt>
                <c:pt idx="352">
                  <c:v>6550.84</c:v>
                </c:pt>
                <c:pt idx="353">
                  <c:v>6561.36</c:v>
                </c:pt>
                <c:pt idx="354">
                  <c:v>6448.77</c:v>
                </c:pt>
                <c:pt idx="355">
                  <c:v>6336.56</c:v>
                </c:pt>
                <c:pt idx="356">
                  <c:v>6266.48</c:v>
                </c:pt>
                <c:pt idx="357">
                  <c:v>6414.77</c:v>
                </c:pt>
                <c:pt idx="358">
                  <c:v>6462.15</c:v>
                </c:pt>
                <c:pt idx="359">
                  <c:v>6598.8</c:v>
                </c:pt>
                <c:pt idx="360">
                  <c:v>6697.66</c:v>
                </c:pt>
                <c:pt idx="361">
                  <c:v>6600.49</c:v>
                </c:pt>
                <c:pt idx="362">
                  <c:v>6771.39</c:v>
                </c:pt>
                <c:pt idx="363">
                  <c:v>6795.06</c:v>
                </c:pt>
                <c:pt idx="364">
                  <c:v>6873.79</c:v>
                </c:pt>
                <c:pt idx="365">
                  <c:v>6912.37</c:v>
                </c:pt>
                <c:pt idx="366">
                  <c:v>6959.89</c:v>
                </c:pt>
                <c:pt idx="367">
                  <c:v>6937.9</c:v>
                </c:pt>
                <c:pt idx="368">
                  <c:v>6973.8</c:v>
                </c:pt>
                <c:pt idx="369">
                  <c:v>6978.74</c:v>
                </c:pt>
                <c:pt idx="370">
                  <c:v>7032.23</c:v>
                </c:pt>
                <c:pt idx="371">
                  <c:v>6984.72</c:v>
                </c:pt>
                <c:pt idx="372">
                  <c:v>7055.81</c:v>
                </c:pt>
                <c:pt idx="373">
                  <c:v>7042.17</c:v>
                </c:pt>
                <c:pt idx="374">
                  <c:v>7085.51</c:v>
                </c:pt>
                <c:pt idx="375">
                  <c:v>6869.09</c:v>
                </c:pt>
                <c:pt idx="376">
                  <c:v>6940.96</c:v>
                </c:pt>
                <c:pt idx="377">
                  <c:v>6777.87</c:v>
                </c:pt>
                <c:pt idx="378">
                  <c:v>6777.4</c:v>
                </c:pt>
                <c:pt idx="379">
                  <c:v>6679.17</c:v>
                </c:pt>
                <c:pt idx="380">
                  <c:v>6592.37</c:v>
                </c:pt>
                <c:pt idx="381">
                  <c:v>6503.24</c:v>
                </c:pt>
                <c:pt idx="382">
                  <c:v>6382.5</c:v>
                </c:pt>
                <c:pt idx="383">
                  <c:v>6454.31</c:v>
                </c:pt>
                <c:pt idx="384">
                  <c:v>6482.8</c:v>
                </c:pt>
                <c:pt idx="385">
                  <c:v>6440.49</c:v>
                </c:pt>
                <c:pt idx="386">
                  <c:v>6456.28</c:v>
                </c:pt>
                <c:pt idx="387">
                  <c:v>6526.85</c:v>
                </c:pt>
                <c:pt idx="388">
                  <c:v>6501.63</c:v>
                </c:pt>
                <c:pt idx="389">
                  <c:v>6560.71</c:v>
                </c:pt>
                <c:pt idx="390">
                  <c:v>6574.71</c:v>
                </c:pt>
                <c:pt idx="391">
                  <c:v>6495.07</c:v>
                </c:pt>
                <c:pt idx="392">
                  <c:v>6366.72</c:v>
                </c:pt>
                <c:pt idx="393">
                  <c:v>6276.39</c:v>
                </c:pt>
                <c:pt idx="394">
                  <c:v>6167.28</c:v>
                </c:pt>
                <c:pt idx="395">
                  <c:v>6153.64</c:v>
                </c:pt>
                <c:pt idx="396">
                  <c:v>6147.72</c:v>
                </c:pt>
                <c:pt idx="397">
                  <c:v>5998.97</c:v>
                </c:pt>
                <c:pt idx="398">
                  <c:v>5984.8</c:v>
                </c:pt>
                <c:pt idx="399">
                  <c:v>5988.48</c:v>
                </c:pt>
                <c:pt idx="400">
                  <c:v>6062.2</c:v>
                </c:pt>
                <c:pt idx="401">
                  <c:v>5868.5</c:v>
                </c:pt>
                <c:pt idx="402">
                  <c:v>5675.33</c:v>
                </c:pt>
                <c:pt idx="403">
                  <c:v>5581.89</c:v>
                </c:pt>
                <c:pt idx="404">
                  <c:v>5542.35</c:v>
                </c:pt>
                <c:pt idx="405">
                  <c:v>5624.03</c:v>
                </c:pt>
                <c:pt idx="406">
                  <c:v>5681.27</c:v>
                </c:pt>
                <c:pt idx="407">
                  <c:v>5655.66</c:v>
                </c:pt>
                <c:pt idx="408">
                  <c:v>5930.11</c:v>
                </c:pt>
                <c:pt idx="409">
                  <c:v>5961.65</c:v>
                </c:pt>
                <c:pt idx="410">
                  <c:v>6118.8</c:v>
                </c:pt>
                <c:pt idx="411">
                  <c:v>6015.4</c:v>
                </c:pt>
                <c:pt idx="412">
                  <c:v>6147.54</c:v>
                </c:pt>
                <c:pt idx="413">
                  <c:v>6211.74</c:v>
                </c:pt>
                <c:pt idx="414">
                  <c:v>6183.26</c:v>
                </c:pt>
                <c:pt idx="415">
                  <c:v>6125.65</c:v>
                </c:pt>
                <c:pt idx="416">
                  <c:v>6201.64</c:v>
                </c:pt>
                <c:pt idx="417">
                  <c:v>6217.56</c:v>
                </c:pt>
                <c:pt idx="418">
                  <c:v>6146.56</c:v>
                </c:pt>
                <c:pt idx="419">
                  <c:v>6097.2</c:v>
                </c:pt>
                <c:pt idx="420">
                  <c:v>6089.43</c:v>
                </c:pt>
                <c:pt idx="421">
                  <c:v>5953.51</c:v>
                </c:pt>
                <c:pt idx="422">
                  <c:v>5975.73</c:v>
                </c:pt>
                <c:pt idx="423">
                  <c:v>5988.95</c:v>
                </c:pt>
                <c:pt idx="424">
                  <c:v>5891.76</c:v>
                </c:pt>
                <c:pt idx="425">
                  <c:v>5881.34</c:v>
                </c:pt>
                <c:pt idx="426">
                  <c:v>5697.37</c:v>
                </c:pt>
                <c:pt idx="427">
                  <c:v>5863.93</c:v>
                </c:pt>
                <c:pt idx="428">
                  <c:v>5840.97</c:v>
                </c:pt>
                <c:pt idx="429">
                  <c:v>5895.33</c:v>
                </c:pt>
                <c:pt idx="430">
                  <c:v>6157.03</c:v>
                </c:pt>
                <c:pt idx="431">
                  <c:v>6318.46</c:v>
                </c:pt>
                <c:pt idx="432">
                  <c:v>6258.97</c:v>
                </c:pt>
                <c:pt idx="433">
                  <c:v>6074.31</c:v>
                </c:pt>
                <c:pt idx="434">
                  <c:v>6172.12</c:v>
                </c:pt>
                <c:pt idx="435">
                  <c:v>6147.15</c:v>
                </c:pt>
                <c:pt idx="436">
                  <c:v>6173.14</c:v>
                </c:pt>
                <c:pt idx="437">
                  <c:v>6357.95</c:v>
                </c:pt>
                <c:pt idx="438">
                  <c:v>6272.25</c:v>
                </c:pt>
                <c:pt idx="439">
                  <c:v>6337.61</c:v>
                </c:pt>
                <c:pt idx="440">
                  <c:v>6405.36</c:v>
                </c:pt>
                <c:pt idx="441">
                  <c:v>6516.89</c:v>
                </c:pt>
                <c:pt idx="442">
                  <c:v>6588.65</c:v>
                </c:pt>
                <c:pt idx="443">
                  <c:v>6571.49</c:v>
                </c:pt>
                <c:pt idx="444">
                  <c:v>6647.14</c:v>
                </c:pt>
                <c:pt idx="445">
                  <c:v>6661.51</c:v>
                </c:pt>
                <c:pt idx="446">
                  <c:v>6558.5</c:v>
                </c:pt>
                <c:pt idx="447">
                  <c:v>6439.59</c:v>
                </c:pt>
                <c:pt idx="448">
                  <c:v>6488.12</c:v>
                </c:pt>
                <c:pt idx="449">
                  <c:v>6473.61</c:v>
                </c:pt>
                <c:pt idx="450">
                  <c:v>6496.47</c:v>
                </c:pt>
                <c:pt idx="451">
                  <c:v>6475.87</c:v>
                </c:pt>
                <c:pt idx="452">
                  <c:v>6391.56</c:v>
                </c:pt>
                <c:pt idx="453">
                  <c:v>6343.86</c:v>
                </c:pt>
                <c:pt idx="454">
                  <c:v>6328.26</c:v>
                </c:pt>
                <c:pt idx="455">
                  <c:v>6317.2</c:v>
                </c:pt>
                <c:pt idx="456">
                  <c:v>6281.48</c:v>
                </c:pt>
                <c:pt idx="457">
                  <c:v>6258.51</c:v>
                </c:pt>
                <c:pt idx="458">
                  <c:v>6340.4</c:v>
                </c:pt>
                <c:pt idx="459">
                  <c:v>6281.26</c:v>
                </c:pt>
                <c:pt idx="460">
                  <c:v>6417.82</c:v>
                </c:pt>
                <c:pt idx="461">
                  <c:v>6351.87</c:v>
                </c:pt>
                <c:pt idx="462">
                  <c:v>6338.93</c:v>
                </c:pt>
                <c:pt idx="463">
                  <c:v>6305.3</c:v>
                </c:pt>
                <c:pt idx="464">
                  <c:v>6296.36</c:v>
                </c:pt>
                <c:pt idx="465">
                  <c:v>6350.19</c:v>
                </c:pt>
                <c:pt idx="466">
                  <c:v>6437.36</c:v>
                </c:pt>
                <c:pt idx="467">
                  <c:v>6437.71</c:v>
                </c:pt>
                <c:pt idx="468">
                  <c:v>6515.99</c:v>
                </c:pt>
                <c:pt idx="469">
                  <c:v>6594.27</c:v>
                </c:pt>
                <c:pt idx="470">
                  <c:v>6772.16</c:v>
                </c:pt>
                <c:pt idx="471">
                  <c:v>6726.23</c:v>
                </c:pt>
                <c:pt idx="472">
                  <c:v>6638.05</c:v>
                </c:pt>
                <c:pt idx="473">
                  <c:v>6780.9</c:v>
                </c:pt>
                <c:pt idx="474">
                  <c:v>6822.84</c:v>
                </c:pt>
                <c:pt idx="475">
                  <c:v>6867.73</c:v>
                </c:pt>
                <c:pt idx="476">
                  <c:v>6693.84</c:v>
                </c:pt>
                <c:pt idx="477">
                  <c:v>6874.29</c:v>
                </c:pt>
                <c:pt idx="478">
                  <c:v>6863.77</c:v>
                </c:pt>
                <c:pt idx="479">
                  <c:v>6910.46</c:v>
                </c:pt>
                <c:pt idx="480">
                  <c:v>6888.5</c:v>
                </c:pt>
                <c:pt idx="481">
                  <c:v>6956.09</c:v>
                </c:pt>
                <c:pt idx="482">
                  <c:v>7162.57</c:v>
                </c:pt>
                <c:pt idx="483">
                  <c:v>7189.47</c:v>
                </c:pt>
                <c:pt idx="484">
                  <c:v>7155.06</c:v>
                </c:pt>
                <c:pt idx="485">
                  <c:v>6964.62</c:v>
                </c:pt>
                <c:pt idx="486">
                  <c:v>6955.13</c:v>
                </c:pt>
                <c:pt idx="487">
                  <c:v>6900.3</c:v>
                </c:pt>
                <c:pt idx="488">
                  <c:v>6880.48</c:v>
                </c:pt>
                <c:pt idx="489">
                  <c:v>6870.24</c:v>
                </c:pt>
                <c:pt idx="490">
                  <c:v>6894.32</c:v>
                </c:pt>
                <c:pt idx="491">
                  <c:v>6785.74</c:v>
                </c:pt>
                <c:pt idx="492">
                  <c:v>6829.31</c:v>
                </c:pt>
                <c:pt idx="493">
                  <c:v>6840.16</c:v>
                </c:pt>
                <c:pt idx="494">
                  <c:v>6695.55</c:v>
                </c:pt>
                <c:pt idx="495">
                  <c:v>6654.88</c:v>
                </c:pt>
                <c:pt idx="496">
                  <c:v>6624.08</c:v>
                </c:pt>
                <c:pt idx="497">
                  <c:v>6570</c:v>
                </c:pt>
                <c:pt idx="498">
                  <c:v>6738.43</c:v>
                </c:pt>
                <c:pt idx="499">
                  <c:v>6708.46</c:v>
                </c:pt>
                <c:pt idx="500">
                  <c:v>6548.14</c:v>
                </c:pt>
                <c:pt idx="501">
                  <c:v>6553.94</c:v>
                </c:pt>
                <c:pt idx="502">
                  <c:v>6541.45</c:v>
                </c:pt>
                <c:pt idx="503">
                  <c:v>6650</c:v>
                </c:pt>
                <c:pt idx="504">
                  <c:v>6650.05</c:v>
                </c:pt>
                <c:pt idx="505">
                  <c:v>6718.84</c:v>
                </c:pt>
                <c:pt idx="506">
                  <c:v>6694.2</c:v>
                </c:pt>
                <c:pt idx="507">
                  <c:v>6614.74</c:v>
                </c:pt>
                <c:pt idx="508">
                  <c:v>6833.43</c:v>
                </c:pt>
                <c:pt idx="509">
                  <c:v>6875.9</c:v>
                </c:pt>
                <c:pt idx="510">
                  <c:v>6772.59</c:v>
                </c:pt>
                <c:pt idx="511">
                  <c:v>6767.39</c:v>
                </c:pt>
                <c:pt idx="512">
                  <c:v>6774.26</c:v>
                </c:pt>
                <c:pt idx="513">
                  <c:v>6729.73</c:v>
                </c:pt>
                <c:pt idx="514">
                  <c:v>6685.31</c:v>
                </c:pt>
                <c:pt idx="515">
                  <c:v>6794.89</c:v>
                </c:pt>
                <c:pt idx="516">
                  <c:v>6670.8</c:v>
                </c:pt>
                <c:pt idx="517">
                  <c:v>6713.11</c:v>
                </c:pt>
                <c:pt idx="518">
                  <c:v>6603.42</c:v>
                </c:pt>
                <c:pt idx="519">
                  <c:v>6453.45</c:v>
                </c:pt>
                <c:pt idx="520">
                  <c:v>6401.29</c:v>
                </c:pt>
                <c:pt idx="521">
                  <c:v>6415.74</c:v>
                </c:pt>
                <c:pt idx="522">
                  <c:v>6364.77</c:v>
                </c:pt>
                <c:pt idx="523">
                  <c:v>6473.71</c:v>
                </c:pt>
                <c:pt idx="524">
                  <c:v>6294.86</c:v>
                </c:pt>
                <c:pt idx="525">
                  <c:v>6305.07</c:v>
                </c:pt>
                <c:pt idx="526">
                  <c:v>6245.25</c:v>
                </c:pt>
                <c:pt idx="527">
                  <c:v>6254.34</c:v>
                </c:pt>
                <c:pt idx="528">
                  <c:v>6374.53</c:v>
                </c:pt>
                <c:pt idx="529">
                  <c:v>6281.02</c:v>
                </c:pt>
                <c:pt idx="530">
                  <c:v>6319.61</c:v>
                </c:pt>
                <c:pt idx="531">
                  <c:v>6239.91</c:v>
                </c:pt>
                <c:pt idx="534">
                  <c:v>6418.04</c:v>
                </c:pt>
                <c:pt idx="535">
                  <c:v>6421.52</c:v>
                </c:pt>
                <c:pt idx="536">
                  <c:v>6323.2</c:v>
                </c:pt>
                <c:pt idx="537">
                  <c:v>6339.74</c:v>
                </c:pt>
                <c:pt idx="538">
                  <c:v>6269.08</c:v>
                </c:pt>
                <c:pt idx="539">
                  <c:v>6154.77</c:v>
                </c:pt>
                <c:pt idx="540">
                  <c:v>6087.11</c:v>
                </c:pt>
                <c:pt idx="541">
                  <c:v>6039.21</c:v>
                </c:pt>
                <c:pt idx="542">
                  <c:v>5933.41</c:v>
                </c:pt>
                <c:pt idx="543">
                  <c:v>5959.95</c:v>
                </c:pt>
                <c:pt idx="544">
                  <c:v>5904.43</c:v>
                </c:pt>
                <c:pt idx="545">
                  <c:v>5976.17</c:v>
                </c:pt>
                <c:pt idx="546">
                  <c:v>5982.8</c:v>
                </c:pt>
                <c:pt idx="547">
                  <c:v>6067.38</c:v>
                </c:pt>
                <c:pt idx="548">
                  <c:v>6161.76</c:v>
                </c:pt>
                <c:pt idx="549">
                  <c:v>6162.28</c:v>
                </c:pt>
                <c:pt idx="550">
                  <c:v>6070.44</c:v>
                </c:pt>
                <c:pt idx="551">
                  <c:v>6074.32</c:v>
                </c:pt>
                <c:pt idx="552">
                  <c:v>6148.71</c:v>
                </c:pt>
                <c:pt idx="553">
                  <c:v>6106.66</c:v>
                </c:pt>
                <c:pt idx="554">
                  <c:v>6149.08</c:v>
                </c:pt>
                <c:pt idx="555">
                  <c:v>6267.97</c:v>
                </c:pt>
                <c:pt idx="556">
                  <c:v>6253.63</c:v>
                </c:pt>
                <c:pt idx="557">
                  <c:v>6166.6</c:v>
                </c:pt>
                <c:pt idx="558">
                  <c:v>6236.62</c:v>
                </c:pt>
                <c:pt idx="559">
                  <c:v>6453.45</c:v>
                </c:pt>
                <c:pt idx="560">
                  <c:v>6285.21</c:v>
                </c:pt>
                <c:pt idx="561">
                  <c:v>6381.48</c:v>
                </c:pt>
                <c:pt idx="562">
                  <c:v>6309.31</c:v>
                </c:pt>
                <c:pt idx="563">
                  <c:v>6220.15</c:v>
                </c:pt>
                <c:pt idx="564">
                  <c:v>6244.94</c:v>
                </c:pt>
                <c:pt idx="565">
                  <c:v>6169.65</c:v>
                </c:pt>
                <c:pt idx="566">
                  <c:v>6080.13</c:v>
                </c:pt>
                <c:pt idx="567">
                  <c:v>6113.36</c:v>
                </c:pt>
                <c:pt idx="568">
                  <c:v>6160.76</c:v>
                </c:pt>
                <c:pt idx="569">
                  <c:v>6158.88</c:v>
                </c:pt>
                <c:pt idx="570">
                  <c:v>6190.63</c:v>
                </c:pt>
                <c:pt idx="571">
                  <c:v>6274.17</c:v>
                </c:pt>
                <c:pt idx="572">
                  <c:v>6380.89</c:v>
                </c:pt>
                <c:pt idx="573">
                  <c:v>6328.22</c:v>
                </c:pt>
                <c:pt idx="574">
                  <c:v>6274.34</c:v>
                </c:pt>
                <c:pt idx="575">
                  <c:v>6288.29</c:v>
                </c:pt>
                <c:pt idx="576">
                  <c:v>6304.97</c:v>
                </c:pt>
                <c:pt idx="577">
                  <c:v>6260.69</c:v>
                </c:pt>
                <c:pt idx="578">
                  <c:v>6284.99</c:v>
                </c:pt>
                <c:pt idx="579">
                  <c:v>6363.32</c:v>
                </c:pt>
                <c:pt idx="580">
                  <c:v>6405.23</c:v>
                </c:pt>
                <c:pt idx="581">
                  <c:v>6562.68</c:v>
                </c:pt>
                <c:pt idx="582">
                  <c:v>6509.16</c:v>
                </c:pt>
                <c:pt idx="583">
                  <c:v>6571.64</c:v>
                </c:pt>
                <c:pt idx="584">
                  <c:v>6524.67</c:v>
                </c:pt>
                <c:pt idx="585">
                  <c:v>6435.2</c:v>
                </c:pt>
                <c:pt idx="586">
                  <c:v>6436.44</c:v>
                </c:pt>
                <c:pt idx="587">
                  <c:v>6490.75</c:v>
                </c:pt>
                <c:pt idx="588">
                  <c:v>6387.34</c:v>
                </c:pt>
                <c:pt idx="589">
                  <c:v>6340.43</c:v>
                </c:pt>
                <c:pt idx="590">
                  <c:v>6349.96</c:v>
                </c:pt>
                <c:pt idx="591">
                  <c:v>6254.58</c:v>
                </c:pt>
                <c:pt idx="592">
                  <c:v>6041.82</c:v>
                </c:pt>
                <c:pt idx="593">
                  <c:v>6123.68</c:v>
                </c:pt>
                <c:pt idx="594">
                  <c:v>6154.49</c:v>
                </c:pt>
                <c:pt idx="595">
                  <c:v>6242.05</c:v>
                </c:pt>
                <c:pt idx="596">
                  <c:v>6206.78</c:v>
                </c:pt>
                <c:pt idx="597">
                  <c:v>6278.75</c:v>
                </c:pt>
                <c:pt idx="598">
                  <c:v>6213.27</c:v>
                </c:pt>
                <c:pt idx="599">
                  <c:v>6379.26</c:v>
                </c:pt>
                <c:pt idx="600">
                  <c:v>6309.52</c:v>
                </c:pt>
                <c:pt idx="601">
                  <c:v>6278.28</c:v>
                </c:pt>
                <c:pt idx="602">
                  <c:v>6291.74</c:v>
                </c:pt>
                <c:pt idx="603">
                  <c:v>6228.71</c:v>
                </c:pt>
                <c:pt idx="604">
                  <c:v>6151.74</c:v>
                </c:pt>
                <c:pt idx="605">
                  <c:v>6161.16</c:v>
                </c:pt>
                <c:pt idx="606">
                  <c:v>6142.63</c:v>
                </c:pt>
                <c:pt idx="607">
                  <c:v>6228.66</c:v>
                </c:pt>
                <c:pt idx="608">
                  <c:v>6222.01</c:v>
                </c:pt>
                <c:pt idx="609">
                  <c:v>6122.31</c:v>
                </c:pt>
                <c:pt idx="610">
                  <c:v>6136.06</c:v>
                </c:pt>
                <c:pt idx="611">
                  <c:v>6065.39</c:v>
                </c:pt>
                <c:pt idx="612">
                  <c:v>6211.39</c:v>
                </c:pt>
                <c:pt idx="613">
                  <c:v>6121.03</c:v>
                </c:pt>
                <c:pt idx="614">
                  <c:v>5995.02</c:v>
                </c:pt>
                <c:pt idx="615">
                  <c:v>6080.49</c:v>
                </c:pt>
                <c:pt idx="616">
                  <c:v>6137.23</c:v>
                </c:pt>
                <c:pt idx="617">
                  <c:v>6174.86</c:v>
                </c:pt>
                <c:pt idx="618">
                  <c:v>6215.53</c:v>
                </c:pt>
                <c:pt idx="619">
                  <c:v>6209.74</c:v>
                </c:pt>
                <c:pt idx="620">
                  <c:v>6192.61</c:v>
                </c:pt>
                <c:pt idx="621">
                  <c:v>6158.43</c:v>
                </c:pt>
                <c:pt idx="622">
                  <c:v>6126.49</c:v>
                </c:pt>
                <c:pt idx="623">
                  <c:v>6089.94</c:v>
                </c:pt>
                <c:pt idx="624">
                  <c:v>6144.19</c:v>
                </c:pt>
                <c:pt idx="625">
                  <c:v>6189.53</c:v>
                </c:pt>
                <c:pt idx="626">
                  <c:v>6105.89</c:v>
                </c:pt>
                <c:pt idx="627">
                  <c:v>6108.76</c:v>
                </c:pt>
                <c:pt idx="628">
                  <c:v>6128.84</c:v>
                </c:pt>
                <c:pt idx="629">
                  <c:v>6056.23</c:v>
                </c:pt>
                <c:pt idx="630">
                  <c:v>6154.54</c:v>
                </c:pt>
                <c:pt idx="631">
                  <c:v>6153.22</c:v>
                </c:pt>
                <c:pt idx="632">
                  <c:v>6187.39</c:v>
                </c:pt>
                <c:pt idx="633">
                  <c:v>6082</c:v>
                </c:pt>
                <c:pt idx="634">
                  <c:v>6104.97</c:v>
                </c:pt>
                <c:pt idx="635">
                  <c:v>6059.18</c:v>
                </c:pt>
                <c:pt idx="636">
                  <c:v>6125.54</c:v>
                </c:pt>
                <c:pt idx="637">
                  <c:v>6119.7</c:v>
                </c:pt>
                <c:pt idx="638">
                  <c:v>6086.05</c:v>
                </c:pt>
                <c:pt idx="639">
                  <c:v>6004.4</c:v>
                </c:pt>
                <c:pt idx="640">
                  <c:v>5891.84</c:v>
                </c:pt>
                <c:pt idx="641">
                  <c:v>5918.75</c:v>
                </c:pt>
                <c:pt idx="642">
                  <c:v>5904.18</c:v>
                </c:pt>
                <c:pt idx="643">
                  <c:v>5966.98</c:v>
                </c:pt>
                <c:pt idx="644">
                  <c:v>6186.48</c:v>
                </c:pt>
                <c:pt idx="645">
                  <c:v>6153.7</c:v>
                </c:pt>
                <c:pt idx="646">
                  <c:v>6054.18</c:v>
                </c:pt>
                <c:pt idx="647">
                  <c:v>6049.57</c:v>
                </c:pt>
                <c:pt idx="648">
                  <c:v>6077.58</c:v>
                </c:pt>
                <c:pt idx="649">
                  <c:v>6121.36</c:v>
                </c:pt>
                <c:pt idx="650">
                  <c:v>6126.59</c:v>
                </c:pt>
                <c:pt idx="651">
                  <c:v>6104.43</c:v>
                </c:pt>
                <c:pt idx="652">
                  <c:v>6184.34</c:v>
                </c:pt>
                <c:pt idx="653">
                  <c:v>6267.67</c:v>
                </c:pt>
                <c:pt idx="654">
                  <c:v>6231.74</c:v>
                </c:pt>
                <c:pt idx="655">
                  <c:v>6296.33</c:v>
                </c:pt>
                <c:pt idx="656">
                  <c:v>6117.02</c:v>
                </c:pt>
                <c:pt idx="657">
                  <c:v>6023.87</c:v>
                </c:pt>
                <c:pt idx="658">
                  <c:v>6063.89</c:v>
                </c:pt>
                <c:pt idx="659">
                  <c:v>6080.22</c:v>
                </c:pt>
                <c:pt idx="660">
                  <c:v>6149.54</c:v>
                </c:pt>
                <c:pt idx="661">
                  <c:v>6142.11</c:v>
                </c:pt>
                <c:pt idx="662">
                  <c:v>6198.3</c:v>
                </c:pt>
                <c:pt idx="663">
                  <c:v>6206.1</c:v>
                </c:pt>
                <c:pt idx="664">
                  <c:v>6329.12</c:v>
                </c:pt>
                <c:pt idx="665">
                  <c:v>6240.73</c:v>
                </c:pt>
                <c:pt idx="666">
                  <c:v>6228.83</c:v>
                </c:pt>
                <c:pt idx="667">
                  <c:v>6202.02</c:v>
                </c:pt>
                <c:pt idx="668">
                  <c:v>6168.66</c:v>
                </c:pt>
                <c:pt idx="669">
                  <c:v>6068.17</c:v>
                </c:pt>
                <c:pt idx="670">
                  <c:v>6100.49</c:v>
                </c:pt>
                <c:pt idx="671">
                  <c:v>6161.99</c:v>
                </c:pt>
                <c:pt idx="672">
                  <c:v>6137.9</c:v>
                </c:pt>
                <c:pt idx="673">
                  <c:v>6102.71</c:v>
                </c:pt>
                <c:pt idx="674">
                  <c:v>6008.4</c:v>
                </c:pt>
                <c:pt idx="675">
                  <c:v>5983.28</c:v>
                </c:pt>
                <c:pt idx="676">
                  <c:v>5960.55</c:v>
                </c:pt>
                <c:pt idx="677">
                  <c:v>6098.99</c:v>
                </c:pt>
                <c:pt idx="678">
                  <c:v>6207.59</c:v>
                </c:pt>
                <c:pt idx="679">
                  <c:v>6221.64</c:v>
                </c:pt>
                <c:pt idx="680">
                  <c:v>6275.15</c:v>
                </c:pt>
                <c:pt idx="681">
                  <c:v>6262.47</c:v>
                </c:pt>
                <c:pt idx="682">
                  <c:v>6177.54</c:v>
                </c:pt>
                <c:pt idx="683">
                  <c:v>6173.59</c:v>
                </c:pt>
                <c:pt idx="684">
                  <c:v>6258.88</c:v>
                </c:pt>
                <c:pt idx="685">
                  <c:v>6289.21</c:v>
                </c:pt>
                <c:pt idx="686">
                  <c:v>6265.84</c:v>
                </c:pt>
                <c:pt idx="687">
                  <c:v>6294.89</c:v>
                </c:pt>
                <c:pt idx="688">
                  <c:v>6393.23</c:v>
                </c:pt>
                <c:pt idx="689">
                  <c:v>6282.91</c:v>
                </c:pt>
                <c:pt idx="690">
                  <c:v>6305.66</c:v>
                </c:pt>
                <c:pt idx="691">
                  <c:v>6446.74</c:v>
                </c:pt>
                <c:pt idx="692">
                  <c:v>6480.03</c:v>
                </c:pt>
                <c:pt idx="693">
                  <c:v>6412.59</c:v>
                </c:pt>
                <c:pt idx="694">
                  <c:v>6323.59</c:v>
                </c:pt>
                <c:pt idx="695">
                  <c:v>6447.56</c:v>
                </c:pt>
                <c:pt idx="696">
                  <c:v>6544.29</c:v>
                </c:pt>
                <c:pt idx="697">
                  <c:v>6544.48</c:v>
                </c:pt>
                <c:pt idx="698">
                  <c:v>6498.14</c:v>
                </c:pt>
                <c:pt idx="699">
                  <c:v>6565.74</c:v>
                </c:pt>
                <c:pt idx="700">
                  <c:v>6676.13</c:v>
                </c:pt>
                <c:pt idx="701">
                  <c:v>6593.66</c:v>
                </c:pt>
                <c:pt idx="702">
                  <c:v>6451.31</c:v>
                </c:pt>
                <c:pt idx="703">
                  <c:v>6481.05</c:v>
                </c:pt>
                <c:pt idx="704">
                  <c:v>6249.08</c:v>
                </c:pt>
                <c:pt idx="705">
                  <c:v>6221.59</c:v>
                </c:pt>
                <c:pt idx="706">
                  <c:v>6362.21</c:v>
                </c:pt>
                <c:pt idx="707">
                  <c:v>6463.21</c:v>
                </c:pt>
                <c:pt idx="708">
                  <c:v>6468.23</c:v>
                </c:pt>
                <c:pt idx="709">
                  <c:v>6385.61</c:v>
                </c:pt>
                <c:pt idx="710">
                  <c:v>6274.76</c:v>
                </c:pt>
                <c:pt idx="711">
                  <c:v>6251.02</c:v>
                </c:pt>
                <c:pt idx="712">
                  <c:v>6252.63</c:v>
                </c:pt>
                <c:pt idx="713">
                  <c:v>6203.72</c:v>
                </c:pt>
                <c:pt idx="714">
                  <c:v>6237.83</c:v>
                </c:pt>
                <c:pt idx="715">
                  <c:v>6234.59</c:v>
                </c:pt>
                <c:pt idx="716">
                  <c:v>6350.51</c:v>
                </c:pt>
                <c:pt idx="717">
                  <c:v>6497.25</c:v>
                </c:pt>
                <c:pt idx="718">
                  <c:v>6563.5</c:v>
                </c:pt>
                <c:pt idx="719">
                  <c:v>6536.43</c:v>
                </c:pt>
                <c:pt idx="720">
                  <c:v>6637.39</c:v>
                </c:pt>
                <c:pt idx="721">
                  <c:v>6391.68</c:v>
                </c:pt>
                <c:pt idx="722">
                  <c:v>6452.28</c:v>
                </c:pt>
                <c:pt idx="723">
                  <c:v>6468.02</c:v>
                </c:pt>
                <c:pt idx="724">
                  <c:v>6532.99</c:v>
                </c:pt>
                <c:pt idx="725">
                  <c:v>6532.99</c:v>
                </c:pt>
                <c:pt idx="726">
                  <c:v>6435.53</c:v>
                </c:pt>
                <c:pt idx="727">
                  <c:v>6477.8</c:v>
                </c:pt>
                <c:pt idx="728">
                  <c:v>6510.2</c:v>
                </c:pt>
                <c:pt idx="729">
                  <c:v>6548.28</c:v>
                </c:pt>
                <c:pt idx="730">
                  <c:v>6560.59</c:v>
                </c:pt>
                <c:pt idx="731">
                  <c:v>6388.31</c:v>
                </c:pt>
                <c:pt idx="732">
                  <c:v>6351.77</c:v>
                </c:pt>
                <c:pt idx="733">
                  <c:v>6388.77</c:v>
                </c:pt>
                <c:pt idx="734">
                  <c:v>6430.62</c:v>
                </c:pt>
                <c:pt idx="735">
                  <c:v>6367.15</c:v>
                </c:pt>
                <c:pt idx="736">
                  <c:v>6372.33</c:v>
                </c:pt>
                <c:pt idx="737">
                  <c:v>6553.02</c:v>
                </c:pt>
                <c:pt idx="738">
                  <c:v>6595.57</c:v>
                </c:pt>
                <c:pt idx="739">
                  <c:v>6633.08</c:v>
                </c:pt>
                <c:pt idx="740">
                  <c:v>6676.45</c:v>
                </c:pt>
                <c:pt idx="741">
                  <c:v>6674.58</c:v>
                </c:pt>
                <c:pt idx="742">
                  <c:v>6627.91</c:v>
                </c:pt>
                <c:pt idx="743">
                  <c:v>6737.62</c:v>
                </c:pt>
                <c:pt idx="744">
                  <c:v>6797.25</c:v>
                </c:pt>
                <c:pt idx="745">
                  <c:v>6759.31</c:v>
                </c:pt>
                <c:pt idx="746">
                  <c:v>6848.38</c:v>
                </c:pt>
                <c:pt idx="747">
                  <c:v>6852.71</c:v>
                </c:pt>
                <c:pt idx="748">
                  <c:v>6827.95</c:v>
                </c:pt>
                <c:pt idx="749">
                  <c:v>6909.01</c:v>
                </c:pt>
                <c:pt idx="750">
                  <c:v>6829.81</c:v>
                </c:pt>
                <c:pt idx="751">
                  <c:v>6767.4</c:v>
                </c:pt>
                <c:pt idx="752">
                  <c:v>6736</c:v>
                </c:pt>
                <c:pt idx="753">
                  <c:v>6702.44</c:v>
                </c:pt>
                <c:pt idx="754">
                  <c:v>6781.91</c:v>
                </c:pt>
                <c:pt idx="755">
                  <c:v>6840.46</c:v>
                </c:pt>
                <c:pt idx="756">
                  <c:v>6830.43</c:v>
                </c:pt>
                <c:pt idx="757">
                  <c:v>6829.99</c:v>
                </c:pt>
                <c:pt idx="758">
                  <c:v>6833.8</c:v>
                </c:pt>
                <c:pt idx="759">
                  <c:v>6909.45</c:v>
                </c:pt>
                <c:pt idx="760">
                  <c:v>6938.07</c:v>
                </c:pt>
                <c:pt idx="761">
                  <c:v>7039.34</c:v>
                </c:pt>
                <c:pt idx="762">
                  <c:v>7034.87</c:v>
                </c:pt>
                <c:pt idx="763">
                  <c:v>7071.36</c:v>
                </c:pt>
                <c:pt idx="764">
                  <c:v>7178.34</c:v>
                </c:pt>
                <c:pt idx="765">
                  <c:v>7111.78</c:v>
                </c:pt>
                <c:pt idx="766">
                  <c:v>7059.68</c:v>
                </c:pt>
                <c:pt idx="767">
                  <c:v>6976.27</c:v>
                </c:pt>
                <c:pt idx="768">
                  <c:v>6829.48</c:v>
                </c:pt>
                <c:pt idx="769">
                  <c:v>6829.48</c:v>
                </c:pt>
                <c:pt idx="770">
                  <c:v>6893.36</c:v>
                </c:pt>
                <c:pt idx="771">
                  <c:v>6785.67</c:v>
                </c:pt>
                <c:pt idx="772">
                  <c:v>6754.7</c:v>
                </c:pt>
                <c:pt idx="773">
                  <c:v>6790.18</c:v>
                </c:pt>
                <c:pt idx="774">
                  <c:v>6694.01</c:v>
                </c:pt>
                <c:pt idx="775">
                  <c:v>6606.34</c:v>
                </c:pt>
                <c:pt idx="776">
                  <c:v>6571.28</c:v>
                </c:pt>
                <c:pt idx="777">
                  <c:v>6186.18</c:v>
                </c:pt>
                <c:pt idx="778">
                  <c:v>6208.69</c:v>
                </c:pt>
                <c:pt idx="779">
                  <c:v>6142.85</c:v>
                </c:pt>
                <c:pt idx="780">
                  <c:v>6271.43</c:v>
                </c:pt>
                <c:pt idx="781">
                  <c:v>6266.54</c:v>
                </c:pt>
                <c:pt idx="782">
                  <c:v>6226.19</c:v>
                </c:pt>
                <c:pt idx="783">
                  <c:v>6241</c:v>
                </c:pt>
                <c:pt idx="784">
                  <c:v>6183.78</c:v>
                </c:pt>
                <c:pt idx="785">
                  <c:v>6296.73</c:v>
                </c:pt>
                <c:pt idx="786">
                  <c:v>6253.54</c:v>
                </c:pt>
                <c:pt idx="787">
                  <c:v>6418.06</c:v>
                </c:pt>
                <c:pt idx="788">
                  <c:v>6342.93</c:v>
                </c:pt>
                <c:pt idx="789">
                  <c:v>6694.92</c:v>
                </c:pt>
                <c:pt idx="790">
                  <c:v>6668.13</c:v>
                </c:pt>
                <c:pt idx="791">
                  <c:v>6646.41</c:v>
                </c:pt>
                <c:pt idx="792">
                  <c:v>6541.65</c:v>
                </c:pt>
                <c:pt idx="793">
                  <c:v>6432.09</c:v>
                </c:pt>
                <c:pt idx="794">
                  <c:v>6274.5</c:v>
                </c:pt>
                <c:pt idx="795">
                  <c:v>6485.98</c:v>
                </c:pt>
                <c:pt idx="796">
                  <c:v>6481.67</c:v>
                </c:pt>
                <c:pt idx="797">
                  <c:v>6473.8</c:v>
                </c:pt>
                <c:pt idx="798">
                  <c:v>6571.8</c:v>
                </c:pt>
                <c:pt idx="799">
                  <c:v>6472.06</c:v>
                </c:pt>
                <c:pt idx="800">
                  <c:v>6567.16</c:v>
                </c:pt>
                <c:pt idx="801">
                  <c:v>6683.33</c:v>
                </c:pt>
                <c:pt idx="802">
                  <c:v>6667.79</c:v>
                </c:pt>
                <c:pt idx="803">
                  <c:v>6718.46</c:v>
                </c:pt>
                <c:pt idx="804">
                  <c:v>6695.14</c:v>
                </c:pt>
                <c:pt idx="805">
                  <c:v>6701.45</c:v>
                </c:pt>
                <c:pt idx="806">
                  <c:v>6889.23</c:v>
                </c:pt>
                <c:pt idx="807">
                  <c:v>6990.86</c:v>
                </c:pt>
                <c:pt idx="808">
                  <c:v>6930.47</c:v>
                </c:pt>
                <c:pt idx="809">
                  <c:v>6923.57</c:v>
                </c:pt>
                <c:pt idx="810">
                  <c:v>7030.94</c:v>
                </c:pt>
                <c:pt idx="811">
                  <c:v>7169.82</c:v>
                </c:pt>
                <c:pt idx="812">
                  <c:v>7048.46</c:v>
                </c:pt>
                <c:pt idx="813">
                  <c:v>7074.37</c:v>
                </c:pt>
                <c:pt idx="814">
                  <c:v>7272.85</c:v>
                </c:pt>
                <c:pt idx="815">
                  <c:v>7261.85</c:v>
                </c:pt>
                <c:pt idx="816">
                  <c:v>7315.57</c:v>
                </c:pt>
                <c:pt idx="817">
                  <c:v>7380.19</c:v>
                </c:pt>
                <c:pt idx="818">
                  <c:v>7326.75</c:v>
                </c:pt>
                <c:pt idx="819">
                  <c:v>7249.13</c:v>
                </c:pt>
                <c:pt idx="820">
                  <c:v>7179.97</c:v>
                </c:pt>
                <c:pt idx="821">
                  <c:v>7203.56</c:v>
                </c:pt>
                <c:pt idx="822">
                  <c:v>7175.58</c:v>
                </c:pt>
                <c:pt idx="823">
                  <c:v>7311.4</c:v>
                </c:pt>
                <c:pt idx="824">
                  <c:v>7230.8</c:v>
                </c:pt>
                <c:pt idx="825">
                  <c:v>7213.82</c:v>
                </c:pt>
                <c:pt idx="826">
                  <c:v>7200.92</c:v>
                </c:pt>
                <c:pt idx="827">
                  <c:v>7062.49</c:v>
                </c:pt>
                <c:pt idx="828">
                  <c:v>7181.64</c:v>
                </c:pt>
                <c:pt idx="829">
                  <c:v>7034.24</c:v>
                </c:pt>
                <c:pt idx="830">
                  <c:v>6824.27</c:v>
                </c:pt>
                <c:pt idx="831">
                  <c:v>6684.22</c:v>
                </c:pt>
                <c:pt idx="832">
                  <c:v>6513.46</c:v>
                </c:pt>
                <c:pt idx="833">
                  <c:v>6596.04</c:v>
                </c:pt>
                <c:pt idx="834">
                  <c:v>6507.31</c:v>
                </c:pt>
                <c:pt idx="835">
                  <c:v>6528.5</c:v>
                </c:pt>
                <c:pt idx="836">
                  <c:v>6610.99</c:v>
                </c:pt>
                <c:pt idx="837">
                  <c:v>6733.13</c:v>
                </c:pt>
                <c:pt idx="838">
                  <c:v>6705.11</c:v>
                </c:pt>
                <c:pt idx="839">
                  <c:v>6498.56</c:v>
                </c:pt>
                <c:pt idx="840">
                  <c:v>6722.28</c:v>
                </c:pt>
                <c:pt idx="841">
                  <c:v>6649.98</c:v>
                </c:pt>
                <c:pt idx="842">
                  <c:v>6707.33</c:v>
                </c:pt>
                <c:pt idx="843">
                  <c:v>6848.45</c:v>
                </c:pt>
                <c:pt idx="844">
                  <c:v>6692.66</c:v>
                </c:pt>
                <c:pt idx="845">
                  <c:v>6781.83</c:v>
                </c:pt>
                <c:pt idx="846">
                  <c:v>6936.85</c:v>
                </c:pt>
                <c:pt idx="847">
                  <c:v>6881.6</c:v>
                </c:pt>
                <c:pt idx="848">
                  <c:v>6916.49</c:v>
                </c:pt>
                <c:pt idx="849">
                  <c:v>6986.96</c:v>
                </c:pt>
                <c:pt idx="850">
                  <c:v>7128.65</c:v>
                </c:pt>
                <c:pt idx="851">
                  <c:v>7177.9</c:v>
                </c:pt>
                <c:pt idx="852">
                  <c:v>7098.77</c:v>
                </c:pt>
                <c:pt idx="853">
                  <c:v>6920.21</c:v>
                </c:pt>
                <c:pt idx="854">
                  <c:v>6735.52</c:v>
                </c:pt>
                <c:pt idx="855">
                  <c:v>6661.68</c:v>
                </c:pt>
                <c:pt idx="856">
                  <c:v>6782.55</c:v>
                </c:pt>
                <c:pt idx="857">
                  <c:v>6873.71</c:v>
                </c:pt>
                <c:pt idx="858">
                  <c:v>6856.87</c:v>
                </c:pt>
                <c:pt idx="859">
                  <c:v>6756.73</c:v>
                </c:pt>
                <c:pt idx="860">
                  <c:v>6681.2</c:v>
                </c:pt>
                <c:pt idx="861">
                  <c:v>6692.54</c:v>
                </c:pt>
                <c:pt idx="862">
                  <c:v>6719.54</c:v>
                </c:pt>
                <c:pt idx="863">
                  <c:v>6833.4</c:v>
                </c:pt>
                <c:pt idx="864">
                  <c:v>6891.55</c:v>
                </c:pt>
                <c:pt idx="865">
                  <c:v>7025.32</c:v>
                </c:pt>
                <c:pt idx="866">
                  <c:v>6814.08</c:v>
                </c:pt>
                <c:pt idx="867">
                  <c:v>6586.61</c:v>
                </c:pt>
                <c:pt idx="868">
                  <c:v>6671.7</c:v>
                </c:pt>
                <c:pt idx="869">
                  <c:v>6464.25</c:v>
                </c:pt>
                <c:pt idx="870">
                  <c:v>6513.3</c:v>
                </c:pt>
                <c:pt idx="871">
                  <c:v>6347.41</c:v>
                </c:pt>
                <c:pt idx="872">
                  <c:v>6233.62</c:v>
                </c:pt>
                <c:pt idx="873">
                  <c:v>6414.28</c:v>
                </c:pt>
                <c:pt idx="874">
                  <c:v>6340.68</c:v>
                </c:pt>
                <c:pt idx="875">
                  <c:v>6202.94</c:v>
                </c:pt>
                <c:pt idx="876">
                  <c:v>6189.97</c:v>
                </c:pt>
                <c:pt idx="877">
                  <c:v>6428.89</c:v>
                </c:pt>
                <c:pt idx="878">
                  <c:v>6306.54</c:v>
                </c:pt>
                <c:pt idx="879">
                  <c:v>6311.8</c:v>
                </c:pt>
                <c:pt idx="880">
                  <c:v>6372.81</c:v>
                </c:pt>
                <c:pt idx="881">
                  <c:v>6170.33</c:v>
                </c:pt>
                <c:pt idx="882">
                  <c:v>6074.28</c:v>
                </c:pt>
                <c:pt idx="883">
                  <c:v>6199.25</c:v>
                </c:pt>
                <c:pt idx="884">
                  <c:v>6146.83</c:v>
                </c:pt>
                <c:pt idx="885">
                  <c:v>5994.56</c:v>
                </c:pt>
                <c:pt idx="886">
                  <c:v>6089.79</c:v>
                </c:pt>
                <c:pt idx="887">
                  <c:v>6021.82</c:v>
                </c:pt>
                <c:pt idx="888">
                  <c:v>6047.35</c:v>
                </c:pt>
                <c:pt idx="889">
                  <c:v>6060.24</c:v>
                </c:pt>
                <c:pt idx="890">
                  <c:v>6120.29</c:v>
                </c:pt>
                <c:pt idx="891">
                  <c:v>6329.37</c:v>
                </c:pt>
                <c:pt idx="892">
                  <c:v>6375.59</c:v>
                </c:pt>
                <c:pt idx="893">
                  <c:v>6326.56</c:v>
                </c:pt>
                <c:pt idx="894">
                  <c:v>6273.22</c:v>
                </c:pt>
                <c:pt idx="895">
                  <c:v>5855.52</c:v>
                </c:pt>
                <c:pt idx="896">
                  <c:v>5977.47</c:v>
                </c:pt>
                <c:pt idx="897">
                  <c:v>5923.32</c:v>
                </c:pt>
                <c:pt idx="898">
                  <c:v>5724.12</c:v>
                </c:pt>
                <c:pt idx="899">
                  <c:v>5788.59</c:v>
                </c:pt>
                <c:pt idx="900">
                  <c:v>5702.12</c:v>
                </c:pt>
                <c:pt idx="901">
                  <c:v>6172.92</c:v>
                </c:pt>
                <c:pt idx="902">
                  <c:v>6311.56</c:v>
                </c:pt>
                <c:pt idx="903">
                  <c:v>6401.05</c:v>
                </c:pt>
                <c:pt idx="904">
                  <c:v>6259.36</c:v>
                </c:pt>
                <c:pt idx="905">
                  <c:v>6309.77</c:v>
                </c:pt>
                <c:pt idx="906">
                  <c:v>6884.79</c:v>
                </c:pt>
                <c:pt idx="907">
                  <c:v>6919.16</c:v>
                </c:pt>
                <c:pt idx="908">
                  <c:v>7166.82</c:v>
                </c:pt>
                <c:pt idx="909">
                  <c:v>7015.27</c:v>
                </c:pt>
                <c:pt idx="910">
                  <c:v>6992.66</c:v>
                </c:pt>
                <c:pt idx="911">
                  <c:v>6872.28</c:v>
                </c:pt>
                <c:pt idx="912">
                  <c:v>6656.26</c:v>
                </c:pt>
                <c:pt idx="913">
                  <c:v>6813.03</c:v>
                </c:pt>
                <c:pt idx="914">
                  <c:v>6663.46</c:v>
                </c:pt>
                <c:pt idx="915">
                  <c:v>6495.03</c:v>
                </c:pt>
                <c:pt idx="916">
                  <c:v>6643.23</c:v>
                </c:pt>
                <c:pt idx="917">
                  <c:v>6912.45</c:v>
                </c:pt>
                <c:pt idx="918">
                  <c:v>6838.23</c:v>
                </c:pt>
                <c:pt idx="919">
                  <c:v>6737.52</c:v>
                </c:pt>
                <c:pt idx="920">
                  <c:v>6997.25</c:v>
                </c:pt>
                <c:pt idx="921">
                  <c:v>7008.57</c:v>
                </c:pt>
                <c:pt idx="922">
                  <c:v>6910.1</c:v>
                </c:pt>
                <c:pt idx="923">
                  <c:v>6794.17</c:v>
                </c:pt>
                <c:pt idx="924">
                  <c:v>6807.62</c:v>
                </c:pt>
                <c:pt idx="925">
                  <c:v>6919.39</c:v>
                </c:pt>
                <c:pt idx="926">
                  <c:v>6847.23</c:v>
                </c:pt>
                <c:pt idx="927">
                  <c:v>6994.5</c:v>
                </c:pt>
                <c:pt idx="928">
                  <c:v>7025.26</c:v>
                </c:pt>
                <c:pt idx="929">
                  <c:v>7148.7</c:v>
                </c:pt>
                <c:pt idx="930">
                  <c:v>7093.24</c:v>
                </c:pt>
                <c:pt idx="931">
                  <c:v>7176.11</c:v>
                </c:pt>
                <c:pt idx="932">
                  <c:v>7009.76</c:v>
                </c:pt>
                <c:pt idx="933">
                  <c:v>7056.04</c:v>
                </c:pt>
                <c:pt idx="934">
                  <c:v>6946.4</c:v>
                </c:pt>
                <c:pt idx="935">
                  <c:v>6722.19</c:v>
                </c:pt>
                <c:pt idx="936">
                  <c:v>6587.67</c:v>
                </c:pt>
                <c:pt idx="937">
                  <c:v>6586.67</c:v>
                </c:pt>
                <c:pt idx="938">
                  <c:v>6472.15</c:v>
                </c:pt>
                <c:pt idx="939">
                  <c:v>6505.93</c:v>
                </c:pt>
                <c:pt idx="940">
                  <c:v>6525.61</c:v>
                </c:pt>
                <c:pt idx="941">
                  <c:v>6433.78</c:v>
                </c:pt>
                <c:pt idx="942">
                  <c:v>6223.63</c:v>
                </c:pt>
                <c:pt idx="943">
                  <c:v>6200.27</c:v>
                </c:pt>
                <c:pt idx="944">
                  <c:v>6126.53</c:v>
                </c:pt>
                <c:pt idx="945">
                  <c:v>6144.04</c:v>
                </c:pt>
                <c:pt idx="946">
                  <c:v>6242.22</c:v>
                </c:pt>
                <c:pt idx="947">
                  <c:v>6123.92</c:v>
                </c:pt>
                <c:pt idx="948">
                  <c:v>5951.03</c:v>
                </c:pt>
                <c:pt idx="949">
                  <c:v>5900.53</c:v>
                </c:pt>
                <c:pt idx="950">
                  <c:v>5746.01</c:v>
                </c:pt>
                <c:pt idx="951">
                  <c:v>5851.95</c:v>
                </c:pt>
                <c:pt idx="952">
                  <c:v>5729.11</c:v>
                </c:pt>
                <c:pt idx="953">
                  <c:v>5675.43</c:v>
                </c:pt>
                <c:pt idx="954">
                  <c:v>5800.66</c:v>
                </c:pt>
                <c:pt idx="955">
                  <c:v>5919.57</c:v>
                </c:pt>
                <c:pt idx="956">
                  <c:v>5745.61</c:v>
                </c:pt>
                <c:pt idx="957">
                  <c:v>5750.43</c:v>
                </c:pt>
                <c:pt idx="958">
                  <c:v>6050.87</c:v>
                </c:pt>
                <c:pt idx="959">
                  <c:v>5949.47</c:v>
                </c:pt>
                <c:pt idx="960">
                  <c:v>5881.91</c:v>
                </c:pt>
                <c:pt idx="961">
                  <c:v>5921.72</c:v>
                </c:pt>
                <c:pt idx="962">
                  <c:v>6085.63</c:v>
                </c:pt>
                <c:pt idx="963">
                  <c:v>6255.71</c:v>
                </c:pt>
                <c:pt idx="964">
                  <c:v>6139.04</c:v>
                </c:pt>
                <c:pt idx="965">
                  <c:v>6007.5</c:v>
                </c:pt>
                <c:pt idx="966">
                  <c:v>5837.56</c:v>
                </c:pt>
                <c:pt idx="967">
                  <c:v>6148.98</c:v>
                </c:pt>
                <c:pt idx="968">
                  <c:v>6247.34</c:v>
                </c:pt>
                <c:pt idx="969">
                  <c:v>6260.89</c:v>
                </c:pt>
                <c:pt idx="970">
                  <c:v>6672.26</c:v>
                </c:pt>
                <c:pt idx="971">
                  <c:v>6751.96</c:v>
                </c:pt>
                <c:pt idx="972">
                  <c:v>6592.47</c:v>
                </c:pt>
                <c:pt idx="973">
                  <c:v>6798.56</c:v>
                </c:pt>
                <c:pt idx="974">
                  <c:v>7096.19</c:v>
                </c:pt>
                <c:pt idx="975">
                  <c:v>7227.27</c:v>
                </c:pt>
                <c:pt idx="976">
                  <c:v>7428.34</c:v>
                </c:pt>
                <c:pt idx="977">
                  <c:v>7372.34</c:v>
                </c:pt>
                <c:pt idx="978">
                  <c:v>7415.39</c:v>
                </c:pt>
                <c:pt idx="979">
                  <c:v>7476.3</c:v>
                </c:pt>
                <c:pt idx="980">
                  <c:v>7219.9</c:v>
                </c:pt>
                <c:pt idx="981">
                  <c:v>7223.95</c:v>
                </c:pt>
                <c:pt idx="982">
                  <c:v>7599.9</c:v>
                </c:pt>
                <c:pt idx="983">
                  <c:v>7504.3</c:v>
                </c:pt>
                <c:pt idx="984">
                  <c:v>7391.08</c:v>
                </c:pt>
                <c:pt idx="985">
                  <c:v>7349.77</c:v>
                </c:pt>
                <c:pt idx="986">
                  <c:v>7483.67</c:v>
                </c:pt>
                <c:pt idx="987">
                  <c:v>7474.86</c:v>
                </c:pt>
                <c:pt idx="988">
                  <c:v>7488.79</c:v>
                </c:pt>
                <c:pt idx="989">
                  <c:v>7500.32</c:v>
                </c:pt>
                <c:pt idx="990">
                  <c:v>7256.57</c:v>
                </c:pt>
                <c:pt idx="991">
                  <c:v>7411.18</c:v>
                </c:pt>
                <c:pt idx="992">
                  <c:v>7293.52</c:v>
                </c:pt>
                <c:pt idx="993">
                  <c:v>7086.9</c:v>
                </c:pt>
                <c:pt idx="994">
                  <c:v>7028.29</c:v>
                </c:pt>
                <c:pt idx="995">
                  <c:v>6902.23</c:v>
                </c:pt>
                <c:pt idx="996">
                  <c:v>7113.42</c:v>
                </c:pt>
                <c:pt idx="997">
                  <c:v>7128.9</c:v>
                </c:pt>
                <c:pt idx="998">
                  <c:v>7307.58</c:v>
                </c:pt>
                <c:pt idx="999">
                  <c:v>7620.9</c:v>
                </c:pt>
                <c:pt idx="1000">
                  <c:v>7967.31</c:v>
                </c:pt>
                <c:pt idx="1001">
                  <c:v>7644.99</c:v>
                </c:pt>
                <c:pt idx="1002">
                  <c:v>7846.79</c:v>
                </c:pt>
                <c:pt idx="1003">
                  <c:v>7950.16</c:v>
                </c:pt>
                <c:pt idx="1004">
                  <c:v>8088.88</c:v>
                </c:pt>
                <c:pt idx="1005">
                  <c:v>7956.51</c:v>
                </c:pt>
                <c:pt idx="1006">
                  <c:v>7843.34</c:v>
                </c:pt>
                <c:pt idx="1007">
                  <c:v>7852.96</c:v>
                </c:pt>
                <c:pt idx="1008">
                  <c:v>8247.7999999999993</c:v>
                </c:pt>
                <c:pt idx="1009">
                  <c:v>8418.0300000000007</c:v>
                </c:pt>
                <c:pt idx="1010">
                  <c:v>8491.09</c:v>
                </c:pt>
                <c:pt idx="1011">
                  <c:v>8645.65</c:v>
                </c:pt>
                <c:pt idx="1012">
                  <c:v>8451.67</c:v>
                </c:pt>
                <c:pt idx="1013">
                  <c:v>8307.8799999999992</c:v>
                </c:pt>
                <c:pt idx="1014">
                  <c:v>8007.13</c:v>
                </c:pt>
                <c:pt idx="1015">
                  <c:v>8085.57</c:v>
                </c:pt>
                <c:pt idx="1016">
                  <c:v>8076.94</c:v>
                </c:pt>
                <c:pt idx="1017">
                  <c:v>7950.19</c:v>
                </c:pt>
                <c:pt idx="1018">
                  <c:v>8101.22</c:v>
                </c:pt>
                <c:pt idx="1019">
                  <c:v>8296.66</c:v>
                </c:pt>
                <c:pt idx="1020">
                  <c:v>8485.9599999999991</c:v>
                </c:pt>
                <c:pt idx="1021">
                  <c:v>8219.2999999999993</c:v>
                </c:pt>
                <c:pt idx="1022">
                  <c:v>8068.02</c:v>
                </c:pt>
                <c:pt idx="1023">
                  <c:v>7961.51</c:v>
                </c:pt>
                <c:pt idx="1024">
                  <c:v>8050.85</c:v>
                </c:pt>
                <c:pt idx="1025">
                  <c:v>7976.93</c:v>
                </c:pt>
                <c:pt idx="1026">
                  <c:v>8069.71</c:v>
                </c:pt>
                <c:pt idx="1027">
                  <c:v>7973.88</c:v>
                </c:pt>
                <c:pt idx="1028">
                  <c:v>7945.6</c:v>
                </c:pt>
                <c:pt idx="1029">
                  <c:v>7857.84</c:v>
                </c:pt>
                <c:pt idx="1030">
                  <c:v>7654.01</c:v>
                </c:pt>
                <c:pt idx="1031">
                  <c:v>7615.24</c:v>
                </c:pt>
                <c:pt idx="1032">
                  <c:v>7419.5</c:v>
                </c:pt>
                <c:pt idx="1033">
                  <c:v>7353.35</c:v>
                </c:pt>
                <c:pt idx="1034">
                  <c:v>7315.61</c:v>
                </c:pt>
                <c:pt idx="1035">
                  <c:v>7631.42</c:v>
                </c:pt>
                <c:pt idx="1036">
                  <c:v>7654.36</c:v>
                </c:pt>
                <c:pt idx="1037">
                  <c:v>7593.65</c:v>
                </c:pt>
                <c:pt idx="1038">
                  <c:v>7532.94</c:v>
                </c:pt>
                <c:pt idx="1039">
                  <c:v>7472.23</c:v>
                </c:pt>
                <c:pt idx="1040">
                  <c:v>7654.92</c:v>
                </c:pt>
                <c:pt idx="1041">
                  <c:v>7500.45</c:v>
                </c:pt>
                <c:pt idx="1042">
                  <c:v>7684.19</c:v>
                </c:pt>
                <c:pt idx="1043">
                  <c:v>7444.26</c:v>
                </c:pt>
                <c:pt idx="1044">
                  <c:v>7550.65</c:v>
                </c:pt>
                <c:pt idx="1045">
                  <c:v>7395.54</c:v>
                </c:pt>
                <c:pt idx="1046">
                  <c:v>7254.39</c:v>
                </c:pt>
                <c:pt idx="1047">
                  <c:v>7156.52</c:v>
                </c:pt>
                <c:pt idx="1048">
                  <c:v>7056.86</c:v>
                </c:pt>
                <c:pt idx="1049">
                  <c:v>7014.6</c:v>
                </c:pt>
                <c:pt idx="1050">
                  <c:v>7066.66</c:v>
                </c:pt>
                <c:pt idx="1051">
                  <c:v>6946.49</c:v>
                </c:pt>
                <c:pt idx="1052">
                  <c:v>7082.92</c:v>
                </c:pt>
                <c:pt idx="1053">
                  <c:v>7167.64</c:v>
                </c:pt>
                <c:pt idx="1054">
                  <c:v>7103.33</c:v>
                </c:pt>
                <c:pt idx="1055">
                  <c:v>7115.6</c:v>
                </c:pt>
                <c:pt idx="1056">
                  <c:v>6979.91</c:v>
                </c:pt>
                <c:pt idx="1057">
                  <c:v>7105.52</c:v>
                </c:pt>
                <c:pt idx="1058">
                  <c:v>6973</c:v>
                </c:pt>
                <c:pt idx="1059">
                  <c:v>7106.61</c:v>
                </c:pt>
                <c:pt idx="1060">
                  <c:v>7046.23</c:v>
                </c:pt>
                <c:pt idx="1061">
                  <c:v>6912.88</c:v>
                </c:pt>
                <c:pt idx="1062">
                  <c:v>6882.33</c:v>
                </c:pt>
                <c:pt idx="1063">
                  <c:v>6845.99</c:v>
                </c:pt>
                <c:pt idx="1064">
                  <c:v>6758.98</c:v>
                </c:pt>
                <c:pt idx="1065">
                  <c:v>6874.94</c:v>
                </c:pt>
                <c:pt idx="1066">
                  <c:v>6736.58</c:v>
                </c:pt>
                <c:pt idx="1067">
                  <c:v>6632.03</c:v>
                </c:pt>
                <c:pt idx="1068">
                  <c:v>6572.41</c:v>
                </c:pt>
                <c:pt idx="1069">
                  <c:v>6491.86</c:v>
                </c:pt>
                <c:pt idx="1070">
                  <c:v>6550.39</c:v>
                </c:pt>
                <c:pt idx="1071">
                  <c:v>6891.28</c:v>
                </c:pt>
                <c:pt idx="1072">
                  <c:v>7077.72</c:v>
                </c:pt>
                <c:pt idx="1073">
                  <c:v>7362.91</c:v>
                </c:pt>
                <c:pt idx="1074">
                  <c:v>7181.04</c:v>
                </c:pt>
                <c:pt idx="1075">
                  <c:v>7253.26</c:v>
                </c:pt>
                <c:pt idx="1076">
                  <c:v>7184.49</c:v>
                </c:pt>
                <c:pt idx="1077">
                  <c:v>7207.25</c:v>
                </c:pt>
                <c:pt idx="1078">
                  <c:v>7230.45</c:v>
                </c:pt>
                <c:pt idx="1079">
                  <c:v>7116.56</c:v>
                </c:pt>
                <c:pt idx="1080">
                  <c:v>6984.51</c:v>
                </c:pt>
                <c:pt idx="1081">
                  <c:v>6991.25</c:v>
                </c:pt>
                <c:pt idx="1082">
                  <c:v>6928.58</c:v>
                </c:pt>
                <c:pt idx="1083">
                  <c:v>6905.74</c:v>
                </c:pt>
                <c:pt idx="1084">
                  <c:v>7109.34</c:v>
                </c:pt>
                <c:pt idx="1085">
                  <c:v>7157.79</c:v>
                </c:pt>
                <c:pt idx="1086">
                  <c:v>7046.93</c:v>
                </c:pt>
                <c:pt idx="1087">
                  <c:v>6998.27</c:v>
                </c:pt>
                <c:pt idx="1088">
                  <c:v>7036.26</c:v>
                </c:pt>
                <c:pt idx="1089">
                  <c:v>6873.72</c:v>
                </c:pt>
                <c:pt idx="1090">
                  <c:v>6846.93</c:v>
                </c:pt>
                <c:pt idx="1091">
                  <c:v>6764.58</c:v>
                </c:pt>
                <c:pt idx="1092">
                  <c:v>6762.35</c:v>
                </c:pt>
                <c:pt idx="1093">
                  <c:v>6696.86</c:v>
                </c:pt>
                <c:pt idx="1094">
                  <c:v>6795.63</c:v>
                </c:pt>
                <c:pt idx="1095">
                  <c:v>6691.43</c:v>
                </c:pt>
                <c:pt idx="1096">
                  <c:v>6694.72</c:v>
                </c:pt>
                <c:pt idx="1097">
                  <c:v>6801.73</c:v>
                </c:pt>
                <c:pt idx="1098">
                  <c:v>6794.39</c:v>
                </c:pt>
                <c:pt idx="1099">
                  <c:v>6660.49</c:v>
                </c:pt>
                <c:pt idx="1100">
                  <c:v>6560.19</c:v>
                </c:pt>
                <c:pt idx="1101">
                  <c:v>6558.32</c:v>
                </c:pt>
                <c:pt idx="1102">
                  <c:v>6434.04</c:v>
                </c:pt>
                <c:pt idx="1103">
                  <c:v>6390.3</c:v>
                </c:pt>
                <c:pt idx="1104">
                  <c:v>6461.99</c:v>
                </c:pt>
                <c:pt idx="1105">
                  <c:v>6507.7</c:v>
                </c:pt>
                <c:pt idx="1106">
                  <c:v>6730.15</c:v>
                </c:pt>
                <c:pt idx="1107">
                  <c:v>6806.99</c:v>
                </c:pt>
                <c:pt idx="1108">
                  <c:v>6716.43</c:v>
                </c:pt>
                <c:pt idx="1109">
                  <c:v>6732.8</c:v>
                </c:pt>
                <c:pt idx="1110">
                  <c:v>6911.81</c:v>
                </c:pt>
                <c:pt idx="1111">
                  <c:v>6862.07</c:v>
                </c:pt>
                <c:pt idx="1112">
                  <c:v>6889.55</c:v>
                </c:pt>
                <c:pt idx="1113">
                  <c:v>6868.11</c:v>
                </c:pt>
                <c:pt idx="1114">
                  <c:v>6840.97</c:v>
                </c:pt>
                <c:pt idx="1115">
                  <c:v>6872.15</c:v>
                </c:pt>
                <c:pt idx="1116">
                  <c:v>6830.27</c:v>
                </c:pt>
                <c:pt idx="1117">
                  <c:v>6881.78</c:v>
                </c:pt>
                <c:pt idx="1118">
                  <c:v>6950.2</c:v>
                </c:pt>
                <c:pt idx="1119">
                  <c:v>6918.57</c:v>
                </c:pt>
                <c:pt idx="1120">
                  <c:v>6797.88</c:v>
                </c:pt>
                <c:pt idx="1121">
                  <c:v>6704.73</c:v>
                </c:pt>
                <c:pt idx="1122">
                  <c:v>6793.81</c:v>
                </c:pt>
                <c:pt idx="1123">
                  <c:v>6606.79</c:v>
                </c:pt>
                <c:pt idx="1124">
                  <c:v>6592.85</c:v>
                </c:pt>
                <c:pt idx="1125">
                  <c:v>6587.65</c:v>
                </c:pt>
                <c:pt idx="1126">
                  <c:v>6554.19</c:v>
                </c:pt>
                <c:pt idx="1127">
                  <c:v>6455.59</c:v>
                </c:pt>
                <c:pt idx="1128">
                  <c:v>6600.33</c:v>
                </c:pt>
                <c:pt idx="1129">
                  <c:v>6570.07</c:v>
                </c:pt>
                <c:pt idx="1130">
                  <c:v>6572.33</c:v>
                </c:pt>
                <c:pt idx="1131">
                  <c:v>6690.75</c:v>
                </c:pt>
                <c:pt idx="1132">
                  <c:v>6768.28</c:v>
                </c:pt>
                <c:pt idx="1133">
                  <c:v>6708.59</c:v>
                </c:pt>
                <c:pt idx="1134">
                  <c:v>6608.82</c:v>
                </c:pt>
                <c:pt idx="1135">
                  <c:v>6685.29</c:v>
                </c:pt>
                <c:pt idx="1136">
                  <c:v>6680.01</c:v>
                </c:pt>
                <c:pt idx="1137">
                  <c:v>6721.26</c:v>
                </c:pt>
                <c:pt idx="1138">
                  <c:v>6733.66</c:v>
                </c:pt>
                <c:pt idx="1139">
                  <c:v>6636.35</c:v>
                </c:pt>
                <c:pt idx="1140">
                  <c:v>6589.41</c:v>
                </c:pt>
                <c:pt idx="1141">
                  <c:v>6418.88</c:v>
                </c:pt>
                <c:pt idx="1142">
                  <c:v>6384.97</c:v>
                </c:pt>
                <c:pt idx="1143">
                  <c:v>6414.86</c:v>
                </c:pt>
                <c:pt idx="1144">
                  <c:v>6306.18</c:v>
                </c:pt>
                <c:pt idx="1145">
                  <c:v>6247.08</c:v>
                </c:pt>
                <c:pt idx="1146">
                  <c:v>6120.01</c:v>
                </c:pt>
                <c:pt idx="1147">
                  <c:v>6142.04</c:v>
                </c:pt>
                <c:pt idx="1148">
                  <c:v>6100.61</c:v>
                </c:pt>
                <c:pt idx="1149">
                  <c:v>6080.96</c:v>
                </c:pt>
                <c:pt idx="1150">
                  <c:v>6169.98</c:v>
                </c:pt>
                <c:pt idx="1151">
                  <c:v>6075.67</c:v>
                </c:pt>
                <c:pt idx="1152">
                  <c:v>6124.31</c:v>
                </c:pt>
                <c:pt idx="1153">
                  <c:v>6200.29</c:v>
                </c:pt>
                <c:pt idx="1154">
                  <c:v>6248.27</c:v>
                </c:pt>
                <c:pt idx="1155">
                  <c:v>6313.22</c:v>
                </c:pt>
                <c:pt idx="1156">
                  <c:v>6218.15</c:v>
                </c:pt>
                <c:pt idx="1157">
                  <c:v>6091.29</c:v>
                </c:pt>
                <c:pt idx="1158">
                  <c:v>6055.68</c:v>
                </c:pt>
                <c:pt idx="1159">
                  <c:v>6409.56</c:v>
                </c:pt>
                <c:pt idx="1160">
                  <c:v>6632.29</c:v>
                </c:pt>
                <c:pt idx="1161">
                  <c:v>6669.2</c:v>
                </c:pt>
                <c:pt idx="1162">
                  <c:v>6618.85</c:v>
                </c:pt>
                <c:pt idx="1163">
                  <c:v>6488.82</c:v>
                </c:pt>
                <c:pt idx="1164">
                  <c:v>6382.08</c:v>
                </c:pt>
                <c:pt idx="1165">
                  <c:v>6274.75</c:v>
                </c:pt>
                <c:pt idx="1166">
                  <c:v>6471.76</c:v>
                </c:pt>
                <c:pt idx="1167">
                  <c:v>6563.71</c:v>
                </c:pt>
                <c:pt idx="1168">
                  <c:v>6554.04</c:v>
                </c:pt>
                <c:pt idx="1169">
                  <c:v>6589.43</c:v>
                </c:pt>
                <c:pt idx="1170">
                  <c:v>6479.44</c:v>
                </c:pt>
                <c:pt idx="1171">
                  <c:v>6529.71</c:v>
                </c:pt>
                <c:pt idx="1172">
                  <c:v>6519.08</c:v>
                </c:pt>
                <c:pt idx="1173">
                  <c:v>6456.28</c:v>
                </c:pt>
                <c:pt idx="1174">
                  <c:v>6216.17</c:v>
                </c:pt>
                <c:pt idx="1175">
                  <c:v>6294.99</c:v>
                </c:pt>
                <c:pt idx="1176">
                  <c:v>6390.14</c:v>
                </c:pt>
                <c:pt idx="1177">
                  <c:v>6312.56</c:v>
                </c:pt>
                <c:pt idx="1178">
                  <c:v>6251.78</c:v>
                </c:pt>
                <c:pt idx="1179">
                  <c:v>6040.24</c:v>
                </c:pt>
                <c:pt idx="1180">
                  <c:v>6208.79</c:v>
                </c:pt>
                <c:pt idx="1181">
                  <c:v>6289.45</c:v>
                </c:pt>
                <c:pt idx="1182">
                  <c:v>6349.67</c:v>
                </c:pt>
                <c:pt idx="1183">
                  <c:v>6462.45</c:v>
                </c:pt>
                <c:pt idx="1184">
                  <c:v>6538.93</c:v>
                </c:pt>
                <c:pt idx="1185">
                  <c:v>6597.39</c:v>
                </c:pt>
                <c:pt idx="1186">
                  <c:v>6579.32</c:v>
                </c:pt>
                <c:pt idx="1187">
                  <c:v>6471.84</c:v>
                </c:pt>
                <c:pt idx="1188">
                  <c:v>6386.37</c:v>
                </c:pt>
                <c:pt idx="1189">
                  <c:v>6480.68</c:v>
                </c:pt>
                <c:pt idx="1190">
                  <c:v>6480.1</c:v>
                </c:pt>
                <c:pt idx="1191">
                  <c:v>6567.84</c:v>
                </c:pt>
                <c:pt idx="1192">
                  <c:v>6516.84</c:v>
                </c:pt>
                <c:pt idx="1193">
                  <c:v>6532.94</c:v>
                </c:pt>
                <c:pt idx="1194">
                  <c:v>6474.67</c:v>
                </c:pt>
                <c:pt idx="1195">
                  <c:v>6418.36</c:v>
                </c:pt>
                <c:pt idx="1196">
                  <c:v>6286.53</c:v>
                </c:pt>
                <c:pt idx="1197">
                  <c:v>6330.54</c:v>
                </c:pt>
                <c:pt idx="1198">
                  <c:v>6353.52</c:v>
                </c:pt>
                <c:pt idx="1199">
                  <c:v>6361.2</c:v>
                </c:pt>
                <c:pt idx="1200">
                  <c:v>6325.02</c:v>
                </c:pt>
                <c:pt idx="1201">
                  <c:v>6069.09</c:v>
                </c:pt>
                <c:pt idx="1202">
                  <c:v>6043.2</c:v>
                </c:pt>
                <c:pt idx="1203">
                  <c:v>6122.55</c:v>
                </c:pt>
                <c:pt idx="1204">
                  <c:v>6345.8</c:v>
                </c:pt>
                <c:pt idx="1205">
                  <c:v>6336.32</c:v>
                </c:pt>
                <c:pt idx="1206">
                  <c:v>6263.2</c:v>
                </c:pt>
                <c:pt idx="1207">
                  <c:v>6213.2</c:v>
                </c:pt>
                <c:pt idx="1208">
                  <c:v>6199.63</c:v>
                </c:pt>
                <c:pt idx="1209">
                  <c:v>6121.44</c:v>
                </c:pt>
                <c:pt idx="1210">
                  <c:v>6186.72</c:v>
                </c:pt>
                <c:pt idx="1211">
                  <c:v>6173.52</c:v>
                </c:pt>
                <c:pt idx="1212">
                  <c:v>6145.31</c:v>
                </c:pt>
                <c:pt idx="1213">
                  <c:v>6168.44</c:v>
                </c:pt>
                <c:pt idx="1214">
                  <c:v>6091.1</c:v>
                </c:pt>
                <c:pt idx="1215">
                  <c:v>6070.44</c:v>
                </c:pt>
                <c:pt idx="1216">
                  <c:v>6029.39</c:v>
                </c:pt>
                <c:pt idx="1217">
                  <c:v>5928.93</c:v>
                </c:pt>
                <c:pt idx="1218">
                  <c:v>5971.08</c:v>
                </c:pt>
                <c:pt idx="1219">
                  <c:v>6051.16</c:v>
                </c:pt>
                <c:pt idx="1220">
                  <c:v>5966.9</c:v>
                </c:pt>
                <c:pt idx="1221">
                  <c:v>5896.96</c:v>
                </c:pt>
                <c:pt idx="1222">
                  <c:v>5885.89</c:v>
                </c:pt>
                <c:pt idx="1223">
                  <c:v>5744.15</c:v>
                </c:pt>
                <c:pt idx="1224">
                  <c:v>5918.82</c:v>
                </c:pt>
                <c:pt idx="1225">
                  <c:v>5866.84</c:v>
                </c:pt>
                <c:pt idx="1226">
                  <c:v>6022.38</c:v>
                </c:pt>
                <c:pt idx="1227">
                  <c:v>6148.99</c:v>
                </c:pt>
                <c:pt idx="1228">
                  <c:v>6253.15</c:v>
                </c:pt>
                <c:pt idx="1229">
                  <c:v>6118.27</c:v>
                </c:pt>
                <c:pt idx="1230">
                  <c:v>6080.71</c:v>
                </c:pt>
                <c:pt idx="1231">
                  <c:v>6072.85</c:v>
                </c:pt>
                <c:pt idx="1232">
                  <c:v>6089.66</c:v>
                </c:pt>
                <c:pt idx="1233">
                  <c:v>6099.01</c:v>
                </c:pt>
                <c:pt idx="1234">
                  <c:v>6202.68</c:v>
                </c:pt>
                <c:pt idx="1235">
                  <c:v>6167.2</c:v>
                </c:pt>
                <c:pt idx="1236">
                  <c:v>6075.38</c:v>
                </c:pt>
                <c:pt idx="1237">
                  <c:v>6054.4</c:v>
                </c:pt>
                <c:pt idx="1238">
                  <c:v>6039.94</c:v>
                </c:pt>
                <c:pt idx="1239">
                  <c:v>5984.43</c:v>
                </c:pt>
                <c:pt idx="1240">
                  <c:v>5940.11</c:v>
                </c:pt>
                <c:pt idx="1241">
                  <c:v>5901.41</c:v>
                </c:pt>
                <c:pt idx="1242">
                  <c:v>5849.62</c:v>
                </c:pt>
                <c:pt idx="1243">
                  <c:v>5812.83</c:v>
                </c:pt>
                <c:pt idx="1244">
                  <c:v>5850.37</c:v>
                </c:pt>
                <c:pt idx="1245">
                  <c:v>5828.12</c:v>
                </c:pt>
                <c:pt idx="1246">
                  <c:v>6024.84</c:v>
                </c:pt>
                <c:pt idx="1247">
                  <c:v>5890.68</c:v>
                </c:pt>
                <c:pt idx="1248">
                  <c:v>5785.69</c:v>
                </c:pt>
                <c:pt idx="1249">
                  <c:v>5857.64</c:v>
                </c:pt>
                <c:pt idx="1250">
                  <c:v>5976.38</c:v>
                </c:pt>
                <c:pt idx="1251">
                  <c:v>6052.09</c:v>
                </c:pt>
                <c:pt idx="1252">
                  <c:v>6196.05</c:v>
                </c:pt>
                <c:pt idx="1253">
                  <c:v>6003.07</c:v>
                </c:pt>
                <c:pt idx="1254">
                  <c:v>5893.77</c:v>
                </c:pt>
                <c:pt idx="1255">
                  <c:v>5901.94</c:v>
                </c:pt>
                <c:pt idx="1256">
                  <c:v>5911.61</c:v>
                </c:pt>
                <c:pt idx="1257">
                  <c:v>5770.79</c:v>
                </c:pt>
                <c:pt idx="1258">
                  <c:v>5812.91</c:v>
                </c:pt>
                <c:pt idx="1259">
                  <c:v>5904.85</c:v>
                </c:pt>
                <c:pt idx="1260">
                  <c:v>5741.75</c:v>
                </c:pt>
                <c:pt idx="1261">
                  <c:v>5880.79</c:v>
                </c:pt>
                <c:pt idx="1262">
                  <c:v>5859.5</c:v>
                </c:pt>
                <c:pt idx="1263">
                  <c:v>5866.04</c:v>
                </c:pt>
                <c:pt idx="1264">
                  <c:v>5811.47</c:v>
                </c:pt>
                <c:pt idx="1265">
                  <c:v>5810.96</c:v>
                </c:pt>
                <c:pt idx="1266">
                  <c:v>5889.29</c:v>
                </c:pt>
                <c:pt idx="1267">
                  <c:v>5969.77</c:v>
                </c:pt>
                <c:pt idx="1268">
                  <c:v>5907.14</c:v>
                </c:pt>
                <c:pt idx="1269">
                  <c:v>5858.9</c:v>
                </c:pt>
                <c:pt idx="1270">
                  <c:v>5860.07</c:v>
                </c:pt>
                <c:pt idx="1271">
                  <c:v>5709</c:v>
                </c:pt>
                <c:pt idx="1272">
                  <c:v>5714.12</c:v>
                </c:pt>
                <c:pt idx="1273">
                  <c:v>5809.55</c:v>
                </c:pt>
                <c:pt idx="1274">
                  <c:v>5764.71</c:v>
                </c:pt>
                <c:pt idx="1275">
                  <c:v>5709.36</c:v>
                </c:pt>
                <c:pt idx="1276">
                  <c:v>5581.19</c:v>
                </c:pt>
                <c:pt idx="1277">
                  <c:v>5455.07</c:v>
                </c:pt>
                <c:pt idx="1278">
                  <c:v>5308.39</c:v>
                </c:pt>
                <c:pt idx="1279">
                  <c:v>5328.36</c:v>
                </c:pt>
                <c:pt idx="1280">
                  <c:v>5438.54</c:v>
                </c:pt>
                <c:pt idx="1281">
                  <c:v>5384.67</c:v>
                </c:pt>
                <c:pt idx="1282">
                  <c:v>5273.91</c:v>
                </c:pt>
                <c:pt idx="1283">
                  <c:v>5340.54</c:v>
                </c:pt>
                <c:pt idx="1284">
                  <c:v>5425.76</c:v>
                </c:pt>
                <c:pt idx="1285">
                  <c:v>5499.34</c:v>
                </c:pt>
                <c:pt idx="1286">
                  <c:v>5513.63</c:v>
                </c:pt>
                <c:pt idx="1287">
                  <c:v>5668.4</c:v>
                </c:pt>
                <c:pt idx="1288">
                  <c:v>5553.81</c:v>
                </c:pt>
                <c:pt idx="1289">
                  <c:v>5605.01</c:v>
                </c:pt>
                <c:pt idx="1290">
                  <c:v>5586.88</c:v>
                </c:pt>
                <c:pt idx="1291">
                  <c:v>5553.95</c:v>
                </c:pt>
                <c:pt idx="1292">
                  <c:v>5441.06</c:v>
                </c:pt>
                <c:pt idx="1293">
                  <c:v>5396.38</c:v>
                </c:pt>
                <c:pt idx="1294">
                  <c:v>5391.52</c:v>
                </c:pt>
                <c:pt idx="1295">
                  <c:v>5356.85</c:v>
                </c:pt>
                <c:pt idx="1296">
                  <c:v>5291.29</c:v>
                </c:pt>
                <c:pt idx="1297">
                  <c:v>5456.05</c:v>
                </c:pt>
                <c:pt idx="1298">
                  <c:v>5592.47</c:v>
                </c:pt>
                <c:pt idx="1299">
                  <c:v>5409.5</c:v>
                </c:pt>
                <c:pt idx="1300">
                  <c:v>5418.41</c:v>
                </c:pt>
                <c:pt idx="1301">
                  <c:v>5473.64</c:v>
                </c:pt>
                <c:pt idx="1302">
                  <c:v>5484.8</c:v>
                </c:pt>
                <c:pt idx="1303">
                  <c:v>5533.48</c:v>
                </c:pt>
                <c:pt idx="1304">
                  <c:v>5638.25</c:v>
                </c:pt>
                <c:pt idx="1305">
                  <c:v>5592.47</c:v>
                </c:pt>
                <c:pt idx="1306">
                  <c:v>5405.93</c:v>
                </c:pt>
                <c:pt idx="1307">
                  <c:v>5555.17</c:v>
                </c:pt>
                <c:pt idx="1308">
                  <c:v>5643.92</c:v>
                </c:pt>
                <c:pt idx="1309">
                  <c:v>5621.48</c:v>
                </c:pt>
                <c:pt idx="1310">
                  <c:v>5539.66</c:v>
                </c:pt>
                <c:pt idx="1311">
                  <c:v>5411.72</c:v>
                </c:pt>
                <c:pt idx="1312">
                  <c:v>5451.75</c:v>
                </c:pt>
                <c:pt idx="1313">
                  <c:v>5495.89</c:v>
                </c:pt>
                <c:pt idx="1314">
                  <c:v>5491.41</c:v>
                </c:pt>
                <c:pt idx="1315">
                  <c:v>5488.86</c:v>
                </c:pt>
                <c:pt idx="1316">
                  <c:v>5411.62</c:v>
                </c:pt>
                <c:pt idx="1317">
                  <c:v>5418.86</c:v>
                </c:pt>
                <c:pt idx="1318">
                  <c:v>5516.31</c:v>
                </c:pt>
                <c:pt idx="1319">
                  <c:v>5471.7</c:v>
                </c:pt>
                <c:pt idx="1320">
                  <c:v>5436.29</c:v>
                </c:pt>
                <c:pt idx="1321">
                  <c:v>5355.01</c:v>
                </c:pt>
                <c:pt idx="1322">
                  <c:v>5481.03</c:v>
                </c:pt>
                <c:pt idx="1323">
                  <c:v>5685.6</c:v>
                </c:pt>
                <c:pt idx="1324">
                  <c:v>5835.14</c:v>
                </c:pt>
                <c:pt idx="1325">
                  <c:v>5817.36</c:v>
                </c:pt>
                <c:pt idx="1326">
                  <c:v>5851.37</c:v>
                </c:pt>
                <c:pt idx="1327">
                  <c:v>5757.69</c:v>
                </c:pt>
                <c:pt idx="1328">
                  <c:v>5635.37</c:v>
                </c:pt>
                <c:pt idx="1329">
                  <c:v>5561.97</c:v>
                </c:pt>
                <c:pt idx="1330">
                  <c:v>5661.32</c:v>
                </c:pt>
                <c:pt idx="1331">
                  <c:v>5678.69</c:v>
                </c:pt>
                <c:pt idx="1332">
                  <c:v>5696.4</c:v>
                </c:pt>
                <c:pt idx="1333">
                  <c:v>5596.98</c:v>
                </c:pt>
                <c:pt idx="1334">
                  <c:v>5663.14</c:v>
                </c:pt>
                <c:pt idx="1335">
                  <c:v>5804.15</c:v>
                </c:pt>
                <c:pt idx="1336">
                  <c:v>5878.12</c:v>
                </c:pt>
                <c:pt idx="1337">
                  <c:v>5739.96</c:v>
                </c:pt>
                <c:pt idx="1338">
                  <c:v>5745.23</c:v>
                </c:pt>
                <c:pt idx="1339">
                  <c:v>5609.37</c:v>
                </c:pt>
                <c:pt idx="1340">
                  <c:v>5459.67</c:v>
                </c:pt>
                <c:pt idx="1341">
                  <c:v>5427.61</c:v>
                </c:pt>
                <c:pt idx="1342">
                  <c:v>5425.54</c:v>
                </c:pt>
                <c:pt idx="1343">
                  <c:v>5362.12</c:v>
                </c:pt>
                <c:pt idx="1344">
                  <c:v>5316.26</c:v>
                </c:pt>
                <c:pt idx="1345">
                  <c:v>5329.87</c:v>
                </c:pt>
                <c:pt idx="1346">
                  <c:v>5502.83</c:v>
                </c:pt>
                <c:pt idx="1347">
                  <c:v>5419.84</c:v>
                </c:pt>
                <c:pt idx="1348">
                  <c:v>5389.4</c:v>
                </c:pt>
                <c:pt idx="1349">
                  <c:v>5318.63</c:v>
                </c:pt>
                <c:pt idx="1350">
                  <c:v>5252.83</c:v>
                </c:pt>
                <c:pt idx="1351">
                  <c:v>5377.2</c:v>
                </c:pt>
                <c:pt idx="1352">
                  <c:v>5438.48</c:v>
                </c:pt>
                <c:pt idx="1353">
                  <c:v>5273.84</c:v>
                </c:pt>
                <c:pt idx="1354">
                  <c:v>5391.71</c:v>
                </c:pt>
                <c:pt idx="1355">
                  <c:v>5422.59</c:v>
                </c:pt>
                <c:pt idx="1356">
                  <c:v>5356.32</c:v>
                </c:pt>
                <c:pt idx="1357">
                  <c:v>5298.28</c:v>
                </c:pt>
                <c:pt idx="1358">
                  <c:v>5283.65</c:v>
                </c:pt>
                <c:pt idx="1359">
                  <c:v>5157.6099999999997</c:v>
                </c:pt>
                <c:pt idx="1360">
                  <c:v>5091.63</c:v>
                </c:pt>
                <c:pt idx="1361">
                  <c:v>5021.49</c:v>
                </c:pt>
                <c:pt idx="1362">
                  <c:v>5083.45</c:v>
                </c:pt>
                <c:pt idx="1363">
                  <c:v>5041.12</c:v>
                </c:pt>
                <c:pt idx="1364">
                  <c:v>4960.4799999999996</c:v>
                </c:pt>
                <c:pt idx="1365">
                  <c:v>4928.05</c:v>
                </c:pt>
                <c:pt idx="1366">
                  <c:v>4995.43</c:v>
                </c:pt>
                <c:pt idx="1367">
                  <c:v>4892.3</c:v>
                </c:pt>
                <c:pt idx="1368">
                  <c:v>4873.4799999999996</c:v>
                </c:pt>
                <c:pt idx="1369">
                  <c:v>4876.66</c:v>
                </c:pt>
                <c:pt idx="1370">
                  <c:v>4908.4399999999996</c:v>
                </c:pt>
                <c:pt idx="1371">
                  <c:v>4914</c:v>
                </c:pt>
                <c:pt idx="1372">
                  <c:v>4842.9399999999996</c:v>
                </c:pt>
                <c:pt idx="1373">
                  <c:v>4784.09</c:v>
                </c:pt>
                <c:pt idx="1374">
                  <c:v>4835.57</c:v>
                </c:pt>
                <c:pt idx="1375">
                  <c:v>4809.78</c:v>
                </c:pt>
                <c:pt idx="1376">
                  <c:v>4997.3999999999996</c:v>
                </c:pt>
                <c:pt idx="1377">
                  <c:v>4818.05</c:v>
                </c:pt>
                <c:pt idx="1378">
                  <c:v>4623.33</c:v>
                </c:pt>
                <c:pt idx="1379">
                  <c:v>4624.63</c:v>
                </c:pt>
                <c:pt idx="1380">
                  <c:v>4629.8900000000003</c:v>
                </c:pt>
                <c:pt idx="1381">
                  <c:v>4503.6400000000003</c:v>
                </c:pt>
                <c:pt idx="1382">
                  <c:v>4527.1000000000004</c:v>
                </c:pt>
                <c:pt idx="1383">
                  <c:v>4563.13</c:v>
                </c:pt>
                <c:pt idx="1384">
                  <c:v>4645.38</c:v>
                </c:pt>
                <c:pt idx="1385">
                  <c:v>4553.07</c:v>
                </c:pt>
                <c:pt idx="1386">
                  <c:v>4703.2700000000004</c:v>
                </c:pt>
                <c:pt idx="1387">
                  <c:v>4708.16</c:v>
                </c:pt>
                <c:pt idx="1388">
                  <c:v>4779.88</c:v>
                </c:pt>
                <c:pt idx="1389">
                  <c:v>4825.68</c:v>
                </c:pt>
                <c:pt idx="1390">
                  <c:v>4768.83</c:v>
                </c:pt>
                <c:pt idx="1391">
                  <c:v>4822.3500000000004</c:v>
                </c:pt>
                <c:pt idx="1392">
                  <c:v>4799.6099999999997</c:v>
                </c:pt>
                <c:pt idx="1393">
                  <c:v>4812.04</c:v>
                </c:pt>
                <c:pt idx="1394">
                  <c:v>4785.38</c:v>
                </c:pt>
                <c:pt idx="1395">
                  <c:v>4801.41</c:v>
                </c:pt>
                <c:pt idx="1396">
                  <c:v>4855.6099999999997</c:v>
                </c:pt>
                <c:pt idx="1397">
                  <c:v>4827.26</c:v>
                </c:pt>
                <c:pt idx="1398">
                  <c:v>4754.7700000000004</c:v>
                </c:pt>
                <c:pt idx="1399">
                  <c:v>4742.49</c:v>
                </c:pt>
                <c:pt idx="1400">
                  <c:v>4736.37</c:v>
                </c:pt>
                <c:pt idx="1401">
                  <c:v>4596.0600000000004</c:v>
                </c:pt>
                <c:pt idx="1402">
                  <c:v>4506.24</c:v>
                </c:pt>
                <c:pt idx="1403">
                  <c:v>4608.6099999999997</c:v>
                </c:pt>
                <c:pt idx="1404">
                  <c:v>4537.97</c:v>
                </c:pt>
                <c:pt idx="1405">
                  <c:v>4618.92</c:v>
                </c:pt>
                <c:pt idx="1406">
                  <c:v>4577.26</c:v>
                </c:pt>
                <c:pt idx="1407">
                  <c:v>4579.2700000000004</c:v>
                </c:pt>
                <c:pt idx="1408">
                  <c:v>4516.68</c:v>
                </c:pt>
                <c:pt idx="1409">
                  <c:v>4688.4799999999996</c:v>
                </c:pt>
                <c:pt idx="1410">
                  <c:v>4719.74</c:v>
                </c:pt>
                <c:pt idx="1411">
                  <c:v>4860</c:v>
                </c:pt>
                <c:pt idx="1412">
                  <c:v>4932.18</c:v>
                </c:pt>
                <c:pt idx="1413">
                  <c:v>4867.67</c:v>
                </c:pt>
                <c:pt idx="1414">
                  <c:v>4986.8599999999997</c:v>
                </c:pt>
                <c:pt idx="1415">
                  <c:v>4955.03</c:v>
                </c:pt>
                <c:pt idx="1416">
                  <c:v>4808.6099999999997</c:v>
                </c:pt>
                <c:pt idx="1417">
                  <c:v>4708.8500000000004</c:v>
                </c:pt>
                <c:pt idx="1418">
                  <c:v>4767.6000000000004</c:v>
                </c:pt>
                <c:pt idx="1419">
                  <c:v>4686.82</c:v>
                </c:pt>
                <c:pt idx="1420">
                  <c:v>4760.92</c:v>
                </c:pt>
                <c:pt idx="1421">
                  <c:v>4773.74</c:v>
                </c:pt>
                <c:pt idx="1422">
                  <c:v>4709.57</c:v>
                </c:pt>
                <c:pt idx="1423">
                  <c:v>4843.07</c:v>
                </c:pt>
                <c:pt idx="1424">
                  <c:v>4844.74</c:v>
                </c:pt>
                <c:pt idx="1425">
                  <c:v>4781.04</c:v>
                </c:pt>
                <c:pt idx="1426">
                  <c:v>4769.12</c:v>
                </c:pt>
                <c:pt idx="1427">
                  <c:v>4706.8500000000004</c:v>
                </c:pt>
                <c:pt idx="1428">
                  <c:v>4792.34</c:v>
                </c:pt>
                <c:pt idx="1429">
                  <c:v>4722.1400000000003</c:v>
                </c:pt>
                <c:pt idx="1430">
                  <c:v>4844.34</c:v>
                </c:pt>
                <c:pt idx="1431">
                  <c:v>4886.07</c:v>
                </c:pt>
                <c:pt idx="1432">
                  <c:v>4834.63</c:v>
                </c:pt>
                <c:pt idx="1433">
                  <c:v>4831.74</c:v>
                </c:pt>
                <c:pt idx="1434">
                  <c:v>4860.57</c:v>
                </c:pt>
                <c:pt idx="1435">
                  <c:v>5025.66</c:v>
                </c:pt>
                <c:pt idx="1436">
                  <c:v>4924.87</c:v>
                </c:pt>
                <c:pt idx="1437">
                  <c:v>4906.66</c:v>
                </c:pt>
                <c:pt idx="1438">
                  <c:v>4853.47</c:v>
                </c:pt>
                <c:pt idx="1439">
                  <c:v>4810.37</c:v>
                </c:pt>
                <c:pt idx="1440">
                  <c:v>4973.3900000000003</c:v>
                </c:pt>
                <c:pt idx="1441">
                  <c:v>5097.58</c:v>
                </c:pt>
                <c:pt idx="1442">
                  <c:v>5084.43</c:v>
                </c:pt>
                <c:pt idx="1443">
                  <c:v>5140.67</c:v>
                </c:pt>
                <c:pt idx="1444">
                  <c:v>5039.3599999999997</c:v>
                </c:pt>
                <c:pt idx="1445">
                  <c:v>4965.49</c:v>
                </c:pt>
                <c:pt idx="1446">
                  <c:v>4922.72</c:v>
                </c:pt>
                <c:pt idx="1447">
                  <c:v>4840.74</c:v>
                </c:pt>
                <c:pt idx="1448">
                  <c:v>4964.67</c:v>
                </c:pt>
                <c:pt idx="1449">
                  <c:v>4968</c:v>
                </c:pt>
                <c:pt idx="1450">
                  <c:v>5109.18</c:v>
                </c:pt>
                <c:pt idx="1451">
                  <c:v>5157.9799999999996</c:v>
                </c:pt>
                <c:pt idx="1452">
                  <c:v>5014.83</c:v>
                </c:pt>
                <c:pt idx="1453">
                  <c:v>5033.51</c:v>
                </c:pt>
                <c:pt idx="1454">
                  <c:v>5001.45</c:v>
                </c:pt>
                <c:pt idx="1455">
                  <c:v>4966.82</c:v>
                </c:pt>
                <c:pt idx="1456">
                  <c:v>4810.82</c:v>
                </c:pt>
                <c:pt idx="1457">
                  <c:v>4774.1099999999997</c:v>
                </c:pt>
                <c:pt idx="1458">
                  <c:v>4748.12</c:v>
                </c:pt>
                <c:pt idx="1459">
                  <c:v>4774.04</c:v>
                </c:pt>
                <c:pt idx="1460">
                  <c:v>4638.93</c:v>
                </c:pt>
                <c:pt idx="1461">
                  <c:v>4731.76</c:v>
                </c:pt>
                <c:pt idx="1462">
                  <c:v>4709.7299999999996</c:v>
                </c:pt>
                <c:pt idx="1463">
                  <c:v>4772.01</c:v>
                </c:pt>
                <c:pt idx="1464">
                  <c:v>4693.96</c:v>
                </c:pt>
                <c:pt idx="1465">
                  <c:v>4656.71</c:v>
                </c:pt>
                <c:pt idx="1466">
                  <c:v>4579.93</c:v>
                </c:pt>
                <c:pt idx="1467">
                  <c:v>4551.71</c:v>
                </c:pt>
                <c:pt idx="1468">
                  <c:v>4579.6499999999996</c:v>
                </c:pt>
                <c:pt idx="1469">
                  <c:v>4565.3</c:v>
                </c:pt>
                <c:pt idx="1470">
                  <c:v>4498.47</c:v>
                </c:pt>
                <c:pt idx="1471">
                  <c:v>4415.3</c:v>
                </c:pt>
                <c:pt idx="1472">
                  <c:v>4473.07</c:v>
                </c:pt>
                <c:pt idx="1473">
                  <c:v>4438.18</c:v>
                </c:pt>
                <c:pt idx="1474">
                  <c:v>4632.3</c:v>
                </c:pt>
                <c:pt idx="1475">
                  <c:v>4573.34</c:v>
                </c:pt>
                <c:pt idx="1476">
                  <c:v>4531.2</c:v>
                </c:pt>
                <c:pt idx="1477">
                  <c:v>4391.21</c:v>
                </c:pt>
                <c:pt idx="1478">
                  <c:v>4372.13</c:v>
                </c:pt>
                <c:pt idx="1479">
                  <c:v>4394.17</c:v>
                </c:pt>
                <c:pt idx="1480">
                  <c:v>4436.66</c:v>
                </c:pt>
                <c:pt idx="1481">
                  <c:v>4271.8599999999997</c:v>
                </c:pt>
                <c:pt idx="1482">
                  <c:v>4409.92</c:v>
                </c:pt>
                <c:pt idx="1483">
                  <c:v>4545.0200000000004</c:v>
                </c:pt>
                <c:pt idx="1484">
                  <c:v>4548.78</c:v>
                </c:pt>
                <c:pt idx="1485">
                  <c:v>4495.1000000000004</c:v>
                </c:pt>
                <c:pt idx="1486">
                  <c:v>4501.09</c:v>
                </c:pt>
                <c:pt idx="1487">
                  <c:v>4455.41</c:v>
                </c:pt>
                <c:pt idx="1488">
                  <c:v>4530.2</c:v>
                </c:pt>
                <c:pt idx="1489">
                  <c:v>4620.32</c:v>
                </c:pt>
                <c:pt idx="1490">
                  <c:v>4609.66</c:v>
                </c:pt>
                <c:pt idx="1491">
                  <c:v>4503.16</c:v>
                </c:pt>
                <c:pt idx="1492">
                  <c:v>4446.0600000000004</c:v>
                </c:pt>
                <c:pt idx="1493">
                  <c:v>4421.26</c:v>
                </c:pt>
                <c:pt idx="1494">
                  <c:v>4589.0200000000004</c:v>
                </c:pt>
                <c:pt idx="1495">
                  <c:v>4517.3500000000004</c:v>
                </c:pt>
                <c:pt idx="1496">
                  <c:v>4456.07</c:v>
                </c:pt>
                <c:pt idx="1497">
                  <c:v>4516.17</c:v>
                </c:pt>
                <c:pt idx="1498">
                  <c:v>4494.08</c:v>
                </c:pt>
                <c:pt idx="1499">
                  <c:v>4428.28</c:v>
                </c:pt>
                <c:pt idx="1500">
                  <c:v>4407.03</c:v>
                </c:pt>
                <c:pt idx="1501">
                  <c:v>4180.92</c:v>
                </c:pt>
                <c:pt idx="1502">
                  <c:v>3992.7</c:v>
                </c:pt>
                <c:pt idx="1503">
                  <c:v>4028.29</c:v>
                </c:pt>
                <c:pt idx="1504">
                  <c:v>3991.64</c:v>
                </c:pt>
                <c:pt idx="1505">
                  <c:v>4056.25</c:v>
                </c:pt>
                <c:pt idx="1506">
                  <c:v>3972.19</c:v>
                </c:pt>
                <c:pt idx="1507">
                  <c:v>3921.14</c:v>
                </c:pt>
                <c:pt idx="1508">
                  <c:v>3918.59</c:v>
                </c:pt>
                <c:pt idx="1509">
                  <c:v>3913.83</c:v>
                </c:pt>
                <c:pt idx="1510">
                  <c:v>3823.54</c:v>
                </c:pt>
                <c:pt idx="1511">
                  <c:v>3719.31</c:v>
                </c:pt>
                <c:pt idx="1512">
                  <c:v>3940.38</c:v>
                </c:pt>
                <c:pt idx="1513">
                  <c:v>3895.11</c:v>
                </c:pt>
                <c:pt idx="1514">
                  <c:v>3859.53</c:v>
                </c:pt>
                <c:pt idx="1515">
                  <c:v>3892.28</c:v>
                </c:pt>
                <c:pt idx="1516">
                  <c:v>3829.72</c:v>
                </c:pt>
                <c:pt idx="1517">
                  <c:v>3810.13</c:v>
                </c:pt>
                <c:pt idx="1518">
                  <c:v>3645.44</c:v>
                </c:pt>
                <c:pt idx="1519">
                  <c:v>3672.09</c:v>
                </c:pt>
                <c:pt idx="1520">
                  <c:v>3722.07</c:v>
                </c:pt>
                <c:pt idx="1521">
                  <c:v>3813.42</c:v>
                </c:pt>
                <c:pt idx="1522">
                  <c:v>3777.27</c:v>
                </c:pt>
                <c:pt idx="1523">
                  <c:v>3843.52</c:v>
                </c:pt>
                <c:pt idx="1524">
                  <c:v>3865.46</c:v>
                </c:pt>
                <c:pt idx="1525">
                  <c:v>3603.65</c:v>
                </c:pt>
                <c:pt idx="1526">
                  <c:v>3541.16</c:v>
                </c:pt>
                <c:pt idx="1527">
                  <c:v>3545.12</c:v>
                </c:pt>
                <c:pt idx="1528">
                  <c:v>3474.19</c:v>
                </c:pt>
                <c:pt idx="1529">
                  <c:v>3332.8</c:v>
                </c:pt>
                <c:pt idx="1530">
                  <c:v>3326.73</c:v>
                </c:pt>
                <c:pt idx="1531">
                  <c:v>3334.89</c:v>
                </c:pt>
                <c:pt idx="1532">
                  <c:v>3277.7</c:v>
                </c:pt>
                <c:pt idx="1533">
                  <c:v>3364.16</c:v>
                </c:pt>
                <c:pt idx="1534">
                  <c:v>3221.83</c:v>
                </c:pt>
                <c:pt idx="1535">
                  <c:v>3324.47</c:v>
                </c:pt>
                <c:pt idx="1536">
                  <c:v>3299.25</c:v>
                </c:pt>
                <c:pt idx="1537">
                  <c:v>3088.96</c:v>
                </c:pt>
                <c:pt idx="1538">
                  <c:v>2826.86</c:v>
                </c:pt>
                <c:pt idx="1539">
                  <c:v>3034.55</c:v>
                </c:pt>
                <c:pt idx="1540">
                  <c:v>2965.1</c:v>
                </c:pt>
                <c:pt idx="1541">
                  <c:v>3145.63</c:v>
                </c:pt>
                <c:pt idx="1542">
                  <c:v>3185.65</c:v>
                </c:pt>
                <c:pt idx="1543">
                  <c:v>2911.69</c:v>
                </c:pt>
                <c:pt idx="1544">
                  <c:v>3205.34</c:v>
                </c:pt>
                <c:pt idx="1545">
                  <c:v>3223.31</c:v>
                </c:pt>
                <c:pt idx="1546">
                  <c:v>3510.57</c:v>
                </c:pt>
                <c:pt idx="1547">
                  <c:v>3733.82</c:v>
                </c:pt>
                <c:pt idx="1548">
                  <c:v>4038.18</c:v>
                </c:pt>
                <c:pt idx="1549">
                  <c:v>4072.13</c:v>
                </c:pt>
                <c:pt idx="1550">
                  <c:v>4048.5</c:v>
                </c:pt>
                <c:pt idx="1551">
                  <c:v>4045.68</c:v>
                </c:pt>
                <c:pt idx="1552">
                  <c:v>4005.66</c:v>
                </c:pt>
                <c:pt idx="1553">
                  <c:v>4017.02</c:v>
                </c:pt>
                <c:pt idx="1554">
                  <c:v>4332.09</c:v>
                </c:pt>
                <c:pt idx="1555">
                  <c:v>4341.92</c:v>
                </c:pt>
                <c:pt idx="1556">
                  <c:v>4466.55</c:v>
                </c:pt>
                <c:pt idx="1557">
                  <c:v>4614.01</c:v>
                </c:pt>
                <c:pt idx="1558">
                  <c:v>4581.42</c:v>
                </c:pt>
                <c:pt idx="1559">
                  <c:v>4609.3100000000004</c:v>
                </c:pt>
                <c:pt idx="1560">
                  <c:v>4534.1000000000004</c:v>
                </c:pt>
                <c:pt idx="1561">
                  <c:v>4450.8500000000004</c:v>
                </c:pt>
                <c:pt idx="1562">
                  <c:v>4481.5</c:v>
                </c:pt>
                <c:pt idx="1563">
                  <c:v>4478.1099999999997</c:v>
                </c:pt>
                <c:pt idx="1564">
                  <c:v>4484.25</c:v>
                </c:pt>
                <c:pt idx="1565">
                  <c:v>4467</c:v>
                </c:pt>
                <c:pt idx="1566">
                  <c:v>4440.88</c:v>
                </c:pt>
                <c:pt idx="1567">
                  <c:v>4422.2700000000004</c:v>
                </c:pt>
                <c:pt idx="1568">
                  <c:v>4427.3900000000003</c:v>
                </c:pt>
                <c:pt idx="1569">
                  <c:v>4417.3</c:v>
                </c:pt>
                <c:pt idx="1570">
                  <c:v>4383.1000000000004</c:v>
                </c:pt>
                <c:pt idx="1571">
                  <c:v>4343.75</c:v>
                </c:pt>
                <c:pt idx="1572">
                  <c:v>4340.59</c:v>
                </c:pt>
                <c:pt idx="1573">
                  <c:v>4448.1400000000003</c:v>
                </c:pt>
                <c:pt idx="1574">
                  <c:v>4441.37</c:v>
                </c:pt>
                <c:pt idx="1575">
                  <c:v>4461.95</c:v>
                </c:pt>
                <c:pt idx="1576">
                  <c:v>4475.07</c:v>
                </c:pt>
                <c:pt idx="1577">
                  <c:v>4557.05</c:v>
                </c:pt>
                <c:pt idx="1578">
                  <c:v>4609.08</c:v>
                </c:pt>
                <c:pt idx="1579">
                  <c:v>4676.9799999999996</c:v>
                </c:pt>
                <c:pt idx="1580">
                  <c:v>4674.95</c:v>
                </c:pt>
                <c:pt idx="1581">
                  <c:v>4701.9399999999996</c:v>
                </c:pt>
                <c:pt idx="1582">
                  <c:v>4662.7700000000004</c:v>
                </c:pt>
                <c:pt idx="1583">
                  <c:v>4616.18</c:v>
                </c:pt>
                <c:pt idx="1584">
                  <c:v>4631.25</c:v>
                </c:pt>
                <c:pt idx="1585">
                  <c:v>4594.25</c:v>
                </c:pt>
                <c:pt idx="1586">
                  <c:v>4561.2700000000004</c:v>
                </c:pt>
                <c:pt idx="1587">
                  <c:v>4564</c:v>
                </c:pt>
                <c:pt idx="1588">
                  <c:v>4614.8100000000004</c:v>
                </c:pt>
                <c:pt idx="1589">
                  <c:v>4611.68</c:v>
                </c:pt>
                <c:pt idx="1590">
                  <c:v>4540.58</c:v>
                </c:pt>
                <c:pt idx="1591">
                  <c:v>4549.22</c:v>
                </c:pt>
                <c:pt idx="1592">
                  <c:v>4521.25</c:v>
                </c:pt>
                <c:pt idx="1593">
                  <c:v>4435.87</c:v>
                </c:pt>
                <c:pt idx="1594">
                  <c:v>4434.09</c:v>
                </c:pt>
                <c:pt idx="1595">
                  <c:v>4434.74</c:v>
                </c:pt>
                <c:pt idx="1596">
                  <c:v>4421.2299999999996</c:v>
                </c:pt>
                <c:pt idx="1597">
                  <c:v>4303.18</c:v>
                </c:pt>
                <c:pt idx="1598">
                  <c:v>4229.91</c:v>
                </c:pt>
                <c:pt idx="1599">
                  <c:v>4281.43</c:v>
                </c:pt>
                <c:pt idx="1600">
                  <c:v>4265.1499999999996</c:v>
                </c:pt>
                <c:pt idx="1601">
                  <c:v>4249.47</c:v>
                </c:pt>
                <c:pt idx="1602">
                  <c:v>4252</c:v>
                </c:pt>
                <c:pt idx="1603">
                  <c:v>4291.66</c:v>
                </c:pt>
                <c:pt idx="1604">
                  <c:v>4271.75</c:v>
                </c:pt>
                <c:pt idx="1605">
                  <c:v>4281.45</c:v>
                </c:pt>
                <c:pt idx="1606">
                  <c:v>4240.6499999999996</c:v>
                </c:pt>
                <c:pt idx="1607">
                  <c:v>4179.6400000000003</c:v>
                </c:pt>
                <c:pt idx="1608">
                  <c:v>4193.93</c:v>
                </c:pt>
                <c:pt idx="1609">
                  <c:v>4218.99</c:v>
                </c:pt>
                <c:pt idx="1610">
                  <c:v>4244.6400000000003</c:v>
                </c:pt>
                <c:pt idx="1611">
                  <c:v>4180.96</c:v>
                </c:pt>
                <c:pt idx="1612">
                  <c:v>4209.75</c:v>
                </c:pt>
                <c:pt idx="1613">
                  <c:v>4251.5200000000004</c:v>
                </c:pt>
                <c:pt idx="1614">
                  <c:v>4246.84</c:v>
                </c:pt>
                <c:pt idx="1615">
                  <c:v>4264.43</c:v>
                </c:pt>
                <c:pt idx="1616">
                  <c:v>4253.82</c:v>
                </c:pt>
                <c:pt idx="1617">
                  <c:v>4191.09</c:v>
                </c:pt>
                <c:pt idx="1618">
                  <c:v>4174.03</c:v>
                </c:pt>
                <c:pt idx="1619">
                  <c:v>4195.01</c:v>
                </c:pt>
                <c:pt idx="1620">
                  <c:v>4161.8500000000004</c:v>
                </c:pt>
                <c:pt idx="1621">
                  <c:v>4200.1099999999997</c:v>
                </c:pt>
                <c:pt idx="1622">
                  <c:v>4284.95</c:v>
                </c:pt>
                <c:pt idx="1623">
                  <c:v>4257.1400000000003</c:v>
                </c:pt>
                <c:pt idx="1624">
                  <c:v>4308.29</c:v>
                </c:pt>
                <c:pt idx="1625">
                  <c:v>4269.8</c:v>
                </c:pt>
                <c:pt idx="1626">
                  <c:v>4242.41</c:v>
                </c:pt>
                <c:pt idx="1627">
                  <c:v>4287.16</c:v>
                </c:pt>
                <c:pt idx="1628">
                  <c:v>4316.95</c:v>
                </c:pt>
                <c:pt idx="1629">
                  <c:v>4346.42</c:v>
                </c:pt>
                <c:pt idx="1630">
                  <c:v>4433.8900000000003</c:v>
                </c:pt>
                <c:pt idx="1631">
                  <c:v>4447.21</c:v>
                </c:pt>
                <c:pt idx="1632">
                  <c:v>4497.8999999999996</c:v>
                </c:pt>
                <c:pt idx="1633">
                  <c:v>4530.21</c:v>
                </c:pt>
                <c:pt idx="1634">
                  <c:v>4456.9399999999996</c:v>
                </c:pt>
                <c:pt idx="1635">
                  <c:v>4410.75</c:v>
                </c:pt>
                <c:pt idx="1636">
                  <c:v>4368.16</c:v>
                </c:pt>
                <c:pt idx="1637">
                  <c:v>4371.1000000000004</c:v>
                </c:pt>
                <c:pt idx="1638">
                  <c:v>4342.84</c:v>
                </c:pt>
                <c:pt idx="1639">
                  <c:v>4318.93</c:v>
                </c:pt>
                <c:pt idx="1640">
                  <c:v>4276.6499999999996</c:v>
                </c:pt>
                <c:pt idx="1641">
                  <c:v>4271.58</c:v>
                </c:pt>
                <c:pt idx="1642">
                  <c:v>4230.6099999999997</c:v>
                </c:pt>
                <c:pt idx="1643">
                  <c:v>4187.28</c:v>
                </c:pt>
                <c:pt idx="1644">
                  <c:v>4172.03</c:v>
                </c:pt>
                <c:pt idx="1645">
                  <c:v>4209.12</c:v>
                </c:pt>
                <c:pt idx="1646">
                  <c:v>4247.29</c:v>
                </c:pt>
                <c:pt idx="1647">
                  <c:v>4236.91</c:v>
                </c:pt>
                <c:pt idx="1648">
                  <c:v>4278.3599999999997</c:v>
                </c:pt>
                <c:pt idx="1649">
                  <c:v>4354.4799999999996</c:v>
                </c:pt>
                <c:pt idx="1650">
                  <c:v>4329.8</c:v>
                </c:pt>
                <c:pt idx="1651">
                  <c:v>4374.9399999999996</c:v>
                </c:pt>
                <c:pt idx="1652">
                  <c:v>4373.42</c:v>
                </c:pt>
                <c:pt idx="1653">
                  <c:v>4366.46</c:v>
                </c:pt>
                <c:pt idx="1654">
                  <c:v>4311.1499999999996</c:v>
                </c:pt>
                <c:pt idx="1655">
                  <c:v>4302.2299999999996</c:v>
                </c:pt>
                <c:pt idx="1656">
                  <c:v>4320.72</c:v>
                </c:pt>
                <c:pt idx="1657">
                  <c:v>4392.17</c:v>
                </c:pt>
                <c:pt idx="1658">
                  <c:v>4432.53</c:v>
                </c:pt>
                <c:pt idx="1659">
                  <c:v>4437.16</c:v>
                </c:pt>
                <c:pt idx="1660">
                  <c:v>4461.26</c:v>
                </c:pt>
                <c:pt idx="1661">
                  <c:v>4523.7700000000004</c:v>
                </c:pt>
                <c:pt idx="1662">
                  <c:v>4580.1400000000003</c:v>
                </c:pt>
                <c:pt idx="1663">
                  <c:v>4574.13</c:v>
                </c:pt>
                <c:pt idx="1664">
                  <c:v>4567.8599999999997</c:v>
                </c:pt>
                <c:pt idx="1665">
                  <c:v>4522.9399999999996</c:v>
                </c:pt>
                <c:pt idx="1666">
                  <c:v>4564.21</c:v>
                </c:pt>
                <c:pt idx="1667">
                  <c:v>4531</c:v>
                </c:pt>
                <c:pt idx="1668">
                  <c:v>4562.72</c:v>
                </c:pt>
                <c:pt idx="1669">
                  <c:v>4524.75</c:v>
                </c:pt>
                <c:pt idx="1670">
                  <c:v>4532.33</c:v>
                </c:pt>
                <c:pt idx="1671">
                  <c:v>4523.17</c:v>
                </c:pt>
                <c:pt idx="1672">
                  <c:v>4453.92</c:v>
                </c:pt>
                <c:pt idx="1673">
                  <c:v>4490.13</c:v>
                </c:pt>
                <c:pt idx="1674">
                  <c:v>4537.79</c:v>
                </c:pt>
                <c:pt idx="1675">
                  <c:v>4544.1000000000004</c:v>
                </c:pt>
                <c:pt idx="1676">
                  <c:v>4520.41</c:v>
                </c:pt>
                <c:pt idx="1677">
                  <c:v>4516.45</c:v>
                </c:pt>
                <c:pt idx="1678">
                  <c:v>4474.6000000000004</c:v>
                </c:pt>
                <c:pt idx="1679">
                  <c:v>4434.01</c:v>
                </c:pt>
                <c:pt idx="1680">
                  <c:v>4425.0200000000004</c:v>
                </c:pt>
                <c:pt idx="1681">
                  <c:v>4411.92</c:v>
                </c:pt>
                <c:pt idx="1682">
                  <c:v>4353.2700000000004</c:v>
                </c:pt>
                <c:pt idx="1683">
                  <c:v>4396.7</c:v>
                </c:pt>
                <c:pt idx="1684">
                  <c:v>4326.51</c:v>
                </c:pt>
                <c:pt idx="1685">
                  <c:v>4390.57</c:v>
                </c:pt>
                <c:pt idx="1686">
                  <c:v>4417.87</c:v>
                </c:pt>
                <c:pt idx="1687">
                  <c:v>4459.8100000000004</c:v>
                </c:pt>
                <c:pt idx="1688">
                  <c:v>4480.54</c:v>
                </c:pt>
                <c:pt idx="1689">
                  <c:v>4533.07</c:v>
                </c:pt>
                <c:pt idx="1690">
                  <c:v>4587.96</c:v>
                </c:pt>
                <c:pt idx="1691">
                  <c:v>4680.3100000000004</c:v>
                </c:pt>
                <c:pt idx="1692">
                  <c:v>4804.22</c:v>
                </c:pt>
                <c:pt idx="1693">
                  <c:v>4801.04</c:v>
                </c:pt>
                <c:pt idx="1694">
                  <c:v>4890.26</c:v>
                </c:pt>
                <c:pt idx="1695">
                  <c:v>4862.7700000000004</c:v>
                </c:pt>
                <c:pt idx="1696">
                  <c:v>4755.59</c:v>
                </c:pt>
                <c:pt idx="1697">
                  <c:v>4639.84</c:v>
                </c:pt>
                <c:pt idx="1698">
                  <c:v>4694.1099999999997</c:v>
                </c:pt>
                <c:pt idx="1699">
                  <c:v>4758.88</c:v>
                </c:pt>
                <c:pt idx="1700">
                  <c:v>4693.34</c:v>
                </c:pt>
                <c:pt idx="1701">
                  <c:v>4769.5200000000004</c:v>
                </c:pt>
                <c:pt idx="1702">
                  <c:v>4774.1400000000003</c:v>
                </c:pt>
                <c:pt idx="1703">
                  <c:v>4776.8999999999996</c:v>
                </c:pt>
                <c:pt idx="1704">
                  <c:v>4773.57</c:v>
                </c:pt>
                <c:pt idx="1705">
                  <c:v>4793.8999999999996</c:v>
                </c:pt>
                <c:pt idx="1706">
                  <c:v>4805.96</c:v>
                </c:pt>
                <c:pt idx="1707">
                  <c:v>4843.74</c:v>
                </c:pt>
                <c:pt idx="1708">
                  <c:v>4841.55</c:v>
                </c:pt>
                <c:pt idx="1709">
                  <c:v>4762.8500000000004</c:v>
                </c:pt>
                <c:pt idx="1710">
                  <c:v>4637.67</c:v>
                </c:pt>
                <c:pt idx="1711">
                  <c:v>4563.16</c:v>
                </c:pt>
                <c:pt idx="1712">
                  <c:v>4549.6400000000003</c:v>
                </c:pt>
                <c:pt idx="1713">
                  <c:v>4543.83</c:v>
                </c:pt>
                <c:pt idx="1714">
                  <c:v>4503.13</c:v>
                </c:pt>
                <c:pt idx="1715">
                  <c:v>4541.87</c:v>
                </c:pt>
                <c:pt idx="1716">
                  <c:v>4455.24</c:v>
                </c:pt>
                <c:pt idx="1717">
                  <c:v>4443.7700000000004</c:v>
                </c:pt>
                <c:pt idx="1718">
                  <c:v>4465.6400000000003</c:v>
                </c:pt>
                <c:pt idx="1719">
                  <c:v>4507.07</c:v>
                </c:pt>
                <c:pt idx="1720">
                  <c:v>4480.66</c:v>
                </c:pt>
                <c:pt idx="1721">
                  <c:v>4492.28</c:v>
                </c:pt>
                <c:pt idx="1722">
                  <c:v>4466.29</c:v>
                </c:pt>
                <c:pt idx="1723">
                  <c:v>4389.92</c:v>
                </c:pt>
                <c:pt idx="1724">
                  <c:v>4419.6499999999996</c:v>
                </c:pt>
                <c:pt idx="1725">
                  <c:v>4465.37</c:v>
                </c:pt>
                <c:pt idx="1726">
                  <c:v>4405.2</c:v>
                </c:pt>
                <c:pt idx="1727">
                  <c:v>4445.99</c:v>
                </c:pt>
                <c:pt idx="1728">
                  <c:v>4436.49</c:v>
                </c:pt>
                <c:pt idx="1729">
                  <c:v>4442.93</c:v>
                </c:pt>
                <c:pt idx="1730">
                  <c:v>4363.6400000000003</c:v>
                </c:pt>
                <c:pt idx="1731">
                  <c:v>4266.91</c:v>
                </c:pt>
                <c:pt idx="1732">
                  <c:v>4241.0200000000004</c:v>
                </c:pt>
                <c:pt idx="1733">
                  <c:v>4244.3999999999996</c:v>
                </c:pt>
                <c:pt idx="1734">
                  <c:v>4323.13</c:v>
                </c:pt>
                <c:pt idx="1735">
                  <c:v>4249.6899999999996</c:v>
                </c:pt>
                <c:pt idx="1736">
                  <c:v>4291.41</c:v>
                </c:pt>
                <c:pt idx="1737">
                  <c:v>4188.91</c:v>
                </c:pt>
                <c:pt idx="1738">
                  <c:v>4193.1899999999996</c:v>
                </c:pt>
                <c:pt idx="1739">
                  <c:v>4170.8</c:v>
                </c:pt>
                <c:pt idx="1740">
                  <c:v>4187.79</c:v>
                </c:pt>
                <c:pt idx="1741">
                  <c:v>4219.34</c:v>
                </c:pt>
                <c:pt idx="1742">
                  <c:v>4247.3599999999997</c:v>
                </c:pt>
                <c:pt idx="1743">
                  <c:v>4295.6099999999997</c:v>
                </c:pt>
                <c:pt idx="1744">
                  <c:v>4298.28</c:v>
                </c:pt>
                <c:pt idx="1745">
                  <c:v>4336.07</c:v>
                </c:pt>
                <c:pt idx="1746">
                  <c:v>4335.8900000000003</c:v>
                </c:pt>
                <c:pt idx="1747">
                  <c:v>4334.2700000000004</c:v>
                </c:pt>
                <c:pt idx="1748">
                  <c:v>4313.47</c:v>
                </c:pt>
                <c:pt idx="1749">
                  <c:v>4410.2700000000004</c:v>
                </c:pt>
                <c:pt idx="1750">
                  <c:v>4419.03</c:v>
                </c:pt>
                <c:pt idx="1751">
                  <c:v>4395.6499999999996</c:v>
                </c:pt>
                <c:pt idx="1752">
                  <c:v>4393.34</c:v>
                </c:pt>
                <c:pt idx="1753">
                  <c:v>4409.41</c:v>
                </c:pt>
                <c:pt idx="1754">
                  <c:v>4403.16</c:v>
                </c:pt>
                <c:pt idx="1755">
                  <c:v>4336.5200000000004</c:v>
                </c:pt>
                <c:pt idx="1756">
                  <c:v>4304.54</c:v>
                </c:pt>
                <c:pt idx="1757">
                  <c:v>4294.84</c:v>
                </c:pt>
                <c:pt idx="1758">
                  <c:v>4286.83</c:v>
                </c:pt>
                <c:pt idx="1759">
                  <c:v>4279.2</c:v>
                </c:pt>
                <c:pt idx="1760">
                  <c:v>4265.08</c:v>
                </c:pt>
                <c:pt idx="1761">
                  <c:v>4263.62</c:v>
                </c:pt>
                <c:pt idx="1762">
                  <c:v>4222.04</c:v>
                </c:pt>
                <c:pt idx="1763">
                  <c:v>4296.01</c:v>
                </c:pt>
                <c:pt idx="1764">
                  <c:v>4316.17</c:v>
                </c:pt>
                <c:pt idx="1765">
                  <c:v>4333.0200000000004</c:v>
                </c:pt>
                <c:pt idx="1766">
                  <c:v>4336.7700000000004</c:v>
                </c:pt>
                <c:pt idx="1767">
                  <c:v>4396.66</c:v>
                </c:pt>
                <c:pt idx="1768">
                  <c:v>4410.6000000000004</c:v>
                </c:pt>
                <c:pt idx="1769">
                  <c:v>4418.05</c:v>
                </c:pt>
                <c:pt idx="1770">
                  <c:v>4451.8900000000003</c:v>
                </c:pt>
                <c:pt idx="1771">
                  <c:v>4396.84</c:v>
                </c:pt>
                <c:pt idx="1772">
                  <c:v>4411.24</c:v>
                </c:pt>
                <c:pt idx="1773">
                  <c:v>4473.42</c:v>
                </c:pt>
                <c:pt idx="1774">
                  <c:v>4456.92</c:v>
                </c:pt>
                <c:pt idx="1775">
                  <c:v>4484.3500000000004</c:v>
                </c:pt>
                <c:pt idx="1776">
                  <c:v>4508.33</c:v>
                </c:pt>
                <c:pt idx="1777">
                  <c:v>4571.18</c:v>
                </c:pt>
                <c:pt idx="1778">
                  <c:v>4581.57</c:v>
                </c:pt>
                <c:pt idx="1779">
                  <c:v>4561.72</c:v>
                </c:pt>
                <c:pt idx="1780">
                  <c:v>4505.28</c:v>
                </c:pt>
                <c:pt idx="1781">
                  <c:v>4502.88</c:v>
                </c:pt>
                <c:pt idx="1782">
                  <c:v>4553.6099999999997</c:v>
                </c:pt>
                <c:pt idx="1783">
                  <c:v>4557.18</c:v>
                </c:pt>
                <c:pt idx="1784">
                  <c:v>4533.37</c:v>
                </c:pt>
                <c:pt idx="1785">
                  <c:v>4525.1899999999996</c:v>
                </c:pt>
                <c:pt idx="1786">
                  <c:v>4530.58</c:v>
                </c:pt>
                <c:pt idx="1787">
                  <c:v>4489.7299999999996</c:v>
                </c:pt>
                <c:pt idx="1788">
                  <c:v>4487.8900000000003</c:v>
                </c:pt>
                <c:pt idx="1789">
                  <c:v>4421.3</c:v>
                </c:pt>
                <c:pt idx="1790">
                  <c:v>4507.71</c:v>
                </c:pt>
                <c:pt idx="1791">
                  <c:v>4604.4399999999996</c:v>
                </c:pt>
                <c:pt idx="1792">
                  <c:v>4589.1499999999996</c:v>
                </c:pt>
                <c:pt idx="1793">
                  <c:v>4630.82</c:v>
                </c:pt>
                <c:pt idx="1794">
                  <c:v>4650.53</c:v>
                </c:pt>
                <c:pt idx="1795">
                  <c:v>4604.43</c:v>
                </c:pt>
                <c:pt idx="1796">
                  <c:v>4641.8100000000004</c:v>
                </c:pt>
                <c:pt idx="1797">
                  <c:v>4578</c:v>
                </c:pt>
                <c:pt idx="1798">
                  <c:v>4559.1899999999996</c:v>
                </c:pt>
                <c:pt idx="1799">
                  <c:v>4580.13</c:v>
                </c:pt>
                <c:pt idx="1800">
                  <c:v>4586.22</c:v>
                </c:pt>
                <c:pt idx="1801">
                  <c:v>4588.3</c:v>
                </c:pt>
                <c:pt idx="1802">
                  <c:v>4524.42</c:v>
                </c:pt>
                <c:pt idx="1803">
                  <c:v>4579.87</c:v>
                </c:pt>
                <c:pt idx="1804">
                  <c:v>4585.17</c:v>
                </c:pt>
                <c:pt idx="1805">
                  <c:v>4618.5</c:v>
                </c:pt>
                <c:pt idx="1806">
                  <c:v>4637.1499999999996</c:v>
                </c:pt>
                <c:pt idx="1807">
                  <c:v>4637.3500000000004</c:v>
                </c:pt>
                <c:pt idx="1808">
                  <c:v>4641.3500000000004</c:v>
                </c:pt>
                <c:pt idx="1809">
                  <c:v>4628.71</c:v>
                </c:pt>
                <c:pt idx="1810">
                  <c:v>4649.1000000000004</c:v>
                </c:pt>
                <c:pt idx="1811">
                  <c:v>4698.3999999999996</c:v>
                </c:pt>
                <c:pt idx="1812">
                  <c:v>4605.3999999999996</c:v>
                </c:pt>
                <c:pt idx="1813">
                  <c:v>4665.13</c:v>
                </c:pt>
                <c:pt idx="1814">
                  <c:v>4608.62</c:v>
                </c:pt>
                <c:pt idx="1815">
                  <c:v>4544.72</c:v>
                </c:pt>
                <c:pt idx="1816">
                  <c:v>4517.8900000000003</c:v>
                </c:pt>
                <c:pt idx="1817">
                  <c:v>4447.24</c:v>
                </c:pt>
                <c:pt idx="1818">
                  <c:v>4441.8999999999996</c:v>
                </c:pt>
                <c:pt idx="1819">
                  <c:v>4394.58</c:v>
                </c:pt>
                <c:pt idx="1820">
                  <c:v>4466.72</c:v>
                </c:pt>
                <c:pt idx="1821">
                  <c:v>4476.53</c:v>
                </c:pt>
                <c:pt idx="1822">
                  <c:v>4406.62</c:v>
                </c:pt>
                <c:pt idx="1823">
                  <c:v>4361.6499999999996</c:v>
                </c:pt>
                <c:pt idx="1824">
                  <c:v>4332.9799999999996</c:v>
                </c:pt>
                <c:pt idx="1825">
                  <c:v>4365.38</c:v>
                </c:pt>
                <c:pt idx="1826">
                  <c:v>4283.32</c:v>
                </c:pt>
                <c:pt idx="1827">
                  <c:v>4230.6000000000004</c:v>
                </c:pt>
                <c:pt idx="1828">
                  <c:v>4209.2700000000004</c:v>
                </c:pt>
                <c:pt idx="1829">
                  <c:v>4160.91</c:v>
                </c:pt>
                <c:pt idx="1830">
                  <c:v>4189.2</c:v>
                </c:pt>
                <c:pt idx="1831">
                  <c:v>4223.68</c:v>
                </c:pt>
                <c:pt idx="1832">
                  <c:v>4247.4799999999996</c:v>
                </c:pt>
                <c:pt idx="1833">
                  <c:v>4286.2299999999996</c:v>
                </c:pt>
                <c:pt idx="1834">
                  <c:v>4222.29</c:v>
                </c:pt>
                <c:pt idx="1835">
                  <c:v>4210.45</c:v>
                </c:pt>
                <c:pt idx="1836">
                  <c:v>4236.32</c:v>
                </c:pt>
                <c:pt idx="1837">
                  <c:v>4184.46</c:v>
                </c:pt>
                <c:pt idx="1838">
                  <c:v>4188.18</c:v>
                </c:pt>
                <c:pt idx="1839">
                  <c:v>4234.01</c:v>
                </c:pt>
                <c:pt idx="1840">
                  <c:v>4191.5</c:v>
                </c:pt>
                <c:pt idx="1841">
                  <c:v>4126.45</c:v>
                </c:pt>
                <c:pt idx="1842">
                  <c:v>4147.96</c:v>
                </c:pt>
                <c:pt idx="1843">
                  <c:v>4047.74</c:v>
                </c:pt>
                <c:pt idx="1844">
                  <c:v>4050.23</c:v>
                </c:pt>
                <c:pt idx="1845">
                  <c:v>3956.97</c:v>
                </c:pt>
                <c:pt idx="1846">
                  <c:v>4037.24</c:v>
                </c:pt>
                <c:pt idx="1847">
                  <c:v>4021.78</c:v>
                </c:pt>
                <c:pt idx="1848">
                  <c:v>3972.86</c:v>
                </c:pt>
                <c:pt idx="1849">
                  <c:v>3880.03</c:v>
                </c:pt>
                <c:pt idx="1850">
                  <c:v>3854.8</c:v>
                </c:pt>
                <c:pt idx="1851">
                  <c:v>3899.21</c:v>
                </c:pt>
                <c:pt idx="1852">
                  <c:v>4084.34</c:v>
                </c:pt>
                <c:pt idx="1853">
                  <c:v>4124.1400000000003</c:v>
                </c:pt>
                <c:pt idx="1854">
                  <c:v>4202.51</c:v>
                </c:pt>
                <c:pt idx="1855">
                  <c:v>4110.5600000000004</c:v>
                </c:pt>
                <c:pt idx="1856">
                  <c:v>4153.8900000000003</c:v>
                </c:pt>
                <c:pt idx="1857">
                  <c:v>4133.55</c:v>
                </c:pt>
                <c:pt idx="1858">
                  <c:v>4114.0600000000004</c:v>
                </c:pt>
                <c:pt idx="1859">
                  <c:v>4102.51</c:v>
                </c:pt>
                <c:pt idx="1860">
                  <c:v>4172.58</c:v>
                </c:pt>
                <c:pt idx="1861">
                  <c:v>4197.87</c:v>
                </c:pt>
                <c:pt idx="1862">
                  <c:v>4214.45</c:v>
                </c:pt>
                <c:pt idx="1863">
                  <c:v>4307.3599999999997</c:v>
                </c:pt>
                <c:pt idx="1864">
                  <c:v>4380.55</c:v>
                </c:pt>
                <c:pt idx="1865">
                  <c:v>4251.97</c:v>
                </c:pt>
                <c:pt idx="1866">
                  <c:v>4239.6899999999996</c:v>
                </c:pt>
                <c:pt idx="1867">
                  <c:v>4190.3500000000004</c:v>
                </c:pt>
                <c:pt idx="1868">
                  <c:v>4224.57</c:v>
                </c:pt>
                <c:pt idx="1869">
                  <c:v>4218.55</c:v>
                </c:pt>
                <c:pt idx="1870">
                  <c:v>4312.38</c:v>
                </c:pt>
                <c:pt idx="1871">
                  <c:v>4346.1099999999997</c:v>
                </c:pt>
                <c:pt idx="1872">
                  <c:v>4268.7700000000004</c:v>
                </c:pt>
                <c:pt idx="1873">
                  <c:v>4419.6099999999997</c:v>
                </c:pt>
                <c:pt idx="1874">
                  <c:v>4486.4799999999996</c:v>
                </c:pt>
                <c:pt idx="1875">
                  <c:v>4485.6400000000003</c:v>
                </c:pt>
                <c:pt idx="1876">
                  <c:v>4448.54</c:v>
                </c:pt>
                <c:pt idx="1877">
                  <c:v>4427.82</c:v>
                </c:pt>
                <c:pt idx="1878">
                  <c:v>4556.95</c:v>
                </c:pt>
                <c:pt idx="1879">
                  <c:v>4647.96</c:v>
                </c:pt>
                <c:pt idx="1880">
                  <c:v>4618.16</c:v>
                </c:pt>
                <c:pt idx="1881">
                  <c:v>4670.66</c:v>
                </c:pt>
                <c:pt idx="1882">
                  <c:v>4656.76</c:v>
                </c:pt>
                <c:pt idx="1883">
                  <c:v>4570.5200000000004</c:v>
                </c:pt>
                <c:pt idx="1884">
                  <c:v>4502.84</c:v>
                </c:pt>
                <c:pt idx="1885">
                  <c:v>4541.29</c:v>
                </c:pt>
                <c:pt idx="1886">
                  <c:v>4468.66</c:v>
                </c:pt>
                <c:pt idx="1887">
                  <c:v>4432.59</c:v>
                </c:pt>
                <c:pt idx="1888">
                  <c:v>4418.9399999999996</c:v>
                </c:pt>
                <c:pt idx="1889">
                  <c:v>4350.68</c:v>
                </c:pt>
                <c:pt idx="1890">
                  <c:v>4331.68</c:v>
                </c:pt>
                <c:pt idx="1891">
                  <c:v>4338.3100000000004</c:v>
                </c:pt>
                <c:pt idx="1892">
                  <c:v>4473.42</c:v>
                </c:pt>
                <c:pt idx="1893">
                  <c:v>4518.13</c:v>
                </c:pt>
                <c:pt idx="1894">
                  <c:v>4605.72</c:v>
                </c:pt>
                <c:pt idx="1895">
                  <c:v>4594.67</c:v>
                </c:pt>
                <c:pt idx="1896">
                  <c:v>4553.66</c:v>
                </c:pt>
                <c:pt idx="1897">
                  <c:v>4586.53</c:v>
                </c:pt>
                <c:pt idx="1898">
                  <c:v>4580.79</c:v>
                </c:pt>
                <c:pt idx="1899">
                  <c:v>4518.4799999999996</c:v>
                </c:pt>
                <c:pt idx="1900">
                  <c:v>4562.5</c:v>
                </c:pt>
                <c:pt idx="1901">
                  <c:v>4501.45</c:v>
                </c:pt>
                <c:pt idx="1902">
                  <c:v>4623.3599999999997</c:v>
                </c:pt>
                <c:pt idx="1903">
                  <c:v>4662.7</c:v>
                </c:pt>
                <c:pt idx="1904">
                  <c:v>4709.76</c:v>
                </c:pt>
                <c:pt idx="1905">
                  <c:v>4820.8599999999997</c:v>
                </c:pt>
                <c:pt idx="1906">
                  <c:v>4840.38</c:v>
                </c:pt>
                <c:pt idx="1907">
                  <c:v>4805.84</c:v>
                </c:pt>
                <c:pt idx="1908">
                  <c:v>4733.29</c:v>
                </c:pt>
                <c:pt idx="1909">
                  <c:v>4728.7299999999996</c:v>
                </c:pt>
                <c:pt idx="1910">
                  <c:v>4721.13</c:v>
                </c:pt>
                <c:pt idx="1911">
                  <c:v>4706.67</c:v>
                </c:pt>
                <c:pt idx="1912">
                  <c:v>4672.16</c:v>
                </c:pt>
                <c:pt idx="1913">
                  <c:v>4644.01</c:v>
                </c:pt>
                <c:pt idx="1914">
                  <c:v>4659.22</c:v>
                </c:pt>
                <c:pt idx="1915">
                  <c:v>4747.45</c:v>
                </c:pt>
                <c:pt idx="1916">
                  <c:v>4688.42</c:v>
                </c:pt>
                <c:pt idx="1917">
                  <c:v>4615.75</c:v>
                </c:pt>
                <c:pt idx="1918">
                  <c:v>4551.12</c:v>
                </c:pt>
                <c:pt idx="1919">
                  <c:v>4607.0600000000004</c:v>
                </c:pt>
                <c:pt idx="1920">
                  <c:v>4614.4399999999996</c:v>
                </c:pt>
                <c:pt idx="1921">
                  <c:v>4582.1400000000003</c:v>
                </c:pt>
                <c:pt idx="1922">
                  <c:v>4528.75</c:v>
                </c:pt>
                <c:pt idx="1923">
                  <c:v>4517.68</c:v>
                </c:pt>
                <c:pt idx="1924">
                  <c:v>4485.67</c:v>
                </c:pt>
                <c:pt idx="1925">
                  <c:v>4526.4799999999996</c:v>
                </c:pt>
                <c:pt idx="1926">
                  <c:v>4492.6899999999996</c:v>
                </c:pt>
                <c:pt idx="1927">
                  <c:v>4578.42</c:v>
                </c:pt>
                <c:pt idx="1928">
                  <c:v>4695.04</c:v>
                </c:pt>
                <c:pt idx="1929">
                  <c:v>4675.92</c:v>
                </c:pt>
                <c:pt idx="1930">
                  <c:v>4728.1400000000003</c:v>
                </c:pt>
                <c:pt idx="1931">
                  <c:v>4803.3999999999996</c:v>
                </c:pt>
                <c:pt idx="1932">
                  <c:v>4813.03</c:v>
                </c:pt>
                <c:pt idx="1933">
                  <c:v>4829.1099999999997</c:v>
                </c:pt>
                <c:pt idx="1934">
                  <c:v>4761.03</c:v>
                </c:pt>
                <c:pt idx="1935">
                  <c:v>4685.83</c:v>
                </c:pt>
                <c:pt idx="1936">
                  <c:v>4749.34</c:v>
                </c:pt>
                <c:pt idx="1937">
                  <c:v>4703.8999999999996</c:v>
                </c:pt>
                <c:pt idx="1938">
                  <c:v>4695.8500000000004</c:v>
                </c:pt>
                <c:pt idx="1939">
                  <c:v>4693.0200000000004</c:v>
                </c:pt>
                <c:pt idx="1940">
                  <c:v>4668.71</c:v>
                </c:pt>
                <c:pt idx="1941">
                  <c:v>4629.3100000000004</c:v>
                </c:pt>
                <c:pt idx="1942">
                  <c:v>4738.1400000000003</c:v>
                </c:pt>
                <c:pt idx="1943">
                  <c:v>4796.78</c:v>
                </c:pt>
                <c:pt idx="1944">
                  <c:v>4786.7299999999996</c:v>
                </c:pt>
                <c:pt idx="1945">
                  <c:v>4857.92</c:v>
                </c:pt>
                <c:pt idx="1946">
                  <c:v>4938.43</c:v>
                </c:pt>
                <c:pt idx="1947">
                  <c:v>4918.5600000000004</c:v>
                </c:pt>
                <c:pt idx="1948">
                  <c:v>4889.8500000000004</c:v>
                </c:pt>
                <c:pt idx="1949">
                  <c:v>4896.8</c:v>
                </c:pt>
                <c:pt idx="1950">
                  <c:v>4869.34</c:v>
                </c:pt>
                <c:pt idx="1951">
                  <c:v>4887.42</c:v>
                </c:pt>
                <c:pt idx="1952">
                  <c:v>4948.6499999999996</c:v>
                </c:pt>
                <c:pt idx="1953">
                  <c:v>4930.1499999999996</c:v>
                </c:pt>
                <c:pt idx="1954">
                  <c:v>4978.83</c:v>
                </c:pt>
                <c:pt idx="1955">
                  <c:v>5072.38</c:v>
                </c:pt>
                <c:pt idx="1956">
                  <c:v>5116.1400000000003</c:v>
                </c:pt>
                <c:pt idx="1957">
                  <c:v>5063.42</c:v>
                </c:pt>
                <c:pt idx="1958">
                  <c:v>5040.03</c:v>
                </c:pt>
                <c:pt idx="1959">
                  <c:v>4991.3</c:v>
                </c:pt>
                <c:pt idx="1960">
                  <c:v>5012.3</c:v>
                </c:pt>
                <c:pt idx="1961">
                  <c:v>5043.04</c:v>
                </c:pt>
                <c:pt idx="1962">
                  <c:v>4970.87</c:v>
                </c:pt>
                <c:pt idx="1963">
                  <c:v>4967.59</c:v>
                </c:pt>
                <c:pt idx="1964">
                  <c:v>5046.24</c:v>
                </c:pt>
                <c:pt idx="1965">
                  <c:v>5121.9799999999996</c:v>
                </c:pt>
                <c:pt idx="1966">
                  <c:v>5113.57</c:v>
                </c:pt>
                <c:pt idx="1967">
                  <c:v>5132.43</c:v>
                </c:pt>
                <c:pt idx="1968">
                  <c:v>5175.01</c:v>
                </c:pt>
                <c:pt idx="1969">
                  <c:v>5147.26</c:v>
                </c:pt>
                <c:pt idx="1970">
                  <c:v>5105.47</c:v>
                </c:pt>
                <c:pt idx="1971">
                  <c:v>5004.79</c:v>
                </c:pt>
                <c:pt idx="1972">
                  <c:v>5016.92</c:v>
                </c:pt>
                <c:pt idx="1973">
                  <c:v>5026.42</c:v>
                </c:pt>
                <c:pt idx="1974">
                  <c:v>5072.82</c:v>
                </c:pt>
                <c:pt idx="1975">
                  <c:v>5062.6099999999997</c:v>
                </c:pt>
                <c:pt idx="1976">
                  <c:v>5077.38</c:v>
                </c:pt>
                <c:pt idx="1977">
                  <c:v>5015.08</c:v>
                </c:pt>
                <c:pt idx="1978">
                  <c:v>5030.3100000000004</c:v>
                </c:pt>
                <c:pt idx="1979">
                  <c:v>5096.12</c:v>
                </c:pt>
                <c:pt idx="1980">
                  <c:v>5052.8500000000004</c:v>
                </c:pt>
                <c:pt idx="1981">
                  <c:v>5113.9799999999996</c:v>
                </c:pt>
                <c:pt idx="1982">
                  <c:v>5083.82</c:v>
                </c:pt>
                <c:pt idx="1983">
                  <c:v>5057.33</c:v>
                </c:pt>
                <c:pt idx="1984">
                  <c:v>5120.87</c:v>
                </c:pt>
                <c:pt idx="1985">
                  <c:v>5149.32</c:v>
                </c:pt>
                <c:pt idx="1986">
                  <c:v>5099.42</c:v>
                </c:pt>
                <c:pt idx="1987">
                  <c:v>5012.05</c:v>
                </c:pt>
                <c:pt idx="1988">
                  <c:v>5098.34</c:v>
                </c:pt>
                <c:pt idx="1989">
                  <c:v>5145.6499999999996</c:v>
                </c:pt>
                <c:pt idx="1990">
                  <c:v>5185.49</c:v>
                </c:pt>
                <c:pt idx="1991">
                  <c:v>5159.55</c:v>
                </c:pt>
                <c:pt idx="1992">
                  <c:v>5096.1400000000003</c:v>
                </c:pt>
                <c:pt idx="1993">
                  <c:v>5130.25</c:v>
                </c:pt>
                <c:pt idx="1994">
                  <c:v>5032.55</c:v>
                </c:pt>
                <c:pt idx="1995">
                  <c:v>5063.51</c:v>
                </c:pt>
                <c:pt idx="1996">
                  <c:v>4937.47</c:v>
                </c:pt>
                <c:pt idx="1997">
                  <c:v>4938.0600000000004</c:v>
                </c:pt>
                <c:pt idx="1998">
                  <c:v>4886.07</c:v>
                </c:pt>
                <c:pt idx="1999">
                  <c:v>4979.3900000000003</c:v>
                </c:pt>
                <c:pt idx="2000">
                  <c:v>5014.5600000000004</c:v>
                </c:pt>
                <c:pt idx="2001">
                  <c:v>5033.16</c:v>
                </c:pt>
                <c:pt idx="2002">
                  <c:v>5088.6400000000003</c:v>
                </c:pt>
                <c:pt idx="2003">
                  <c:v>5172.6400000000003</c:v>
                </c:pt>
                <c:pt idx="2004">
                  <c:v>5143.78</c:v>
                </c:pt>
                <c:pt idx="2005">
                  <c:v>5184.3</c:v>
                </c:pt>
                <c:pt idx="2006">
                  <c:v>5111.46</c:v>
                </c:pt>
                <c:pt idx="2007">
                  <c:v>5076.87</c:v>
                </c:pt>
                <c:pt idx="2008">
                  <c:v>5100.8999999999996</c:v>
                </c:pt>
                <c:pt idx="2009">
                  <c:v>5096.21</c:v>
                </c:pt>
                <c:pt idx="2010">
                  <c:v>5097.63</c:v>
                </c:pt>
                <c:pt idx="2011">
                  <c:v>5083.57</c:v>
                </c:pt>
                <c:pt idx="2012">
                  <c:v>5030.57</c:v>
                </c:pt>
                <c:pt idx="2013">
                  <c:v>5064.4399999999996</c:v>
                </c:pt>
                <c:pt idx="2014">
                  <c:v>5053.03</c:v>
                </c:pt>
                <c:pt idx="2015">
                  <c:v>5071.4799999999996</c:v>
                </c:pt>
                <c:pt idx="2016">
                  <c:v>4973.1400000000003</c:v>
                </c:pt>
                <c:pt idx="2017">
                  <c:v>4907.66</c:v>
                </c:pt>
                <c:pt idx="2018">
                  <c:v>4903.4399999999996</c:v>
                </c:pt>
                <c:pt idx="2019">
                  <c:v>4880.2299999999996</c:v>
                </c:pt>
                <c:pt idx="2020">
                  <c:v>4861.46</c:v>
                </c:pt>
                <c:pt idx="2021">
                  <c:v>4831.37</c:v>
                </c:pt>
                <c:pt idx="2022">
                  <c:v>4867.83</c:v>
                </c:pt>
                <c:pt idx="2023">
                  <c:v>4884.42</c:v>
                </c:pt>
                <c:pt idx="2024">
                  <c:v>4891.88</c:v>
                </c:pt>
                <c:pt idx="2025">
                  <c:v>4794.47</c:v>
                </c:pt>
                <c:pt idx="2026">
                  <c:v>4720.8999999999996</c:v>
                </c:pt>
                <c:pt idx="2027">
                  <c:v>4703.45</c:v>
                </c:pt>
                <c:pt idx="2028">
                  <c:v>4701.59</c:v>
                </c:pt>
                <c:pt idx="2029">
                  <c:v>4676.5</c:v>
                </c:pt>
                <c:pt idx="2030">
                  <c:v>4685.28</c:v>
                </c:pt>
                <c:pt idx="2031">
                  <c:v>4656.55</c:v>
                </c:pt>
                <c:pt idx="2032">
                  <c:v>4589.38</c:v>
                </c:pt>
                <c:pt idx="2033">
                  <c:v>4606.46</c:v>
                </c:pt>
                <c:pt idx="2034">
                  <c:v>4571.03</c:v>
                </c:pt>
                <c:pt idx="2035">
                  <c:v>4617.32</c:v>
                </c:pt>
                <c:pt idx="2036">
                  <c:v>4618.8599999999997</c:v>
                </c:pt>
                <c:pt idx="2037">
                  <c:v>4586.2</c:v>
                </c:pt>
                <c:pt idx="2038">
                  <c:v>4677.7</c:v>
                </c:pt>
                <c:pt idx="2039">
                  <c:v>4768.8100000000004</c:v>
                </c:pt>
                <c:pt idx="2040">
                  <c:v>4666.6000000000004</c:v>
                </c:pt>
                <c:pt idx="2041">
                  <c:v>4688.47</c:v>
                </c:pt>
                <c:pt idx="2042">
                  <c:v>4805.7299999999996</c:v>
                </c:pt>
                <c:pt idx="2043">
                  <c:v>4761.6000000000004</c:v>
                </c:pt>
                <c:pt idx="2044">
                  <c:v>4722.6099999999997</c:v>
                </c:pt>
                <c:pt idx="2045">
                  <c:v>4780.7299999999996</c:v>
                </c:pt>
                <c:pt idx="2046">
                  <c:v>4740.17</c:v>
                </c:pt>
                <c:pt idx="2047">
                  <c:v>4739.62</c:v>
                </c:pt>
                <c:pt idx="2048">
                  <c:v>4746.95</c:v>
                </c:pt>
                <c:pt idx="2049">
                  <c:v>4672.8900000000003</c:v>
                </c:pt>
                <c:pt idx="2050">
                  <c:v>4719.29</c:v>
                </c:pt>
                <c:pt idx="2051">
                  <c:v>4719.29</c:v>
                </c:pt>
                <c:pt idx="2052">
                  <c:v>4640.8</c:v>
                </c:pt>
                <c:pt idx="2053">
                  <c:v>4703.6400000000003</c:v>
                </c:pt>
                <c:pt idx="2054">
                  <c:v>4665.91</c:v>
                </c:pt>
                <c:pt idx="2055">
                  <c:v>4695.6499999999996</c:v>
                </c:pt>
                <c:pt idx="2056">
                  <c:v>4618.68</c:v>
                </c:pt>
                <c:pt idx="2057">
                  <c:v>4632.25</c:v>
                </c:pt>
                <c:pt idx="2058">
                  <c:v>4696.71</c:v>
                </c:pt>
                <c:pt idx="2059">
                  <c:v>4781.54</c:v>
                </c:pt>
                <c:pt idx="2060">
                  <c:v>4796.51</c:v>
                </c:pt>
                <c:pt idx="2061">
                  <c:v>4824.21</c:v>
                </c:pt>
                <c:pt idx="2062">
                  <c:v>4736.3599999999997</c:v>
                </c:pt>
                <c:pt idx="2063">
                  <c:v>4691.0200000000004</c:v>
                </c:pt>
                <c:pt idx="2064">
                  <c:v>4644.8</c:v>
                </c:pt>
                <c:pt idx="2065">
                  <c:v>4657.53</c:v>
                </c:pt>
                <c:pt idx="2066">
                  <c:v>4676.5600000000004</c:v>
                </c:pt>
                <c:pt idx="2067">
                  <c:v>4666.49</c:v>
                </c:pt>
                <c:pt idx="2068">
                  <c:v>4691.58</c:v>
                </c:pt>
                <c:pt idx="2069">
                  <c:v>4542.72</c:v>
                </c:pt>
                <c:pt idx="2070">
                  <c:v>4585.24</c:v>
                </c:pt>
                <c:pt idx="2071">
                  <c:v>4454.4799999999996</c:v>
                </c:pt>
                <c:pt idx="2072">
                  <c:v>4491.88</c:v>
                </c:pt>
                <c:pt idx="2073">
                  <c:v>4539.25</c:v>
                </c:pt>
                <c:pt idx="2074">
                  <c:v>4565.75</c:v>
                </c:pt>
                <c:pt idx="2075">
                  <c:v>4435.05</c:v>
                </c:pt>
                <c:pt idx="2076">
                  <c:v>4604.67</c:v>
                </c:pt>
                <c:pt idx="2077">
                  <c:v>4806.4799999999996</c:v>
                </c:pt>
                <c:pt idx="2078">
                  <c:v>4809.87</c:v>
                </c:pt>
                <c:pt idx="2079">
                  <c:v>4761.3900000000003</c:v>
                </c:pt>
                <c:pt idx="2080">
                  <c:v>4795.38</c:v>
                </c:pt>
                <c:pt idx="2081">
                  <c:v>4850.24</c:v>
                </c:pt>
                <c:pt idx="2082">
                  <c:v>4844.66</c:v>
                </c:pt>
                <c:pt idx="2083">
                  <c:v>4784.55</c:v>
                </c:pt>
                <c:pt idx="2084">
                  <c:v>4816.3900000000003</c:v>
                </c:pt>
                <c:pt idx="2085">
                  <c:v>4716.87</c:v>
                </c:pt>
                <c:pt idx="2086">
                  <c:v>4718.33</c:v>
                </c:pt>
                <c:pt idx="2087">
                  <c:v>4806.25</c:v>
                </c:pt>
                <c:pt idx="2088">
                  <c:v>4899.3999999999996</c:v>
                </c:pt>
                <c:pt idx="2089">
                  <c:v>5005.2299999999996</c:v>
                </c:pt>
                <c:pt idx="2090">
                  <c:v>4994.4799999999996</c:v>
                </c:pt>
                <c:pt idx="2091">
                  <c:v>4938.5</c:v>
                </c:pt>
                <c:pt idx="2092">
                  <c:v>4857.32</c:v>
                </c:pt>
                <c:pt idx="2093">
                  <c:v>4943.4399999999996</c:v>
                </c:pt>
                <c:pt idx="2094">
                  <c:v>4980.3599999999997</c:v>
                </c:pt>
                <c:pt idx="2095">
                  <c:v>4979.32</c:v>
                </c:pt>
                <c:pt idx="2096">
                  <c:v>4999.43</c:v>
                </c:pt>
                <c:pt idx="2097">
                  <c:v>4935.22</c:v>
                </c:pt>
                <c:pt idx="2098">
                  <c:v>4947.84</c:v>
                </c:pt>
                <c:pt idx="2099">
                  <c:v>4869.17</c:v>
                </c:pt>
                <c:pt idx="2100">
                  <c:v>4806.13</c:v>
                </c:pt>
                <c:pt idx="2101">
                  <c:v>4817.76</c:v>
                </c:pt>
                <c:pt idx="2102">
                  <c:v>4808</c:v>
                </c:pt>
                <c:pt idx="2103">
                  <c:v>4707.34</c:v>
                </c:pt>
                <c:pt idx="2104">
                  <c:v>4701</c:v>
                </c:pt>
                <c:pt idx="2105">
                  <c:v>4649.4399999999996</c:v>
                </c:pt>
                <c:pt idx="2106">
                  <c:v>4586.99</c:v>
                </c:pt>
                <c:pt idx="2107">
                  <c:v>4494.07</c:v>
                </c:pt>
                <c:pt idx="2108">
                  <c:v>4420.1000000000004</c:v>
                </c:pt>
                <c:pt idx="2109">
                  <c:v>4424.4399999999996</c:v>
                </c:pt>
                <c:pt idx="2110">
                  <c:v>4312.17</c:v>
                </c:pt>
                <c:pt idx="2111">
                  <c:v>4287.04</c:v>
                </c:pt>
                <c:pt idx="2112">
                  <c:v>4283</c:v>
                </c:pt>
                <c:pt idx="2113">
                  <c:v>4296.34</c:v>
                </c:pt>
                <c:pt idx="2114">
                  <c:v>4263.42</c:v>
                </c:pt>
                <c:pt idx="2115">
                  <c:v>4270.8999999999996</c:v>
                </c:pt>
                <c:pt idx="2116">
                  <c:v>4379.22</c:v>
                </c:pt>
                <c:pt idx="2117">
                  <c:v>4430.0600000000004</c:v>
                </c:pt>
                <c:pt idx="2118">
                  <c:v>4439.1400000000003</c:v>
                </c:pt>
                <c:pt idx="2119">
                  <c:v>4412.0600000000004</c:v>
                </c:pt>
                <c:pt idx="2120">
                  <c:v>4448.58</c:v>
                </c:pt>
                <c:pt idx="2121">
                  <c:v>4420.17</c:v>
                </c:pt>
                <c:pt idx="2122">
                  <c:v>4453.63</c:v>
                </c:pt>
                <c:pt idx="2123">
                  <c:v>4444.54</c:v>
                </c:pt>
                <c:pt idx="2124">
                  <c:v>4403.49</c:v>
                </c:pt>
                <c:pt idx="2125">
                  <c:v>4400.83</c:v>
                </c:pt>
                <c:pt idx="2126">
                  <c:v>4316.29</c:v>
                </c:pt>
                <c:pt idx="2127">
                  <c:v>4323.26</c:v>
                </c:pt>
                <c:pt idx="2128">
                  <c:v>4339.17</c:v>
                </c:pt>
                <c:pt idx="2129">
                  <c:v>4336.05</c:v>
                </c:pt>
                <c:pt idx="2130">
                  <c:v>4342.01</c:v>
                </c:pt>
                <c:pt idx="2131">
                  <c:v>4445.13</c:v>
                </c:pt>
                <c:pt idx="2132">
                  <c:v>4439.76</c:v>
                </c:pt>
                <c:pt idx="2133">
                  <c:v>4432.3500000000004</c:v>
                </c:pt>
                <c:pt idx="2134">
                  <c:v>4457.47</c:v>
                </c:pt>
                <c:pt idx="2135">
                  <c:v>4412.57</c:v>
                </c:pt>
                <c:pt idx="2136">
                  <c:v>4421.93</c:v>
                </c:pt>
                <c:pt idx="2137">
                  <c:v>4324.41</c:v>
                </c:pt>
                <c:pt idx="2138">
                  <c:v>4300.99</c:v>
                </c:pt>
                <c:pt idx="2139">
                  <c:v>4243.55</c:v>
                </c:pt>
                <c:pt idx="2140">
                  <c:v>4180.8</c:v>
                </c:pt>
                <c:pt idx="2141">
                  <c:v>4081.66</c:v>
                </c:pt>
                <c:pt idx="2142">
                  <c:v>4120.3500000000004</c:v>
                </c:pt>
                <c:pt idx="2143">
                  <c:v>4108.07</c:v>
                </c:pt>
                <c:pt idx="2144">
                  <c:v>4145.51</c:v>
                </c:pt>
                <c:pt idx="2145">
                  <c:v>4196.16</c:v>
                </c:pt>
                <c:pt idx="2146">
                  <c:v>4149.68</c:v>
                </c:pt>
                <c:pt idx="2147">
                  <c:v>4083.91</c:v>
                </c:pt>
                <c:pt idx="2148">
                  <c:v>4093.21</c:v>
                </c:pt>
                <c:pt idx="2149">
                  <c:v>4130.6899999999996</c:v>
                </c:pt>
                <c:pt idx="2150">
                  <c:v>4182.0600000000004</c:v>
                </c:pt>
                <c:pt idx="2151">
                  <c:v>4160.8599999999997</c:v>
                </c:pt>
                <c:pt idx="2152">
                  <c:v>4142.47</c:v>
                </c:pt>
                <c:pt idx="2153">
                  <c:v>4072.5</c:v>
                </c:pt>
                <c:pt idx="2154">
                  <c:v>4079.69</c:v>
                </c:pt>
                <c:pt idx="2155">
                  <c:v>4074.01</c:v>
                </c:pt>
                <c:pt idx="2156">
                  <c:v>4066.05</c:v>
                </c:pt>
                <c:pt idx="2157">
                  <c:v>4045.87</c:v>
                </c:pt>
                <c:pt idx="2158">
                  <c:v>4044.62</c:v>
                </c:pt>
                <c:pt idx="2159">
                  <c:v>3968.47</c:v>
                </c:pt>
                <c:pt idx="2160">
                  <c:v>3918.04</c:v>
                </c:pt>
                <c:pt idx="2161">
                  <c:v>3896.51</c:v>
                </c:pt>
                <c:pt idx="2162">
                  <c:v>3909.46</c:v>
                </c:pt>
                <c:pt idx="2163">
                  <c:v>3833.2</c:v>
                </c:pt>
                <c:pt idx="2164">
                  <c:v>3786.28</c:v>
                </c:pt>
                <c:pt idx="2165">
                  <c:v>3814.77</c:v>
                </c:pt>
                <c:pt idx="2166">
                  <c:v>3794.62</c:v>
                </c:pt>
                <c:pt idx="2167">
                  <c:v>3760.03</c:v>
                </c:pt>
                <c:pt idx="2168">
                  <c:v>3776.91</c:v>
                </c:pt>
                <c:pt idx="2169">
                  <c:v>3813.01</c:v>
                </c:pt>
                <c:pt idx="2170">
                  <c:v>3911.97</c:v>
                </c:pt>
                <c:pt idx="2171">
                  <c:v>3927.14</c:v>
                </c:pt>
                <c:pt idx="2172">
                  <c:v>3935.24</c:v>
                </c:pt>
                <c:pt idx="2173">
                  <c:v>3945.15</c:v>
                </c:pt>
                <c:pt idx="2174">
                  <c:v>3981.35</c:v>
                </c:pt>
                <c:pt idx="2175">
                  <c:v>3990.69</c:v>
                </c:pt>
                <c:pt idx="2176">
                  <c:v>3956.99</c:v>
                </c:pt>
                <c:pt idx="2177">
                  <c:v>3943.73</c:v>
                </c:pt>
                <c:pt idx="2178">
                  <c:v>3967.97</c:v>
                </c:pt>
                <c:pt idx="2179">
                  <c:v>3957.61</c:v>
                </c:pt>
                <c:pt idx="2180">
                  <c:v>3931.54</c:v>
                </c:pt>
                <c:pt idx="2181">
                  <c:v>3861.7</c:v>
                </c:pt>
                <c:pt idx="2182">
                  <c:v>3858.83</c:v>
                </c:pt>
                <c:pt idx="2183">
                  <c:v>3807.89</c:v>
                </c:pt>
                <c:pt idx="2184">
                  <c:v>3742.37</c:v>
                </c:pt>
                <c:pt idx="2185">
                  <c:v>3746.77</c:v>
                </c:pt>
                <c:pt idx="2186">
                  <c:v>3701.35</c:v>
                </c:pt>
                <c:pt idx="2187">
                  <c:v>3664.35</c:v>
                </c:pt>
                <c:pt idx="2188">
                  <c:v>3676.47</c:v>
                </c:pt>
                <c:pt idx="2189">
                  <c:v>3654.19</c:v>
                </c:pt>
                <c:pt idx="2190">
                  <c:v>3636.09</c:v>
                </c:pt>
                <c:pt idx="2191">
                  <c:v>3627.59</c:v>
                </c:pt>
                <c:pt idx="2192">
                  <c:v>3597.92</c:v>
                </c:pt>
                <c:pt idx="2193">
                  <c:v>3570.92</c:v>
                </c:pt>
                <c:pt idx="2194">
                  <c:v>3596.94</c:v>
                </c:pt>
                <c:pt idx="2195">
                  <c:v>3544.55</c:v>
                </c:pt>
                <c:pt idx="2196">
                  <c:v>3530.57</c:v>
                </c:pt>
                <c:pt idx="2197">
                  <c:v>3556.9</c:v>
                </c:pt>
                <c:pt idx="2198">
                  <c:v>3548.9</c:v>
                </c:pt>
                <c:pt idx="2199">
                  <c:v>3584.03</c:v>
                </c:pt>
                <c:pt idx="2200">
                  <c:v>3550.91</c:v>
                </c:pt>
                <c:pt idx="2201">
                  <c:v>3517.78</c:v>
                </c:pt>
                <c:pt idx="2202">
                  <c:v>3525.62</c:v>
                </c:pt>
                <c:pt idx="2203">
                  <c:v>3503.83</c:v>
                </c:pt>
                <c:pt idx="2204">
                  <c:v>3527.64</c:v>
                </c:pt>
                <c:pt idx="2205">
                  <c:v>3534.7</c:v>
                </c:pt>
                <c:pt idx="2206">
                  <c:v>3540.21</c:v>
                </c:pt>
                <c:pt idx="2207">
                  <c:v>3494.69</c:v>
                </c:pt>
                <c:pt idx="2208">
                  <c:v>3467.9</c:v>
                </c:pt>
                <c:pt idx="2209">
                  <c:v>3530.18</c:v>
                </c:pt>
                <c:pt idx="2210">
                  <c:v>3512.14</c:v>
                </c:pt>
                <c:pt idx="2211">
                  <c:v>3479.06</c:v>
                </c:pt>
                <c:pt idx="2212">
                  <c:v>3451.35</c:v>
                </c:pt>
                <c:pt idx="2213">
                  <c:v>3445.44</c:v>
                </c:pt>
                <c:pt idx="2214">
                  <c:v>3449.72</c:v>
                </c:pt>
                <c:pt idx="2215">
                  <c:v>3419.87</c:v>
                </c:pt>
                <c:pt idx="2216">
                  <c:v>3454.77</c:v>
                </c:pt>
                <c:pt idx="2217">
                  <c:v>3480.17</c:v>
                </c:pt>
                <c:pt idx="2218">
                  <c:v>3469.24</c:v>
                </c:pt>
                <c:pt idx="2219">
                  <c:v>3477.57</c:v>
                </c:pt>
                <c:pt idx="2220">
                  <c:v>3439.05</c:v>
                </c:pt>
                <c:pt idx="2221">
                  <c:v>3453.62</c:v>
                </c:pt>
                <c:pt idx="2222">
                  <c:v>3446.03</c:v>
                </c:pt>
                <c:pt idx="2223">
                  <c:v>3435.76</c:v>
                </c:pt>
                <c:pt idx="2224">
                  <c:v>3474.49</c:v>
                </c:pt>
                <c:pt idx="2225">
                  <c:v>3456.72</c:v>
                </c:pt>
                <c:pt idx="2226">
                  <c:v>3420.89</c:v>
                </c:pt>
                <c:pt idx="2227">
                  <c:v>3372.88</c:v>
                </c:pt>
                <c:pt idx="2228">
                  <c:v>3396.79</c:v>
                </c:pt>
                <c:pt idx="2229">
                  <c:v>3425.31</c:v>
                </c:pt>
                <c:pt idx="2230">
                  <c:v>3356.66</c:v>
                </c:pt>
                <c:pt idx="2231">
                  <c:v>3332.74</c:v>
                </c:pt>
                <c:pt idx="2232">
                  <c:v>3301.13</c:v>
                </c:pt>
                <c:pt idx="2233">
                  <c:v>3295.86</c:v>
                </c:pt>
                <c:pt idx="2234">
                  <c:v>3295.81</c:v>
                </c:pt>
                <c:pt idx="2235">
                  <c:v>3273.47</c:v>
                </c:pt>
                <c:pt idx="2236">
                  <c:v>3350.49</c:v>
                </c:pt>
                <c:pt idx="2237">
                  <c:v>3354.91</c:v>
                </c:pt>
                <c:pt idx="2238">
                  <c:v>3353.6</c:v>
                </c:pt>
                <c:pt idx="2239">
                  <c:v>3399.95</c:v>
                </c:pt>
                <c:pt idx="2240">
                  <c:v>3480.32</c:v>
                </c:pt>
                <c:pt idx="2241">
                  <c:v>3468.37</c:v>
                </c:pt>
                <c:pt idx="2242">
                  <c:v>3419.86</c:v>
                </c:pt>
                <c:pt idx="2243">
                  <c:v>3398.3</c:v>
                </c:pt>
                <c:pt idx="2244">
                  <c:v>3423.2</c:v>
                </c:pt>
                <c:pt idx="2245">
                  <c:v>3372.53</c:v>
                </c:pt>
                <c:pt idx="2246">
                  <c:v>3414.24</c:v>
                </c:pt>
                <c:pt idx="2247">
                  <c:v>3388.74</c:v>
                </c:pt>
                <c:pt idx="2248">
                  <c:v>3363.23</c:v>
                </c:pt>
                <c:pt idx="2249">
                  <c:v>3397.26</c:v>
                </c:pt>
                <c:pt idx="2250">
                  <c:v>3417.37</c:v>
                </c:pt>
                <c:pt idx="2251">
                  <c:v>3396.81</c:v>
                </c:pt>
                <c:pt idx="2252">
                  <c:v>3414.56</c:v>
                </c:pt>
                <c:pt idx="2253">
                  <c:v>3438.81</c:v>
                </c:pt>
                <c:pt idx="2254">
                  <c:v>3363.19</c:v>
                </c:pt>
                <c:pt idx="2255">
                  <c:v>3419.26</c:v>
                </c:pt>
                <c:pt idx="2256">
                  <c:v>3413.76</c:v>
                </c:pt>
                <c:pt idx="2257">
                  <c:v>3343.7</c:v>
                </c:pt>
                <c:pt idx="2258">
                  <c:v>3325.03</c:v>
                </c:pt>
                <c:pt idx="2259">
                  <c:v>3354.14</c:v>
                </c:pt>
                <c:pt idx="2260">
                  <c:v>3321.39</c:v>
                </c:pt>
                <c:pt idx="2261">
                  <c:v>3305.5</c:v>
                </c:pt>
                <c:pt idx="2262">
                  <c:v>3320.81</c:v>
                </c:pt>
                <c:pt idx="2263">
                  <c:v>3304.65</c:v>
                </c:pt>
                <c:pt idx="2264">
                  <c:v>3302.34</c:v>
                </c:pt>
                <c:pt idx="2265">
                  <c:v>3271.78</c:v>
                </c:pt>
                <c:pt idx="2266">
                  <c:v>3215.4</c:v>
                </c:pt>
                <c:pt idx="2267">
                  <c:v>3186.64</c:v>
                </c:pt>
                <c:pt idx="2268">
                  <c:v>3279.67</c:v>
                </c:pt>
                <c:pt idx="2269">
                  <c:v>3318.79</c:v>
                </c:pt>
                <c:pt idx="2270">
                  <c:v>3327.98</c:v>
                </c:pt>
                <c:pt idx="2271">
                  <c:v>3317.71</c:v>
                </c:pt>
                <c:pt idx="2272">
                  <c:v>3342.85</c:v>
                </c:pt>
                <c:pt idx="2273">
                  <c:v>3329.97</c:v>
                </c:pt>
                <c:pt idx="2274">
                  <c:v>3291.59</c:v>
                </c:pt>
                <c:pt idx="2275">
                  <c:v>3358.13</c:v>
                </c:pt>
                <c:pt idx="2276">
                  <c:v>3387.93</c:v>
                </c:pt>
                <c:pt idx="2277">
                  <c:v>3331.4</c:v>
                </c:pt>
                <c:pt idx="2278">
                  <c:v>3382.43</c:v>
                </c:pt>
                <c:pt idx="2279">
                  <c:v>3394.3</c:v>
                </c:pt>
                <c:pt idx="2280">
                  <c:v>3512.74</c:v>
                </c:pt>
                <c:pt idx="2281">
                  <c:v>3619.79</c:v>
                </c:pt>
                <c:pt idx="2282">
                  <c:v>3599.16</c:v>
                </c:pt>
                <c:pt idx="2283">
                  <c:v>3631.59</c:v>
                </c:pt>
                <c:pt idx="2284">
                  <c:v>3627.24</c:v>
                </c:pt>
                <c:pt idx="2285">
                  <c:v>3599.91</c:v>
                </c:pt>
                <c:pt idx="2286">
                  <c:v>3579.62</c:v>
                </c:pt>
                <c:pt idx="2287">
                  <c:v>3504.13</c:v>
                </c:pt>
                <c:pt idx="2288">
                  <c:v>3446.38</c:v>
                </c:pt>
                <c:pt idx="2289">
                  <c:v>3465.8</c:v>
                </c:pt>
                <c:pt idx="2290">
                  <c:v>3473.61</c:v>
                </c:pt>
                <c:pt idx="2291">
                  <c:v>3486.71</c:v>
                </c:pt>
                <c:pt idx="2292">
                  <c:v>3474.04</c:v>
                </c:pt>
                <c:pt idx="2293">
                  <c:v>3462.16</c:v>
                </c:pt>
                <c:pt idx="2294">
                  <c:v>3472.83</c:v>
                </c:pt>
                <c:pt idx="2295">
                  <c:v>3498.72</c:v>
                </c:pt>
                <c:pt idx="2296">
                  <c:v>3489.7</c:v>
                </c:pt>
                <c:pt idx="2297">
                  <c:v>3543.43</c:v>
                </c:pt>
                <c:pt idx="2298">
                  <c:v>3538.35</c:v>
                </c:pt>
                <c:pt idx="2299">
                  <c:v>3554.5</c:v>
                </c:pt>
                <c:pt idx="2300">
                  <c:v>3535.92</c:v>
                </c:pt>
                <c:pt idx="2301">
                  <c:v>3413.57</c:v>
                </c:pt>
                <c:pt idx="2302">
                  <c:v>3433.13</c:v>
                </c:pt>
                <c:pt idx="2303">
                  <c:v>3373.29</c:v>
                </c:pt>
                <c:pt idx="2304">
                  <c:v>3316.79</c:v>
                </c:pt>
                <c:pt idx="2305">
                  <c:v>3328.22</c:v>
                </c:pt>
                <c:pt idx="2306">
                  <c:v>3377.55</c:v>
                </c:pt>
                <c:pt idx="2307">
                  <c:v>3409.26</c:v>
                </c:pt>
                <c:pt idx="2308">
                  <c:v>3475.52</c:v>
                </c:pt>
                <c:pt idx="2309">
                  <c:v>3504.12</c:v>
                </c:pt>
                <c:pt idx="2310">
                  <c:v>3634.96</c:v>
                </c:pt>
                <c:pt idx="2311">
                  <c:v>3542.73</c:v>
                </c:pt>
                <c:pt idx="2312">
                  <c:v>3580.35</c:v>
                </c:pt>
                <c:pt idx="2313">
                  <c:v>3644.86</c:v>
                </c:pt>
                <c:pt idx="2314">
                  <c:v>3646.66</c:v>
                </c:pt>
                <c:pt idx="2315">
                  <c:v>3668.88</c:v>
                </c:pt>
                <c:pt idx="2316">
                  <c:v>3705.79</c:v>
                </c:pt>
                <c:pt idx="2317">
                  <c:v>3751.28</c:v>
                </c:pt>
                <c:pt idx="2318">
                  <c:v>3777.51</c:v>
                </c:pt>
                <c:pt idx="2319">
                  <c:v>3818.52</c:v>
                </c:pt>
                <c:pt idx="2320">
                  <c:v>3844.27</c:v>
                </c:pt>
                <c:pt idx="2321">
                  <c:v>3831.77</c:v>
                </c:pt>
                <c:pt idx="2322">
                  <c:v>3828.71</c:v>
                </c:pt>
                <c:pt idx="2323">
                  <c:v>3804.08</c:v>
                </c:pt>
                <c:pt idx="2324">
                  <c:v>3727.46</c:v>
                </c:pt>
                <c:pt idx="2325">
                  <c:v>3701.52</c:v>
                </c:pt>
                <c:pt idx="2326">
                  <c:v>3687.73</c:v>
                </c:pt>
                <c:pt idx="2327">
                  <c:v>3716.01</c:v>
                </c:pt>
                <c:pt idx="2328">
                  <c:v>3660.1</c:v>
                </c:pt>
                <c:pt idx="2329">
                  <c:v>3651.29</c:v>
                </c:pt>
                <c:pt idx="2330">
                  <c:v>3673.92</c:v>
                </c:pt>
                <c:pt idx="2331">
                  <c:v>3619.66</c:v>
                </c:pt>
                <c:pt idx="2332">
                  <c:v>3587.29</c:v>
                </c:pt>
                <c:pt idx="2333">
                  <c:v>3658.76</c:v>
                </c:pt>
                <c:pt idx="2334">
                  <c:v>3676.04</c:v>
                </c:pt>
                <c:pt idx="2335">
                  <c:v>3730.64</c:v>
                </c:pt>
                <c:pt idx="2336">
                  <c:v>3712.18</c:v>
                </c:pt>
                <c:pt idx="2337">
                  <c:v>3646.99</c:v>
                </c:pt>
                <c:pt idx="2338">
                  <c:v>3647.72</c:v>
                </c:pt>
                <c:pt idx="2339">
                  <c:v>3696.36</c:v>
                </c:pt>
                <c:pt idx="2340">
                  <c:v>3704.57</c:v>
                </c:pt>
                <c:pt idx="2341">
                  <c:v>3682.48</c:v>
                </c:pt>
                <c:pt idx="2342">
                  <c:v>3678.76</c:v>
                </c:pt>
                <c:pt idx="2343">
                  <c:v>3656.08</c:v>
                </c:pt>
                <c:pt idx="2344">
                  <c:v>3728.57</c:v>
                </c:pt>
                <c:pt idx="2345">
                  <c:v>3718.85</c:v>
                </c:pt>
                <c:pt idx="2346">
                  <c:v>3653.62</c:v>
                </c:pt>
                <c:pt idx="2347">
                  <c:v>3660.09</c:v>
                </c:pt>
                <c:pt idx="2348">
                  <c:v>3645.78</c:v>
                </c:pt>
                <c:pt idx="2349">
                  <c:v>3639.89</c:v>
                </c:pt>
                <c:pt idx="2350">
                  <c:v>3569.72</c:v>
                </c:pt>
                <c:pt idx="2351">
                  <c:v>3543.71</c:v>
                </c:pt>
                <c:pt idx="2352">
                  <c:v>3484.87</c:v>
                </c:pt>
                <c:pt idx="2353">
                  <c:v>3407.99</c:v>
                </c:pt>
                <c:pt idx="2354">
                  <c:v>3362.21</c:v>
                </c:pt>
                <c:pt idx="2355">
                  <c:v>3271.36</c:v>
                </c:pt>
                <c:pt idx="2356">
                  <c:v>3300.69</c:v>
                </c:pt>
                <c:pt idx="2357">
                  <c:v>3316.77</c:v>
                </c:pt>
                <c:pt idx="2358">
                  <c:v>3255.53</c:v>
                </c:pt>
                <c:pt idx="2359">
                  <c:v>3279.78</c:v>
                </c:pt>
                <c:pt idx="2360">
                  <c:v>3290.53</c:v>
                </c:pt>
                <c:pt idx="2361">
                  <c:v>3370.43</c:v>
                </c:pt>
                <c:pt idx="2362">
                  <c:v>3490.18</c:v>
                </c:pt>
                <c:pt idx="2363">
                  <c:v>3472.83</c:v>
                </c:pt>
                <c:pt idx="2364">
                  <c:v>3522.96</c:v>
                </c:pt>
                <c:pt idx="2365">
                  <c:v>3536.83</c:v>
                </c:pt>
                <c:pt idx="2366">
                  <c:v>3526.13</c:v>
                </c:pt>
                <c:pt idx="2367">
                  <c:v>3482.73</c:v>
                </c:pt>
                <c:pt idx="2368">
                  <c:v>3475.17</c:v>
                </c:pt>
                <c:pt idx="2369">
                  <c:v>3436.28</c:v>
                </c:pt>
                <c:pt idx="2370">
                  <c:v>3469.37</c:v>
                </c:pt>
                <c:pt idx="2371">
                  <c:v>3447.94</c:v>
                </c:pt>
                <c:pt idx="2372">
                  <c:v>3401.36</c:v>
                </c:pt>
                <c:pt idx="2373">
                  <c:v>3454.79</c:v>
                </c:pt>
                <c:pt idx="2374">
                  <c:v>3566.97</c:v>
                </c:pt>
                <c:pt idx="2375">
                  <c:v>3552.16</c:v>
                </c:pt>
                <c:pt idx="2376">
                  <c:v>3540.71</c:v>
                </c:pt>
                <c:pt idx="2377">
                  <c:v>3618.27</c:v>
                </c:pt>
                <c:pt idx="2378">
                  <c:v>3563.89</c:v>
                </c:pt>
                <c:pt idx="2379">
                  <c:v>3450.69</c:v>
                </c:pt>
                <c:pt idx="2380">
                  <c:v>3409.74</c:v>
                </c:pt>
                <c:pt idx="2381">
                  <c:v>3465.21</c:v>
                </c:pt>
                <c:pt idx="2382">
                  <c:v>3539.28</c:v>
                </c:pt>
                <c:pt idx="2383">
                  <c:v>3486.44</c:v>
                </c:pt>
                <c:pt idx="2384">
                  <c:v>3477.1</c:v>
                </c:pt>
                <c:pt idx="2385">
                  <c:v>3641.11</c:v>
                </c:pt>
                <c:pt idx="2386">
                  <c:v>3711.8</c:v>
                </c:pt>
                <c:pt idx="2387">
                  <c:v>3610.21</c:v>
                </c:pt>
                <c:pt idx="2388">
                  <c:v>3585.03</c:v>
                </c:pt>
                <c:pt idx="2389">
                  <c:v>3491.36</c:v>
                </c:pt>
                <c:pt idx="2390">
                  <c:v>3513.76</c:v>
                </c:pt>
                <c:pt idx="2391">
                  <c:v>3540.08</c:v>
                </c:pt>
                <c:pt idx="2392">
                  <c:v>3490.77</c:v>
                </c:pt>
                <c:pt idx="2393">
                  <c:v>3435.04</c:v>
                </c:pt>
                <c:pt idx="2394">
                  <c:v>3456.31</c:v>
                </c:pt>
                <c:pt idx="2395">
                  <c:v>3438.38</c:v>
                </c:pt>
                <c:pt idx="2396">
                  <c:v>3366.04</c:v>
                </c:pt>
                <c:pt idx="2397">
                  <c:v>3484.09</c:v>
                </c:pt>
                <c:pt idx="2398">
                  <c:v>3479.77</c:v>
                </c:pt>
                <c:pt idx="2399">
                  <c:v>3485.38</c:v>
                </c:pt>
                <c:pt idx="2400">
                  <c:v>3509.32</c:v>
                </c:pt>
                <c:pt idx="2401">
                  <c:v>3528.32</c:v>
                </c:pt>
                <c:pt idx="2402">
                  <c:v>3450.15</c:v>
                </c:pt>
                <c:pt idx="2403">
                  <c:v>3364.01</c:v>
                </c:pt>
                <c:pt idx="2404">
                  <c:v>3328.67</c:v>
                </c:pt>
                <c:pt idx="2405">
                  <c:v>3377.9</c:v>
                </c:pt>
                <c:pt idx="2406">
                  <c:v>3409.34</c:v>
                </c:pt>
                <c:pt idx="2407">
                  <c:v>3368.3</c:v>
                </c:pt>
                <c:pt idx="2408">
                  <c:v>3395.38</c:v>
                </c:pt>
                <c:pt idx="2409">
                  <c:v>3363.33</c:v>
                </c:pt>
                <c:pt idx="2410">
                  <c:v>3344.18</c:v>
                </c:pt>
                <c:pt idx="2411">
                  <c:v>3353.56</c:v>
                </c:pt>
                <c:pt idx="2412">
                  <c:v>3373.75</c:v>
                </c:pt>
                <c:pt idx="2413">
                  <c:v>3547.72</c:v>
                </c:pt>
                <c:pt idx="2414">
                  <c:v>3526.7</c:v>
                </c:pt>
                <c:pt idx="2415">
                  <c:v>3545.02</c:v>
                </c:pt>
                <c:pt idx="2416">
                  <c:v>3609.9</c:v>
                </c:pt>
                <c:pt idx="2417">
                  <c:v>3498.81</c:v>
                </c:pt>
                <c:pt idx="2418">
                  <c:v>3538.81</c:v>
                </c:pt>
                <c:pt idx="2419">
                  <c:v>3533.97</c:v>
                </c:pt>
                <c:pt idx="2420">
                  <c:v>3536.85</c:v>
                </c:pt>
                <c:pt idx="2421">
                  <c:v>3591.23</c:v>
                </c:pt>
                <c:pt idx="2422">
                  <c:v>3452.53</c:v>
                </c:pt>
                <c:pt idx="2423">
                  <c:v>3459.56</c:v>
                </c:pt>
                <c:pt idx="2424">
                  <c:v>3464.18</c:v>
                </c:pt>
                <c:pt idx="2425">
                  <c:v>3450.15</c:v>
                </c:pt>
                <c:pt idx="2426">
                  <c:v>3453.97</c:v>
                </c:pt>
                <c:pt idx="2427">
                  <c:v>3412.22</c:v>
                </c:pt>
                <c:pt idx="2428">
                  <c:v>3411.86</c:v>
                </c:pt>
                <c:pt idx="2429">
                  <c:v>3378.64</c:v>
                </c:pt>
                <c:pt idx="2430">
                  <c:v>3481.68</c:v>
                </c:pt>
                <c:pt idx="2431">
                  <c:v>3494.35</c:v>
                </c:pt>
                <c:pt idx="2432">
                  <c:v>3580.58</c:v>
                </c:pt>
                <c:pt idx="2433">
                  <c:v>3479.21</c:v>
                </c:pt>
                <c:pt idx="2434">
                  <c:v>3463.45</c:v>
                </c:pt>
                <c:pt idx="2435">
                  <c:v>3380.19</c:v>
                </c:pt>
                <c:pt idx="2436">
                  <c:v>3301.65</c:v>
                </c:pt>
                <c:pt idx="2437">
                  <c:v>3370.78</c:v>
                </c:pt>
                <c:pt idx="2438">
                  <c:v>3471.05</c:v>
                </c:pt>
                <c:pt idx="2439">
                  <c:v>3404.65</c:v>
                </c:pt>
                <c:pt idx="2440">
                  <c:v>3481.69</c:v>
                </c:pt>
                <c:pt idx="2441">
                  <c:v>3479.39</c:v>
                </c:pt>
                <c:pt idx="2442">
                  <c:v>3599.01</c:v>
                </c:pt>
                <c:pt idx="2443">
                  <c:v>3617.42</c:v>
                </c:pt>
                <c:pt idx="2444">
                  <c:v>3644.39</c:v>
                </c:pt>
                <c:pt idx="2445">
                  <c:v>3742.26</c:v>
                </c:pt>
                <c:pt idx="2446">
                  <c:v>3696.87</c:v>
                </c:pt>
                <c:pt idx="2447">
                  <c:v>3595.46</c:v>
                </c:pt>
                <c:pt idx="2448">
                  <c:v>3648.18</c:v>
                </c:pt>
                <c:pt idx="2449">
                  <c:v>3566.6</c:v>
                </c:pt>
                <c:pt idx="2450">
                  <c:v>3653.95</c:v>
                </c:pt>
                <c:pt idx="2451">
                  <c:v>3597.34</c:v>
                </c:pt>
                <c:pt idx="2452">
                  <c:v>3652.59</c:v>
                </c:pt>
                <c:pt idx="2453">
                  <c:v>3613.4</c:v>
                </c:pt>
                <c:pt idx="2454">
                  <c:v>3640.3</c:v>
                </c:pt>
                <c:pt idx="2455">
                  <c:v>3716.84</c:v>
                </c:pt>
                <c:pt idx="2456">
                  <c:v>3643.84</c:v>
                </c:pt>
                <c:pt idx="2457">
                  <c:v>3655.33</c:v>
                </c:pt>
                <c:pt idx="2458">
                  <c:v>3626.32</c:v>
                </c:pt>
                <c:pt idx="2459">
                  <c:v>3711.37</c:v>
                </c:pt>
                <c:pt idx="2460">
                  <c:v>3593.32</c:v>
                </c:pt>
                <c:pt idx="2461">
                  <c:v>3585.01</c:v>
                </c:pt>
                <c:pt idx="2462">
                  <c:v>3487.03</c:v>
                </c:pt>
                <c:pt idx="2463">
                  <c:v>3477.41</c:v>
                </c:pt>
                <c:pt idx="2464">
                  <c:v>3521.44</c:v>
                </c:pt>
                <c:pt idx="2465">
                  <c:v>3592.68</c:v>
                </c:pt>
                <c:pt idx="2466">
                  <c:v>3493.94</c:v>
                </c:pt>
                <c:pt idx="2467">
                  <c:v>3620.18</c:v>
                </c:pt>
                <c:pt idx="2468">
                  <c:v>3685.83</c:v>
                </c:pt>
                <c:pt idx="2469">
                  <c:v>3752.78</c:v>
                </c:pt>
                <c:pt idx="2470">
                  <c:v>3763.84</c:v>
                </c:pt>
                <c:pt idx="2471">
                  <c:v>3777.7</c:v>
                </c:pt>
                <c:pt idx="2472">
                  <c:v>3815.12</c:v>
                </c:pt>
                <c:pt idx="2473">
                  <c:v>3744.06</c:v>
                </c:pt>
                <c:pt idx="2474">
                  <c:v>3764.02</c:v>
                </c:pt>
                <c:pt idx="2475">
                  <c:v>3648.32</c:v>
                </c:pt>
                <c:pt idx="2476">
                  <c:v>3649.31</c:v>
                </c:pt>
                <c:pt idx="2477">
                  <c:v>3641</c:v>
                </c:pt>
                <c:pt idx="2478">
                  <c:v>3564.14</c:v>
                </c:pt>
                <c:pt idx="2479">
                  <c:v>3612.15</c:v>
                </c:pt>
                <c:pt idx="2480">
                  <c:v>3417.02</c:v>
                </c:pt>
                <c:pt idx="2481">
                  <c:v>3277.96</c:v>
                </c:pt>
                <c:pt idx="2482">
                  <c:v>3269.89</c:v>
                </c:pt>
                <c:pt idx="2483">
                  <c:v>3206.62</c:v>
                </c:pt>
                <c:pt idx="2484">
                  <c:v>3297.44</c:v>
                </c:pt>
                <c:pt idx="2485">
                  <c:v>3276.95</c:v>
                </c:pt>
                <c:pt idx="2486">
                  <c:v>3208.23</c:v>
                </c:pt>
                <c:pt idx="2487">
                  <c:v>3163.62</c:v>
                </c:pt>
                <c:pt idx="2488">
                  <c:v>3270.23</c:v>
                </c:pt>
                <c:pt idx="2489">
                  <c:v>3259.21</c:v>
                </c:pt>
                <c:pt idx="2490">
                  <c:v>3254.06</c:v>
                </c:pt>
                <c:pt idx="2491">
                  <c:v>3330.82</c:v>
                </c:pt>
                <c:pt idx="2492">
                  <c:v>3300.32</c:v>
                </c:pt>
                <c:pt idx="2493">
                  <c:v>3309.56</c:v>
                </c:pt>
                <c:pt idx="2494">
                  <c:v>3335.63</c:v>
                </c:pt>
                <c:pt idx="2495">
                  <c:v>3404.87</c:v>
                </c:pt>
                <c:pt idx="2496">
                  <c:v>3298.53</c:v>
                </c:pt>
                <c:pt idx="2497">
                  <c:v>3268.19</c:v>
                </c:pt>
                <c:pt idx="2498">
                  <c:v>3236.18</c:v>
                </c:pt>
                <c:pt idx="2499">
                  <c:v>3013.73</c:v>
                </c:pt>
                <c:pt idx="2500">
                  <c:v>3024.92</c:v>
                </c:pt>
                <c:pt idx="2501">
                  <c:v>3030.6</c:v>
                </c:pt>
                <c:pt idx="2502">
                  <c:v>3005.39</c:v>
                </c:pt>
                <c:pt idx="2503">
                  <c:v>2968.59</c:v>
                </c:pt>
                <c:pt idx="2504">
                  <c:v>3045.52</c:v>
                </c:pt>
                <c:pt idx="2505">
                  <c:v>3033.22</c:v>
                </c:pt>
                <c:pt idx="2506">
                  <c:v>2953.21</c:v>
                </c:pt>
                <c:pt idx="2507">
                  <c:v>2974.94</c:v>
                </c:pt>
                <c:pt idx="2508">
                  <c:v>3006.03</c:v>
                </c:pt>
                <c:pt idx="2509">
                  <c:v>2976.64</c:v>
                </c:pt>
                <c:pt idx="2510">
                  <c:v>2948.15</c:v>
                </c:pt>
                <c:pt idx="2511">
                  <c:v>3121.74</c:v>
                </c:pt>
                <c:pt idx="2512">
                  <c:v>3123.91</c:v>
                </c:pt>
                <c:pt idx="2513">
                  <c:v>3061.7</c:v>
                </c:pt>
                <c:pt idx="2514">
                  <c:v>3059.29</c:v>
                </c:pt>
                <c:pt idx="2515">
                  <c:v>3093.57</c:v>
                </c:pt>
                <c:pt idx="2516">
                  <c:v>3025.09</c:v>
                </c:pt>
                <c:pt idx="2517">
                  <c:v>2894.03</c:v>
                </c:pt>
                <c:pt idx="2518">
                  <c:v>3019.48</c:v>
                </c:pt>
                <c:pt idx="2519">
                  <c:v>2961.39</c:v>
                </c:pt>
                <c:pt idx="2520">
                  <c:v>2923.66</c:v>
                </c:pt>
                <c:pt idx="2521">
                  <c:v>2927.52</c:v>
                </c:pt>
                <c:pt idx="2522">
                  <c:v>3092.99</c:v>
                </c:pt>
                <c:pt idx="2523">
                  <c:v>3104.95</c:v>
                </c:pt>
                <c:pt idx="2524">
                  <c:v>2981.58</c:v>
                </c:pt>
                <c:pt idx="2525">
                  <c:v>2907.67</c:v>
                </c:pt>
                <c:pt idx="2526">
                  <c:v>2908.29</c:v>
                </c:pt>
                <c:pt idx="2527">
                  <c:v>2864.69</c:v>
                </c:pt>
                <c:pt idx="2528">
                  <c:v>2905.17</c:v>
                </c:pt>
                <c:pt idx="2529">
                  <c:v>2936.84</c:v>
                </c:pt>
                <c:pt idx="2530">
                  <c:v>2870.85</c:v>
                </c:pt>
                <c:pt idx="2531">
                  <c:v>2823.41</c:v>
                </c:pt>
                <c:pt idx="2532">
                  <c:v>2763.25</c:v>
                </c:pt>
                <c:pt idx="2533">
                  <c:v>2768.87</c:v>
                </c:pt>
                <c:pt idx="2534">
                  <c:v>2774.16</c:v>
                </c:pt>
                <c:pt idx="2535">
                  <c:v>2731.84</c:v>
                </c:pt>
                <c:pt idx="2536">
                  <c:v>2718.92</c:v>
                </c:pt>
                <c:pt idx="2537">
                  <c:v>2687.4</c:v>
                </c:pt>
                <c:pt idx="2538">
                  <c:v>2607.08</c:v>
                </c:pt>
                <c:pt idx="2539">
                  <c:v>2568.5100000000002</c:v>
                </c:pt>
                <c:pt idx="2540">
                  <c:v>2541.8000000000002</c:v>
                </c:pt>
                <c:pt idx="2541">
                  <c:v>2516.39</c:v>
                </c:pt>
                <c:pt idx="2542">
                  <c:v>2550.48</c:v>
                </c:pt>
                <c:pt idx="2543">
                  <c:v>2562</c:v>
                </c:pt>
              </c:numCache>
            </c:numRef>
          </c:val>
          <c:smooth val="0"/>
          <c:extLst>
            <c:ext xmlns:c16="http://schemas.microsoft.com/office/drawing/2014/chart" uri="{C3380CC4-5D6E-409C-BE32-E72D297353CC}">
              <c16:uniqueId val="{00000000-5D46-412B-ACCE-B60DEB441ABA}"/>
            </c:ext>
          </c:extLst>
        </c:ser>
        <c:dLbls>
          <c:showLegendKey val="0"/>
          <c:showVal val="0"/>
          <c:showCatName val="0"/>
          <c:showSerName val="0"/>
          <c:showPercent val="0"/>
          <c:showBubbleSize val="0"/>
        </c:dLbls>
        <c:marker val="1"/>
        <c:smooth val="0"/>
        <c:axId val="1653230223"/>
        <c:axId val="1653233583"/>
      </c:lineChart>
      <c:lineChart>
        <c:grouping val="standard"/>
        <c:varyColors val="0"/>
        <c:ser>
          <c:idx val="1"/>
          <c:order val="1"/>
          <c:tx>
            <c:strRef>
              <c:f>'10 year TSXV Metals &amp; Mining'!$D$1</c:f>
              <c:strCache>
                <c:ptCount val="1"/>
                <c:pt idx="0">
                  <c:v>S&amp;P/TSX Venture Metals &amp; Mining (Industry) Index (CAD)</c:v>
                </c:pt>
              </c:strCache>
            </c:strRef>
          </c:tx>
          <c:spPr>
            <a:ln w="28575" cap="rnd">
              <a:solidFill>
                <a:schemeClr val="accent2"/>
              </a:solidFill>
              <a:round/>
            </a:ln>
            <a:effectLst/>
          </c:spPr>
          <c:marker>
            <c:symbol val="none"/>
          </c:marker>
          <c:cat>
            <c:numRef>
              <c:f>'10 year TSXV Metals &amp; Mining'!$B$2:$B$2717</c:f>
              <c:numCache>
                <c:formatCode>m/d/yyyy</c:formatCode>
                <c:ptCount val="2716"/>
                <c:pt idx="0">
                  <c:v>46120</c:v>
                </c:pt>
                <c:pt idx="1">
                  <c:v>46119</c:v>
                </c:pt>
                <c:pt idx="2">
                  <c:v>46118</c:v>
                </c:pt>
                <c:pt idx="3">
                  <c:v>46114</c:v>
                </c:pt>
                <c:pt idx="4">
                  <c:v>46113</c:v>
                </c:pt>
                <c:pt idx="5">
                  <c:v>46112</c:v>
                </c:pt>
                <c:pt idx="6">
                  <c:v>46111</c:v>
                </c:pt>
                <c:pt idx="7">
                  <c:v>46108</c:v>
                </c:pt>
                <c:pt idx="8">
                  <c:v>46107</c:v>
                </c:pt>
                <c:pt idx="9">
                  <c:v>46106</c:v>
                </c:pt>
                <c:pt idx="10">
                  <c:v>46105</c:v>
                </c:pt>
                <c:pt idx="11">
                  <c:v>46104</c:v>
                </c:pt>
                <c:pt idx="12">
                  <c:v>46101</c:v>
                </c:pt>
                <c:pt idx="13">
                  <c:v>46100</c:v>
                </c:pt>
                <c:pt idx="14">
                  <c:v>46099</c:v>
                </c:pt>
                <c:pt idx="15">
                  <c:v>46098</c:v>
                </c:pt>
                <c:pt idx="16">
                  <c:v>46097</c:v>
                </c:pt>
                <c:pt idx="17">
                  <c:v>46094</c:v>
                </c:pt>
                <c:pt idx="18">
                  <c:v>46093</c:v>
                </c:pt>
                <c:pt idx="19">
                  <c:v>46092</c:v>
                </c:pt>
                <c:pt idx="20">
                  <c:v>46091</c:v>
                </c:pt>
                <c:pt idx="21">
                  <c:v>46090</c:v>
                </c:pt>
                <c:pt idx="22">
                  <c:v>46087</c:v>
                </c:pt>
                <c:pt idx="23">
                  <c:v>46086</c:v>
                </c:pt>
                <c:pt idx="24">
                  <c:v>46085</c:v>
                </c:pt>
                <c:pt idx="25">
                  <c:v>46084</c:v>
                </c:pt>
                <c:pt idx="26">
                  <c:v>46083</c:v>
                </c:pt>
                <c:pt idx="27">
                  <c:v>46080</c:v>
                </c:pt>
                <c:pt idx="28">
                  <c:v>46079</c:v>
                </c:pt>
                <c:pt idx="29">
                  <c:v>46078</c:v>
                </c:pt>
                <c:pt idx="30">
                  <c:v>46077</c:v>
                </c:pt>
                <c:pt idx="31">
                  <c:v>46076</c:v>
                </c:pt>
                <c:pt idx="32">
                  <c:v>46073</c:v>
                </c:pt>
                <c:pt idx="33">
                  <c:v>46072</c:v>
                </c:pt>
                <c:pt idx="34">
                  <c:v>46071</c:v>
                </c:pt>
                <c:pt idx="35">
                  <c:v>46070</c:v>
                </c:pt>
                <c:pt idx="37">
                  <c:v>46066</c:v>
                </c:pt>
                <c:pt idx="38">
                  <c:v>46065</c:v>
                </c:pt>
                <c:pt idx="39">
                  <c:v>46064</c:v>
                </c:pt>
                <c:pt idx="40">
                  <c:v>46063</c:v>
                </c:pt>
                <c:pt idx="41">
                  <c:v>46062</c:v>
                </c:pt>
                <c:pt idx="42">
                  <c:v>46059</c:v>
                </c:pt>
                <c:pt idx="43">
                  <c:v>46058</c:v>
                </c:pt>
                <c:pt idx="44">
                  <c:v>46057</c:v>
                </c:pt>
                <c:pt idx="45">
                  <c:v>46056</c:v>
                </c:pt>
                <c:pt idx="46">
                  <c:v>46055</c:v>
                </c:pt>
                <c:pt idx="47">
                  <c:v>46052</c:v>
                </c:pt>
                <c:pt idx="48">
                  <c:v>46051</c:v>
                </c:pt>
                <c:pt idx="49">
                  <c:v>46050</c:v>
                </c:pt>
                <c:pt idx="50">
                  <c:v>46049</c:v>
                </c:pt>
                <c:pt idx="51">
                  <c:v>46048</c:v>
                </c:pt>
                <c:pt idx="52">
                  <c:v>46045</c:v>
                </c:pt>
                <c:pt idx="53">
                  <c:v>46044</c:v>
                </c:pt>
                <c:pt idx="54">
                  <c:v>46043</c:v>
                </c:pt>
                <c:pt idx="55">
                  <c:v>46042</c:v>
                </c:pt>
                <c:pt idx="56">
                  <c:v>46041</c:v>
                </c:pt>
                <c:pt idx="57">
                  <c:v>46038</c:v>
                </c:pt>
                <c:pt idx="58">
                  <c:v>46037</c:v>
                </c:pt>
                <c:pt idx="59">
                  <c:v>46036</c:v>
                </c:pt>
                <c:pt idx="60">
                  <c:v>46035</c:v>
                </c:pt>
                <c:pt idx="61">
                  <c:v>46034</c:v>
                </c:pt>
                <c:pt idx="62">
                  <c:v>46031</c:v>
                </c:pt>
                <c:pt idx="63">
                  <c:v>46030</c:v>
                </c:pt>
                <c:pt idx="64">
                  <c:v>46029</c:v>
                </c:pt>
                <c:pt idx="65">
                  <c:v>46028</c:v>
                </c:pt>
                <c:pt idx="66">
                  <c:v>46027</c:v>
                </c:pt>
                <c:pt idx="67">
                  <c:v>46024</c:v>
                </c:pt>
                <c:pt idx="68">
                  <c:v>46022</c:v>
                </c:pt>
                <c:pt idx="69">
                  <c:v>46021</c:v>
                </c:pt>
                <c:pt idx="70">
                  <c:v>46020</c:v>
                </c:pt>
                <c:pt idx="71">
                  <c:v>46015</c:v>
                </c:pt>
                <c:pt idx="72">
                  <c:v>46014</c:v>
                </c:pt>
                <c:pt idx="73">
                  <c:v>46013</c:v>
                </c:pt>
                <c:pt idx="74">
                  <c:v>46010</c:v>
                </c:pt>
                <c:pt idx="75">
                  <c:v>46009</c:v>
                </c:pt>
                <c:pt idx="76">
                  <c:v>46008</c:v>
                </c:pt>
                <c:pt idx="77">
                  <c:v>46007</c:v>
                </c:pt>
                <c:pt idx="78">
                  <c:v>46006</c:v>
                </c:pt>
                <c:pt idx="79">
                  <c:v>46003</c:v>
                </c:pt>
                <c:pt idx="80">
                  <c:v>46002</c:v>
                </c:pt>
                <c:pt idx="81">
                  <c:v>46001</c:v>
                </c:pt>
                <c:pt idx="82">
                  <c:v>46000</c:v>
                </c:pt>
                <c:pt idx="83">
                  <c:v>45999</c:v>
                </c:pt>
                <c:pt idx="84">
                  <c:v>45996</c:v>
                </c:pt>
                <c:pt idx="85">
                  <c:v>45995</c:v>
                </c:pt>
                <c:pt idx="86">
                  <c:v>45994</c:v>
                </c:pt>
                <c:pt idx="87">
                  <c:v>45993</c:v>
                </c:pt>
                <c:pt idx="88">
                  <c:v>45992</c:v>
                </c:pt>
                <c:pt idx="89">
                  <c:v>45989</c:v>
                </c:pt>
                <c:pt idx="90">
                  <c:v>45988</c:v>
                </c:pt>
                <c:pt idx="91">
                  <c:v>45987</c:v>
                </c:pt>
                <c:pt idx="92">
                  <c:v>45986</c:v>
                </c:pt>
                <c:pt idx="93">
                  <c:v>45985</c:v>
                </c:pt>
                <c:pt idx="94">
                  <c:v>45982</c:v>
                </c:pt>
                <c:pt idx="95">
                  <c:v>45981</c:v>
                </c:pt>
                <c:pt idx="96">
                  <c:v>45980</c:v>
                </c:pt>
                <c:pt idx="97">
                  <c:v>45979</c:v>
                </c:pt>
                <c:pt idx="98">
                  <c:v>45978</c:v>
                </c:pt>
                <c:pt idx="99">
                  <c:v>45975</c:v>
                </c:pt>
                <c:pt idx="100">
                  <c:v>45974</c:v>
                </c:pt>
                <c:pt idx="101">
                  <c:v>45973</c:v>
                </c:pt>
                <c:pt idx="102">
                  <c:v>45972</c:v>
                </c:pt>
                <c:pt idx="103">
                  <c:v>45971</c:v>
                </c:pt>
                <c:pt idx="104">
                  <c:v>45968</c:v>
                </c:pt>
                <c:pt idx="105">
                  <c:v>45967</c:v>
                </c:pt>
                <c:pt idx="106">
                  <c:v>45966</c:v>
                </c:pt>
                <c:pt idx="107">
                  <c:v>45965</c:v>
                </c:pt>
                <c:pt idx="108">
                  <c:v>45964</c:v>
                </c:pt>
                <c:pt idx="109">
                  <c:v>45961</c:v>
                </c:pt>
                <c:pt idx="110">
                  <c:v>45960</c:v>
                </c:pt>
                <c:pt idx="111">
                  <c:v>45959</c:v>
                </c:pt>
                <c:pt idx="112">
                  <c:v>45958</c:v>
                </c:pt>
                <c:pt idx="113">
                  <c:v>45957</c:v>
                </c:pt>
                <c:pt idx="114">
                  <c:v>45954</c:v>
                </c:pt>
                <c:pt idx="115">
                  <c:v>45953</c:v>
                </c:pt>
                <c:pt idx="116">
                  <c:v>45952</c:v>
                </c:pt>
                <c:pt idx="117">
                  <c:v>45951</c:v>
                </c:pt>
                <c:pt idx="118">
                  <c:v>45950</c:v>
                </c:pt>
                <c:pt idx="119">
                  <c:v>45947</c:v>
                </c:pt>
                <c:pt idx="120">
                  <c:v>45946</c:v>
                </c:pt>
                <c:pt idx="121">
                  <c:v>45945</c:v>
                </c:pt>
                <c:pt idx="122">
                  <c:v>45944</c:v>
                </c:pt>
                <c:pt idx="123">
                  <c:v>45943</c:v>
                </c:pt>
                <c:pt idx="124">
                  <c:v>45940</c:v>
                </c:pt>
                <c:pt idx="125">
                  <c:v>45939</c:v>
                </c:pt>
                <c:pt idx="126">
                  <c:v>45938</c:v>
                </c:pt>
                <c:pt idx="127">
                  <c:v>45937</c:v>
                </c:pt>
                <c:pt idx="128">
                  <c:v>45936</c:v>
                </c:pt>
                <c:pt idx="129">
                  <c:v>45933</c:v>
                </c:pt>
                <c:pt idx="130">
                  <c:v>45932</c:v>
                </c:pt>
                <c:pt idx="131">
                  <c:v>45931</c:v>
                </c:pt>
                <c:pt idx="132">
                  <c:v>45930</c:v>
                </c:pt>
                <c:pt idx="133">
                  <c:v>45929</c:v>
                </c:pt>
                <c:pt idx="134">
                  <c:v>45926</c:v>
                </c:pt>
                <c:pt idx="135">
                  <c:v>45925</c:v>
                </c:pt>
                <c:pt idx="136">
                  <c:v>45924</c:v>
                </c:pt>
                <c:pt idx="137">
                  <c:v>45923</c:v>
                </c:pt>
                <c:pt idx="138">
                  <c:v>45922</c:v>
                </c:pt>
                <c:pt idx="139">
                  <c:v>45919</c:v>
                </c:pt>
                <c:pt idx="140">
                  <c:v>45918</c:v>
                </c:pt>
                <c:pt idx="141">
                  <c:v>45917</c:v>
                </c:pt>
                <c:pt idx="142">
                  <c:v>45916</c:v>
                </c:pt>
                <c:pt idx="143">
                  <c:v>45915</c:v>
                </c:pt>
                <c:pt idx="144">
                  <c:v>45912</c:v>
                </c:pt>
                <c:pt idx="145">
                  <c:v>45911</c:v>
                </c:pt>
                <c:pt idx="146">
                  <c:v>45910</c:v>
                </c:pt>
                <c:pt idx="147">
                  <c:v>45909</c:v>
                </c:pt>
                <c:pt idx="148">
                  <c:v>45908</c:v>
                </c:pt>
                <c:pt idx="149">
                  <c:v>45905</c:v>
                </c:pt>
                <c:pt idx="150">
                  <c:v>45904</c:v>
                </c:pt>
                <c:pt idx="151">
                  <c:v>45903</c:v>
                </c:pt>
                <c:pt idx="152">
                  <c:v>45902</c:v>
                </c:pt>
                <c:pt idx="153">
                  <c:v>45901</c:v>
                </c:pt>
                <c:pt idx="154">
                  <c:v>45898</c:v>
                </c:pt>
                <c:pt idx="155">
                  <c:v>45897</c:v>
                </c:pt>
                <c:pt idx="156">
                  <c:v>45896</c:v>
                </c:pt>
                <c:pt idx="157">
                  <c:v>45895</c:v>
                </c:pt>
                <c:pt idx="158">
                  <c:v>45894</c:v>
                </c:pt>
                <c:pt idx="159">
                  <c:v>45891</c:v>
                </c:pt>
                <c:pt idx="160">
                  <c:v>45890</c:v>
                </c:pt>
                <c:pt idx="161">
                  <c:v>45889</c:v>
                </c:pt>
                <c:pt idx="162">
                  <c:v>45888</c:v>
                </c:pt>
                <c:pt idx="163">
                  <c:v>45887</c:v>
                </c:pt>
                <c:pt idx="164">
                  <c:v>45884</c:v>
                </c:pt>
                <c:pt idx="165">
                  <c:v>45883</c:v>
                </c:pt>
                <c:pt idx="166">
                  <c:v>45882</c:v>
                </c:pt>
                <c:pt idx="167">
                  <c:v>45881</c:v>
                </c:pt>
                <c:pt idx="168">
                  <c:v>45880</c:v>
                </c:pt>
                <c:pt idx="169">
                  <c:v>45877</c:v>
                </c:pt>
                <c:pt idx="170">
                  <c:v>45876</c:v>
                </c:pt>
                <c:pt idx="171">
                  <c:v>45875</c:v>
                </c:pt>
                <c:pt idx="172">
                  <c:v>45874</c:v>
                </c:pt>
                <c:pt idx="173">
                  <c:v>45873</c:v>
                </c:pt>
                <c:pt idx="174">
                  <c:v>45870</c:v>
                </c:pt>
                <c:pt idx="175">
                  <c:v>45869</c:v>
                </c:pt>
                <c:pt idx="176">
                  <c:v>45868</c:v>
                </c:pt>
                <c:pt idx="177">
                  <c:v>45867</c:v>
                </c:pt>
                <c:pt idx="178">
                  <c:v>45866</c:v>
                </c:pt>
                <c:pt idx="179">
                  <c:v>45863</c:v>
                </c:pt>
                <c:pt idx="180">
                  <c:v>45862</c:v>
                </c:pt>
                <c:pt idx="181">
                  <c:v>45861</c:v>
                </c:pt>
                <c:pt idx="182">
                  <c:v>45860</c:v>
                </c:pt>
                <c:pt idx="183">
                  <c:v>45859</c:v>
                </c:pt>
                <c:pt idx="184">
                  <c:v>45856</c:v>
                </c:pt>
                <c:pt idx="185">
                  <c:v>45855</c:v>
                </c:pt>
                <c:pt idx="186">
                  <c:v>45854</c:v>
                </c:pt>
                <c:pt idx="187">
                  <c:v>45853</c:v>
                </c:pt>
                <c:pt idx="188">
                  <c:v>45852</c:v>
                </c:pt>
                <c:pt idx="189">
                  <c:v>45849</c:v>
                </c:pt>
                <c:pt idx="190">
                  <c:v>45848</c:v>
                </c:pt>
                <c:pt idx="191">
                  <c:v>45847</c:v>
                </c:pt>
                <c:pt idx="192">
                  <c:v>45846</c:v>
                </c:pt>
                <c:pt idx="193">
                  <c:v>45845</c:v>
                </c:pt>
                <c:pt idx="194">
                  <c:v>45842</c:v>
                </c:pt>
                <c:pt idx="195">
                  <c:v>45841</c:v>
                </c:pt>
                <c:pt idx="196">
                  <c:v>45840</c:v>
                </c:pt>
                <c:pt idx="197">
                  <c:v>45839</c:v>
                </c:pt>
                <c:pt idx="198">
                  <c:v>45838</c:v>
                </c:pt>
                <c:pt idx="199">
                  <c:v>45835</c:v>
                </c:pt>
                <c:pt idx="200">
                  <c:v>45834</c:v>
                </c:pt>
                <c:pt idx="201">
                  <c:v>45833</c:v>
                </c:pt>
                <c:pt idx="202">
                  <c:v>45832</c:v>
                </c:pt>
                <c:pt idx="203">
                  <c:v>45831</c:v>
                </c:pt>
                <c:pt idx="204">
                  <c:v>45828</c:v>
                </c:pt>
                <c:pt idx="205">
                  <c:v>45827</c:v>
                </c:pt>
                <c:pt idx="206">
                  <c:v>45826</c:v>
                </c:pt>
                <c:pt idx="207">
                  <c:v>45825</c:v>
                </c:pt>
                <c:pt idx="208">
                  <c:v>45824</c:v>
                </c:pt>
                <c:pt idx="209">
                  <c:v>45821</c:v>
                </c:pt>
                <c:pt idx="210">
                  <c:v>45820</c:v>
                </c:pt>
                <c:pt idx="211">
                  <c:v>45819</c:v>
                </c:pt>
                <c:pt idx="212">
                  <c:v>45818</c:v>
                </c:pt>
                <c:pt idx="213">
                  <c:v>45817</c:v>
                </c:pt>
                <c:pt idx="214">
                  <c:v>45814</c:v>
                </c:pt>
                <c:pt idx="215">
                  <c:v>45813</c:v>
                </c:pt>
                <c:pt idx="216">
                  <c:v>45812</c:v>
                </c:pt>
                <c:pt idx="217">
                  <c:v>45811</c:v>
                </c:pt>
                <c:pt idx="218">
                  <c:v>45810</c:v>
                </c:pt>
                <c:pt idx="219">
                  <c:v>45807</c:v>
                </c:pt>
                <c:pt idx="220">
                  <c:v>45806</c:v>
                </c:pt>
                <c:pt idx="221">
                  <c:v>45805</c:v>
                </c:pt>
                <c:pt idx="222">
                  <c:v>45804</c:v>
                </c:pt>
                <c:pt idx="223">
                  <c:v>45803</c:v>
                </c:pt>
                <c:pt idx="224">
                  <c:v>45800</c:v>
                </c:pt>
                <c:pt idx="225">
                  <c:v>45799</c:v>
                </c:pt>
                <c:pt idx="226">
                  <c:v>45798</c:v>
                </c:pt>
                <c:pt idx="227">
                  <c:v>45797</c:v>
                </c:pt>
                <c:pt idx="228">
                  <c:v>45796</c:v>
                </c:pt>
                <c:pt idx="229">
                  <c:v>45793</c:v>
                </c:pt>
                <c:pt idx="230">
                  <c:v>45792</c:v>
                </c:pt>
                <c:pt idx="231">
                  <c:v>45791</c:v>
                </c:pt>
                <c:pt idx="232">
                  <c:v>45790</c:v>
                </c:pt>
                <c:pt idx="233">
                  <c:v>45789</c:v>
                </c:pt>
                <c:pt idx="234">
                  <c:v>45786</c:v>
                </c:pt>
                <c:pt idx="235">
                  <c:v>45785</c:v>
                </c:pt>
                <c:pt idx="236">
                  <c:v>45784</c:v>
                </c:pt>
                <c:pt idx="237">
                  <c:v>45783</c:v>
                </c:pt>
                <c:pt idx="238">
                  <c:v>45782</c:v>
                </c:pt>
                <c:pt idx="239">
                  <c:v>45779</c:v>
                </c:pt>
                <c:pt idx="240">
                  <c:v>45778</c:v>
                </c:pt>
                <c:pt idx="241">
                  <c:v>45777</c:v>
                </c:pt>
                <c:pt idx="242">
                  <c:v>45776</c:v>
                </c:pt>
                <c:pt idx="243">
                  <c:v>45775</c:v>
                </c:pt>
                <c:pt idx="244">
                  <c:v>45772</c:v>
                </c:pt>
                <c:pt idx="245">
                  <c:v>45771</c:v>
                </c:pt>
                <c:pt idx="246">
                  <c:v>45770</c:v>
                </c:pt>
                <c:pt idx="247">
                  <c:v>45769</c:v>
                </c:pt>
                <c:pt idx="248">
                  <c:v>45768</c:v>
                </c:pt>
                <c:pt idx="249">
                  <c:v>45764</c:v>
                </c:pt>
                <c:pt idx="250">
                  <c:v>45763</c:v>
                </c:pt>
                <c:pt idx="251">
                  <c:v>45762</c:v>
                </c:pt>
                <c:pt idx="252">
                  <c:v>45761</c:v>
                </c:pt>
                <c:pt idx="253">
                  <c:v>45758</c:v>
                </c:pt>
                <c:pt idx="254">
                  <c:v>45757</c:v>
                </c:pt>
                <c:pt idx="255">
                  <c:v>45756</c:v>
                </c:pt>
                <c:pt idx="256">
                  <c:v>45755</c:v>
                </c:pt>
                <c:pt idx="257">
                  <c:v>45754</c:v>
                </c:pt>
                <c:pt idx="258">
                  <c:v>45751</c:v>
                </c:pt>
                <c:pt idx="259">
                  <c:v>45750</c:v>
                </c:pt>
                <c:pt idx="260">
                  <c:v>45749</c:v>
                </c:pt>
                <c:pt idx="261">
                  <c:v>45748</c:v>
                </c:pt>
                <c:pt idx="262">
                  <c:v>45747</c:v>
                </c:pt>
                <c:pt idx="263">
                  <c:v>45744</c:v>
                </c:pt>
                <c:pt idx="264">
                  <c:v>45743</c:v>
                </c:pt>
                <c:pt idx="265">
                  <c:v>45742</c:v>
                </c:pt>
                <c:pt idx="266">
                  <c:v>45741</c:v>
                </c:pt>
                <c:pt idx="267">
                  <c:v>45740</c:v>
                </c:pt>
                <c:pt idx="268">
                  <c:v>45737</c:v>
                </c:pt>
                <c:pt idx="269">
                  <c:v>45736</c:v>
                </c:pt>
                <c:pt idx="270">
                  <c:v>45735</c:v>
                </c:pt>
                <c:pt idx="271">
                  <c:v>45734</c:v>
                </c:pt>
                <c:pt idx="272">
                  <c:v>45733</c:v>
                </c:pt>
                <c:pt idx="273">
                  <c:v>45730</c:v>
                </c:pt>
                <c:pt idx="274">
                  <c:v>45729</c:v>
                </c:pt>
                <c:pt idx="275">
                  <c:v>45728</c:v>
                </c:pt>
                <c:pt idx="276">
                  <c:v>45727</c:v>
                </c:pt>
                <c:pt idx="277">
                  <c:v>45726</c:v>
                </c:pt>
                <c:pt idx="278">
                  <c:v>45723</c:v>
                </c:pt>
                <c:pt idx="279">
                  <c:v>45722</c:v>
                </c:pt>
                <c:pt idx="280">
                  <c:v>45721</c:v>
                </c:pt>
                <c:pt idx="281">
                  <c:v>45720</c:v>
                </c:pt>
                <c:pt idx="282">
                  <c:v>45719</c:v>
                </c:pt>
                <c:pt idx="283">
                  <c:v>45716</c:v>
                </c:pt>
                <c:pt idx="284">
                  <c:v>45715</c:v>
                </c:pt>
                <c:pt idx="285">
                  <c:v>45714</c:v>
                </c:pt>
                <c:pt idx="286">
                  <c:v>45713</c:v>
                </c:pt>
                <c:pt idx="287">
                  <c:v>45712</c:v>
                </c:pt>
                <c:pt idx="288">
                  <c:v>45709</c:v>
                </c:pt>
                <c:pt idx="289">
                  <c:v>45708</c:v>
                </c:pt>
                <c:pt idx="290">
                  <c:v>45707</c:v>
                </c:pt>
                <c:pt idx="291">
                  <c:v>45706</c:v>
                </c:pt>
                <c:pt idx="292">
                  <c:v>45705</c:v>
                </c:pt>
                <c:pt idx="293">
                  <c:v>45702</c:v>
                </c:pt>
                <c:pt idx="294">
                  <c:v>45701</c:v>
                </c:pt>
                <c:pt idx="295">
                  <c:v>45700</c:v>
                </c:pt>
                <c:pt idx="296">
                  <c:v>45699</c:v>
                </c:pt>
                <c:pt idx="297">
                  <c:v>45698</c:v>
                </c:pt>
                <c:pt idx="298">
                  <c:v>45695</c:v>
                </c:pt>
                <c:pt idx="299">
                  <c:v>45694</c:v>
                </c:pt>
                <c:pt idx="300">
                  <c:v>45693</c:v>
                </c:pt>
                <c:pt idx="301">
                  <c:v>45692</c:v>
                </c:pt>
                <c:pt idx="302">
                  <c:v>45691</c:v>
                </c:pt>
                <c:pt idx="303">
                  <c:v>45688</c:v>
                </c:pt>
                <c:pt idx="304">
                  <c:v>45687</c:v>
                </c:pt>
                <c:pt idx="305">
                  <c:v>45686</c:v>
                </c:pt>
                <c:pt idx="306">
                  <c:v>45685</c:v>
                </c:pt>
                <c:pt idx="307">
                  <c:v>45684</c:v>
                </c:pt>
                <c:pt idx="308">
                  <c:v>45681</c:v>
                </c:pt>
                <c:pt idx="309">
                  <c:v>45680</c:v>
                </c:pt>
                <c:pt idx="310">
                  <c:v>45679</c:v>
                </c:pt>
                <c:pt idx="311">
                  <c:v>45678</c:v>
                </c:pt>
                <c:pt idx="312">
                  <c:v>45677</c:v>
                </c:pt>
                <c:pt idx="313">
                  <c:v>45674</c:v>
                </c:pt>
                <c:pt idx="314">
                  <c:v>45673</c:v>
                </c:pt>
                <c:pt idx="315">
                  <c:v>45672</c:v>
                </c:pt>
                <c:pt idx="316">
                  <c:v>45671</c:v>
                </c:pt>
                <c:pt idx="317">
                  <c:v>45670</c:v>
                </c:pt>
                <c:pt idx="318">
                  <c:v>45667</c:v>
                </c:pt>
                <c:pt idx="319">
                  <c:v>45666</c:v>
                </c:pt>
                <c:pt idx="320">
                  <c:v>45665</c:v>
                </c:pt>
                <c:pt idx="321">
                  <c:v>45664</c:v>
                </c:pt>
                <c:pt idx="322">
                  <c:v>45663</c:v>
                </c:pt>
                <c:pt idx="323">
                  <c:v>45660</c:v>
                </c:pt>
                <c:pt idx="324">
                  <c:v>45659</c:v>
                </c:pt>
                <c:pt idx="325">
                  <c:v>45657</c:v>
                </c:pt>
                <c:pt idx="326">
                  <c:v>45656</c:v>
                </c:pt>
                <c:pt idx="327">
                  <c:v>45653</c:v>
                </c:pt>
                <c:pt idx="328">
                  <c:v>45650</c:v>
                </c:pt>
                <c:pt idx="329">
                  <c:v>45649</c:v>
                </c:pt>
                <c:pt idx="330">
                  <c:v>45646</c:v>
                </c:pt>
                <c:pt idx="331">
                  <c:v>45645</c:v>
                </c:pt>
                <c:pt idx="332">
                  <c:v>45644</c:v>
                </c:pt>
                <c:pt idx="333">
                  <c:v>45643</c:v>
                </c:pt>
                <c:pt idx="334">
                  <c:v>45642</c:v>
                </c:pt>
                <c:pt idx="335">
                  <c:v>45639</c:v>
                </c:pt>
                <c:pt idx="336">
                  <c:v>45638</c:v>
                </c:pt>
                <c:pt idx="337">
                  <c:v>45637</c:v>
                </c:pt>
                <c:pt idx="338">
                  <c:v>45636</c:v>
                </c:pt>
                <c:pt idx="339">
                  <c:v>45635</c:v>
                </c:pt>
                <c:pt idx="340">
                  <c:v>45632</c:v>
                </c:pt>
                <c:pt idx="341">
                  <c:v>45631</c:v>
                </c:pt>
                <c:pt idx="342">
                  <c:v>45630</c:v>
                </c:pt>
                <c:pt idx="343">
                  <c:v>45629</c:v>
                </c:pt>
                <c:pt idx="344">
                  <c:v>45628</c:v>
                </c:pt>
                <c:pt idx="345">
                  <c:v>45625</c:v>
                </c:pt>
                <c:pt idx="346">
                  <c:v>45624</c:v>
                </c:pt>
                <c:pt idx="347">
                  <c:v>45623</c:v>
                </c:pt>
                <c:pt idx="348">
                  <c:v>45622</c:v>
                </c:pt>
                <c:pt idx="349">
                  <c:v>45621</c:v>
                </c:pt>
                <c:pt idx="350">
                  <c:v>45618</c:v>
                </c:pt>
                <c:pt idx="351">
                  <c:v>45617</c:v>
                </c:pt>
                <c:pt idx="352">
                  <c:v>45616</c:v>
                </c:pt>
                <c:pt idx="353">
                  <c:v>45615</c:v>
                </c:pt>
                <c:pt idx="354">
                  <c:v>45614</c:v>
                </c:pt>
                <c:pt idx="355">
                  <c:v>45611</c:v>
                </c:pt>
                <c:pt idx="356">
                  <c:v>45610</c:v>
                </c:pt>
                <c:pt idx="357">
                  <c:v>45609</c:v>
                </c:pt>
                <c:pt idx="358">
                  <c:v>45608</c:v>
                </c:pt>
                <c:pt idx="359">
                  <c:v>45607</c:v>
                </c:pt>
                <c:pt idx="360">
                  <c:v>45604</c:v>
                </c:pt>
                <c:pt idx="361">
                  <c:v>45603</c:v>
                </c:pt>
                <c:pt idx="362">
                  <c:v>45602</c:v>
                </c:pt>
                <c:pt idx="363">
                  <c:v>45601</c:v>
                </c:pt>
                <c:pt idx="364">
                  <c:v>45600</c:v>
                </c:pt>
                <c:pt idx="365">
                  <c:v>45597</c:v>
                </c:pt>
                <c:pt idx="366">
                  <c:v>45596</c:v>
                </c:pt>
                <c:pt idx="367">
                  <c:v>45595</c:v>
                </c:pt>
                <c:pt idx="368">
                  <c:v>45594</c:v>
                </c:pt>
                <c:pt idx="369">
                  <c:v>45593</c:v>
                </c:pt>
                <c:pt idx="370">
                  <c:v>45590</c:v>
                </c:pt>
                <c:pt idx="371">
                  <c:v>45589</c:v>
                </c:pt>
                <c:pt idx="372">
                  <c:v>45588</c:v>
                </c:pt>
                <c:pt idx="373">
                  <c:v>45587</c:v>
                </c:pt>
                <c:pt idx="374">
                  <c:v>45586</c:v>
                </c:pt>
                <c:pt idx="375">
                  <c:v>45583</c:v>
                </c:pt>
                <c:pt idx="376">
                  <c:v>45582</c:v>
                </c:pt>
                <c:pt idx="377">
                  <c:v>45581</c:v>
                </c:pt>
                <c:pt idx="378">
                  <c:v>45580</c:v>
                </c:pt>
                <c:pt idx="379">
                  <c:v>45579</c:v>
                </c:pt>
                <c:pt idx="380">
                  <c:v>45576</c:v>
                </c:pt>
                <c:pt idx="381">
                  <c:v>45575</c:v>
                </c:pt>
                <c:pt idx="382">
                  <c:v>45574</c:v>
                </c:pt>
                <c:pt idx="383">
                  <c:v>45573</c:v>
                </c:pt>
                <c:pt idx="384">
                  <c:v>45572</c:v>
                </c:pt>
                <c:pt idx="385">
                  <c:v>45569</c:v>
                </c:pt>
                <c:pt idx="386">
                  <c:v>45568</c:v>
                </c:pt>
                <c:pt idx="387">
                  <c:v>45567</c:v>
                </c:pt>
                <c:pt idx="388">
                  <c:v>45566</c:v>
                </c:pt>
                <c:pt idx="389">
                  <c:v>45565</c:v>
                </c:pt>
                <c:pt idx="390">
                  <c:v>45562</c:v>
                </c:pt>
                <c:pt idx="391">
                  <c:v>45561</c:v>
                </c:pt>
                <c:pt idx="392">
                  <c:v>45560</c:v>
                </c:pt>
                <c:pt idx="393">
                  <c:v>45559</c:v>
                </c:pt>
                <c:pt idx="394">
                  <c:v>45558</c:v>
                </c:pt>
                <c:pt idx="395">
                  <c:v>45555</c:v>
                </c:pt>
                <c:pt idx="396">
                  <c:v>45554</c:v>
                </c:pt>
                <c:pt idx="397">
                  <c:v>45553</c:v>
                </c:pt>
                <c:pt idx="398">
                  <c:v>45552</c:v>
                </c:pt>
                <c:pt idx="399">
                  <c:v>45551</c:v>
                </c:pt>
                <c:pt idx="400">
                  <c:v>45548</c:v>
                </c:pt>
                <c:pt idx="401">
                  <c:v>45547</c:v>
                </c:pt>
                <c:pt idx="402">
                  <c:v>45546</c:v>
                </c:pt>
                <c:pt idx="403">
                  <c:v>45545</c:v>
                </c:pt>
                <c:pt idx="404">
                  <c:v>45544</c:v>
                </c:pt>
                <c:pt idx="405">
                  <c:v>45541</c:v>
                </c:pt>
                <c:pt idx="406">
                  <c:v>45540</c:v>
                </c:pt>
                <c:pt idx="407">
                  <c:v>45539</c:v>
                </c:pt>
                <c:pt idx="408">
                  <c:v>45538</c:v>
                </c:pt>
                <c:pt idx="409">
                  <c:v>45537</c:v>
                </c:pt>
                <c:pt idx="410">
                  <c:v>45534</c:v>
                </c:pt>
                <c:pt idx="411">
                  <c:v>45533</c:v>
                </c:pt>
                <c:pt idx="412">
                  <c:v>45532</c:v>
                </c:pt>
                <c:pt idx="413">
                  <c:v>45531</c:v>
                </c:pt>
                <c:pt idx="414">
                  <c:v>45530</c:v>
                </c:pt>
                <c:pt idx="415">
                  <c:v>45527</c:v>
                </c:pt>
                <c:pt idx="416">
                  <c:v>45526</c:v>
                </c:pt>
                <c:pt idx="417">
                  <c:v>45525</c:v>
                </c:pt>
                <c:pt idx="418">
                  <c:v>45524</c:v>
                </c:pt>
                <c:pt idx="419">
                  <c:v>45523</c:v>
                </c:pt>
                <c:pt idx="420">
                  <c:v>45520</c:v>
                </c:pt>
                <c:pt idx="421">
                  <c:v>45519</c:v>
                </c:pt>
                <c:pt idx="422">
                  <c:v>45518</c:v>
                </c:pt>
                <c:pt idx="423">
                  <c:v>45517</c:v>
                </c:pt>
                <c:pt idx="424">
                  <c:v>45516</c:v>
                </c:pt>
                <c:pt idx="425">
                  <c:v>45513</c:v>
                </c:pt>
                <c:pt idx="426">
                  <c:v>45512</c:v>
                </c:pt>
                <c:pt idx="427">
                  <c:v>45511</c:v>
                </c:pt>
                <c:pt idx="428">
                  <c:v>45510</c:v>
                </c:pt>
                <c:pt idx="429">
                  <c:v>45509</c:v>
                </c:pt>
                <c:pt idx="430">
                  <c:v>45506</c:v>
                </c:pt>
                <c:pt idx="431">
                  <c:v>45505</c:v>
                </c:pt>
                <c:pt idx="432">
                  <c:v>45504</c:v>
                </c:pt>
                <c:pt idx="433">
                  <c:v>45503</c:v>
                </c:pt>
                <c:pt idx="434">
                  <c:v>45502</c:v>
                </c:pt>
                <c:pt idx="435">
                  <c:v>45499</c:v>
                </c:pt>
                <c:pt idx="436">
                  <c:v>45498</c:v>
                </c:pt>
                <c:pt idx="437">
                  <c:v>45497</c:v>
                </c:pt>
                <c:pt idx="438">
                  <c:v>45496</c:v>
                </c:pt>
                <c:pt idx="439">
                  <c:v>45495</c:v>
                </c:pt>
                <c:pt idx="440">
                  <c:v>45492</c:v>
                </c:pt>
                <c:pt idx="441">
                  <c:v>45491</c:v>
                </c:pt>
                <c:pt idx="442">
                  <c:v>45490</c:v>
                </c:pt>
                <c:pt idx="443">
                  <c:v>45489</c:v>
                </c:pt>
                <c:pt idx="444">
                  <c:v>45488</c:v>
                </c:pt>
                <c:pt idx="445">
                  <c:v>45485</c:v>
                </c:pt>
                <c:pt idx="446">
                  <c:v>45484</c:v>
                </c:pt>
                <c:pt idx="447">
                  <c:v>45483</c:v>
                </c:pt>
                <c:pt idx="448">
                  <c:v>45482</c:v>
                </c:pt>
                <c:pt idx="449">
                  <c:v>45481</c:v>
                </c:pt>
                <c:pt idx="450">
                  <c:v>45478</c:v>
                </c:pt>
                <c:pt idx="451">
                  <c:v>45477</c:v>
                </c:pt>
                <c:pt idx="452">
                  <c:v>45476</c:v>
                </c:pt>
                <c:pt idx="453">
                  <c:v>45475</c:v>
                </c:pt>
                <c:pt idx="454">
                  <c:v>45474</c:v>
                </c:pt>
                <c:pt idx="455">
                  <c:v>45471</c:v>
                </c:pt>
                <c:pt idx="456">
                  <c:v>45470</c:v>
                </c:pt>
                <c:pt idx="457">
                  <c:v>45469</c:v>
                </c:pt>
                <c:pt idx="458">
                  <c:v>45468</c:v>
                </c:pt>
                <c:pt idx="459">
                  <c:v>45467</c:v>
                </c:pt>
                <c:pt idx="460">
                  <c:v>45464</c:v>
                </c:pt>
                <c:pt idx="461">
                  <c:v>45463</c:v>
                </c:pt>
                <c:pt idx="462">
                  <c:v>45462</c:v>
                </c:pt>
                <c:pt idx="463">
                  <c:v>45461</c:v>
                </c:pt>
                <c:pt idx="464">
                  <c:v>45460</c:v>
                </c:pt>
                <c:pt idx="465">
                  <c:v>45457</c:v>
                </c:pt>
                <c:pt idx="466">
                  <c:v>45456</c:v>
                </c:pt>
                <c:pt idx="467">
                  <c:v>45455</c:v>
                </c:pt>
                <c:pt idx="468">
                  <c:v>45454</c:v>
                </c:pt>
                <c:pt idx="469">
                  <c:v>45453</c:v>
                </c:pt>
                <c:pt idx="470">
                  <c:v>45450</c:v>
                </c:pt>
                <c:pt idx="471">
                  <c:v>45449</c:v>
                </c:pt>
                <c:pt idx="472">
                  <c:v>45448</c:v>
                </c:pt>
                <c:pt idx="473">
                  <c:v>45447</c:v>
                </c:pt>
                <c:pt idx="474">
                  <c:v>45446</c:v>
                </c:pt>
                <c:pt idx="475">
                  <c:v>45443</c:v>
                </c:pt>
                <c:pt idx="476">
                  <c:v>45442</c:v>
                </c:pt>
                <c:pt idx="477">
                  <c:v>45441</c:v>
                </c:pt>
                <c:pt idx="478">
                  <c:v>45440</c:v>
                </c:pt>
                <c:pt idx="479">
                  <c:v>45439</c:v>
                </c:pt>
                <c:pt idx="480">
                  <c:v>45436</c:v>
                </c:pt>
                <c:pt idx="481">
                  <c:v>45435</c:v>
                </c:pt>
                <c:pt idx="482">
                  <c:v>45434</c:v>
                </c:pt>
                <c:pt idx="483">
                  <c:v>45433</c:v>
                </c:pt>
                <c:pt idx="484">
                  <c:v>45429</c:v>
                </c:pt>
                <c:pt idx="485">
                  <c:v>45428</c:v>
                </c:pt>
                <c:pt idx="486">
                  <c:v>45427</c:v>
                </c:pt>
                <c:pt idx="487">
                  <c:v>45426</c:v>
                </c:pt>
                <c:pt idx="488">
                  <c:v>45425</c:v>
                </c:pt>
                <c:pt idx="489">
                  <c:v>45422</c:v>
                </c:pt>
                <c:pt idx="490">
                  <c:v>45421</c:v>
                </c:pt>
                <c:pt idx="491">
                  <c:v>45420</c:v>
                </c:pt>
                <c:pt idx="492">
                  <c:v>45419</c:v>
                </c:pt>
                <c:pt idx="493">
                  <c:v>45418</c:v>
                </c:pt>
                <c:pt idx="494">
                  <c:v>45415</c:v>
                </c:pt>
                <c:pt idx="495">
                  <c:v>45414</c:v>
                </c:pt>
                <c:pt idx="496">
                  <c:v>45413</c:v>
                </c:pt>
                <c:pt idx="497">
                  <c:v>45412</c:v>
                </c:pt>
                <c:pt idx="498">
                  <c:v>45411</c:v>
                </c:pt>
                <c:pt idx="499">
                  <c:v>45408</c:v>
                </c:pt>
                <c:pt idx="500">
                  <c:v>45407</c:v>
                </c:pt>
                <c:pt idx="501">
                  <c:v>45406</c:v>
                </c:pt>
                <c:pt idx="502">
                  <c:v>45405</c:v>
                </c:pt>
                <c:pt idx="503">
                  <c:v>45404</c:v>
                </c:pt>
                <c:pt idx="504">
                  <c:v>45401</c:v>
                </c:pt>
                <c:pt idx="505">
                  <c:v>45400</c:v>
                </c:pt>
                <c:pt idx="506">
                  <c:v>45399</c:v>
                </c:pt>
                <c:pt idx="507">
                  <c:v>45398</c:v>
                </c:pt>
                <c:pt idx="508">
                  <c:v>45397</c:v>
                </c:pt>
                <c:pt idx="509">
                  <c:v>45394</c:v>
                </c:pt>
                <c:pt idx="510">
                  <c:v>45393</c:v>
                </c:pt>
                <c:pt idx="511">
                  <c:v>45392</c:v>
                </c:pt>
                <c:pt idx="512">
                  <c:v>45391</c:v>
                </c:pt>
                <c:pt idx="513">
                  <c:v>45390</c:v>
                </c:pt>
                <c:pt idx="514">
                  <c:v>45387</c:v>
                </c:pt>
                <c:pt idx="515">
                  <c:v>45386</c:v>
                </c:pt>
                <c:pt idx="516">
                  <c:v>45385</c:v>
                </c:pt>
                <c:pt idx="517">
                  <c:v>45384</c:v>
                </c:pt>
                <c:pt idx="518">
                  <c:v>45383</c:v>
                </c:pt>
                <c:pt idx="519">
                  <c:v>45379</c:v>
                </c:pt>
                <c:pt idx="520">
                  <c:v>45378</c:v>
                </c:pt>
                <c:pt idx="521">
                  <c:v>45377</c:v>
                </c:pt>
                <c:pt idx="522">
                  <c:v>45376</c:v>
                </c:pt>
                <c:pt idx="523">
                  <c:v>45373</c:v>
                </c:pt>
                <c:pt idx="524">
                  <c:v>45372</c:v>
                </c:pt>
                <c:pt idx="525">
                  <c:v>45371</c:v>
                </c:pt>
                <c:pt idx="526">
                  <c:v>45370</c:v>
                </c:pt>
                <c:pt idx="527">
                  <c:v>45369</c:v>
                </c:pt>
                <c:pt idx="528">
                  <c:v>45366</c:v>
                </c:pt>
                <c:pt idx="529">
                  <c:v>45365</c:v>
                </c:pt>
                <c:pt idx="530">
                  <c:v>45364</c:v>
                </c:pt>
                <c:pt idx="531">
                  <c:v>45363</c:v>
                </c:pt>
                <c:pt idx="532">
                  <c:v>45362</c:v>
                </c:pt>
                <c:pt idx="533">
                  <c:v>45359</c:v>
                </c:pt>
                <c:pt idx="534">
                  <c:v>45358</c:v>
                </c:pt>
                <c:pt idx="535">
                  <c:v>45357</c:v>
                </c:pt>
                <c:pt idx="536">
                  <c:v>45356</c:v>
                </c:pt>
                <c:pt idx="537">
                  <c:v>45355</c:v>
                </c:pt>
                <c:pt idx="538">
                  <c:v>45352</c:v>
                </c:pt>
                <c:pt idx="539">
                  <c:v>45351</c:v>
                </c:pt>
                <c:pt idx="540">
                  <c:v>45350</c:v>
                </c:pt>
                <c:pt idx="541">
                  <c:v>45349</c:v>
                </c:pt>
                <c:pt idx="542">
                  <c:v>45348</c:v>
                </c:pt>
                <c:pt idx="543">
                  <c:v>45345</c:v>
                </c:pt>
                <c:pt idx="544">
                  <c:v>45344</c:v>
                </c:pt>
                <c:pt idx="545">
                  <c:v>45343</c:v>
                </c:pt>
                <c:pt idx="546">
                  <c:v>45342</c:v>
                </c:pt>
                <c:pt idx="547">
                  <c:v>45338</c:v>
                </c:pt>
                <c:pt idx="548">
                  <c:v>45337</c:v>
                </c:pt>
                <c:pt idx="549">
                  <c:v>45336</c:v>
                </c:pt>
                <c:pt idx="550">
                  <c:v>45335</c:v>
                </c:pt>
                <c:pt idx="551">
                  <c:v>45334</c:v>
                </c:pt>
                <c:pt idx="552">
                  <c:v>45331</c:v>
                </c:pt>
                <c:pt idx="553">
                  <c:v>45330</c:v>
                </c:pt>
                <c:pt idx="554">
                  <c:v>45329</c:v>
                </c:pt>
                <c:pt idx="555">
                  <c:v>45328</c:v>
                </c:pt>
                <c:pt idx="556">
                  <c:v>45327</c:v>
                </c:pt>
                <c:pt idx="557">
                  <c:v>45324</c:v>
                </c:pt>
                <c:pt idx="558">
                  <c:v>45323</c:v>
                </c:pt>
                <c:pt idx="559">
                  <c:v>45322</c:v>
                </c:pt>
                <c:pt idx="560">
                  <c:v>45321</c:v>
                </c:pt>
                <c:pt idx="561">
                  <c:v>45320</c:v>
                </c:pt>
                <c:pt idx="562">
                  <c:v>45317</c:v>
                </c:pt>
                <c:pt idx="563">
                  <c:v>45316</c:v>
                </c:pt>
                <c:pt idx="564">
                  <c:v>45315</c:v>
                </c:pt>
                <c:pt idx="565">
                  <c:v>45314</c:v>
                </c:pt>
                <c:pt idx="566">
                  <c:v>45313</c:v>
                </c:pt>
                <c:pt idx="567">
                  <c:v>45310</c:v>
                </c:pt>
                <c:pt idx="568">
                  <c:v>45309</c:v>
                </c:pt>
                <c:pt idx="569">
                  <c:v>45308</c:v>
                </c:pt>
                <c:pt idx="570">
                  <c:v>45307</c:v>
                </c:pt>
                <c:pt idx="571">
                  <c:v>45306</c:v>
                </c:pt>
                <c:pt idx="572">
                  <c:v>45303</c:v>
                </c:pt>
                <c:pt idx="573">
                  <c:v>45302</c:v>
                </c:pt>
                <c:pt idx="574">
                  <c:v>45301</c:v>
                </c:pt>
                <c:pt idx="575">
                  <c:v>45300</c:v>
                </c:pt>
                <c:pt idx="576">
                  <c:v>45299</c:v>
                </c:pt>
                <c:pt idx="577">
                  <c:v>45296</c:v>
                </c:pt>
                <c:pt idx="578">
                  <c:v>45295</c:v>
                </c:pt>
                <c:pt idx="579">
                  <c:v>45294</c:v>
                </c:pt>
                <c:pt idx="580">
                  <c:v>45293</c:v>
                </c:pt>
                <c:pt idx="581">
                  <c:v>45289</c:v>
                </c:pt>
                <c:pt idx="582">
                  <c:v>45288</c:v>
                </c:pt>
                <c:pt idx="583">
                  <c:v>45287</c:v>
                </c:pt>
                <c:pt idx="584">
                  <c:v>45282</c:v>
                </c:pt>
                <c:pt idx="585">
                  <c:v>45281</c:v>
                </c:pt>
                <c:pt idx="586">
                  <c:v>45280</c:v>
                </c:pt>
                <c:pt idx="587">
                  <c:v>45279</c:v>
                </c:pt>
                <c:pt idx="588">
                  <c:v>45278</c:v>
                </c:pt>
                <c:pt idx="589">
                  <c:v>45275</c:v>
                </c:pt>
                <c:pt idx="590">
                  <c:v>45274</c:v>
                </c:pt>
                <c:pt idx="591">
                  <c:v>45273</c:v>
                </c:pt>
                <c:pt idx="592">
                  <c:v>45272</c:v>
                </c:pt>
                <c:pt idx="593">
                  <c:v>45271</c:v>
                </c:pt>
                <c:pt idx="594">
                  <c:v>45268</c:v>
                </c:pt>
                <c:pt idx="595">
                  <c:v>45267</c:v>
                </c:pt>
                <c:pt idx="596">
                  <c:v>45266</c:v>
                </c:pt>
                <c:pt idx="597">
                  <c:v>45265</c:v>
                </c:pt>
                <c:pt idx="598">
                  <c:v>45264</c:v>
                </c:pt>
                <c:pt idx="599">
                  <c:v>45261</c:v>
                </c:pt>
                <c:pt idx="600">
                  <c:v>45260</c:v>
                </c:pt>
                <c:pt idx="601">
                  <c:v>45259</c:v>
                </c:pt>
                <c:pt idx="602">
                  <c:v>45258</c:v>
                </c:pt>
                <c:pt idx="603">
                  <c:v>45257</c:v>
                </c:pt>
                <c:pt idx="604">
                  <c:v>45254</c:v>
                </c:pt>
                <c:pt idx="605">
                  <c:v>45253</c:v>
                </c:pt>
                <c:pt idx="606">
                  <c:v>45252</c:v>
                </c:pt>
                <c:pt idx="607">
                  <c:v>45251</c:v>
                </c:pt>
                <c:pt idx="608">
                  <c:v>45250</c:v>
                </c:pt>
                <c:pt idx="609">
                  <c:v>45247</c:v>
                </c:pt>
                <c:pt idx="610">
                  <c:v>45246</c:v>
                </c:pt>
                <c:pt idx="611">
                  <c:v>45245</c:v>
                </c:pt>
                <c:pt idx="612">
                  <c:v>45244</c:v>
                </c:pt>
                <c:pt idx="613">
                  <c:v>45243</c:v>
                </c:pt>
                <c:pt idx="614">
                  <c:v>45240</c:v>
                </c:pt>
                <c:pt idx="615">
                  <c:v>45239</c:v>
                </c:pt>
                <c:pt idx="616">
                  <c:v>45238</c:v>
                </c:pt>
                <c:pt idx="617">
                  <c:v>45237</c:v>
                </c:pt>
                <c:pt idx="618">
                  <c:v>45236</c:v>
                </c:pt>
                <c:pt idx="619">
                  <c:v>45233</c:v>
                </c:pt>
                <c:pt idx="620">
                  <c:v>45232</c:v>
                </c:pt>
                <c:pt idx="621">
                  <c:v>45231</c:v>
                </c:pt>
                <c:pt idx="622">
                  <c:v>45230</c:v>
                </c:pt>
                <c:pt idx="623">
                  <c:v>45229</c:v>
                </c:pt>
                <c:pt idx="624">
                  <c:v>45226</c:v>
                </c:pt>
                <c:pt idx="625">
                  <c:v>45225</c:v>
                </c:pt>
                <c:pt idx="626">
                  <c:v>45224</c:v>
                </c:pt>
                <c:pt idx="627">
                  <c:v>45223</c:v>
                </c:pt>
                <c:pt idx="628">
                  <c:v>45222</c:v>
                </c:pt>
                <c:pt idx="629">
                  <c:v>45219</c:v>
                </c:pt>
                <c:pt idx="630">
                  <c:v>45218</c:v>
                </c:pt>
                <c:pt idx="631">
                  <c:v>45217</c:v>
                </c:pt>
                <c:pt idx="632">
                  <c:v>45216</c:v>
                </c:pt>
                <c:pt idx="633">
                  <c:v>45215</c:v>
                </c:pt>
                <c:pt idx="634">
                  <c:v>45212</c:v>
                </c:pt>
                <c:pt idx="635">
                  <c:v>45211</c:v>
                </c:pt>
                <c:pt idx="636">
                  <c:v>45210</c:v>
                </c:pt>
                <c:pt idx="637">
                  <c:v>45209</c:v>
                </c:pt>
                <c:pt idx="638">
                  <c:v>45208</c:v>
                </c:pt>
                <c:pt idx="639">
                  <c:v>45207</c:v>
                </c:pt>
                <c:pt idx="640">
                  <c:v>45205</c:v>
                </c:pt>
                <c:pt idx="641">
                  <c:v>45204</c:v>
                </c:pt>
                <c:pt idx="642">
                  <c:v>45203</c:v>
                </c:pt>
                <c:pt idx="643">
                  <c:v>45202</c:v>
                </c:pt>
                <c:pt idx="644">
                  <c:v>45201</c:v>
                </c:pt>
                <c:pt idx="645">
                  <c:v>45198</c:v>
                </c:pt>
                <c:pt idx="646">
                  <c:v>45197</c:v>
                </c:pt>
                <c:pt idx="647">
                  <c:v>45196</c:v>
                </c:pt>
                <c:pt idx="648">
                  <c:v>45195</c:v>
                </c:pt>
                <c:pt idx="649">
                  <c:v>45194</c:v>
                </c:pt>
                <c:pt idx="650">
                  <c:v>45191</c:v>
                </c:pt>
                <c:pt idx="651">
                  <c:v>45190</c:v>
                </c:pt>
                <c:pt idx="652">
                  <c:v>45189</c:v>
                </c:pt>
                <c:pt idx="653">
                  <c:v>45188</c:v>
                </c:pt>
                <c:pt idx="654">
                  <c:v>45187</c:v>
                </c:pt>
                <c:pt idx="655">
                  <c:v>45184</c:v>
                </c:pt>
                <c:pt idx="656">
                  <c:v>45183</c:v>
                </c:pt>
                <c:pt idx="657">
                  <c:v>45182</c:v>
                </c:pt>
                <c:pt idx="658">
                  <c:v>45181</c:v>
                </c:pt>
                <c:pt idx="659">
                  <c:v>45180</c:v>
                </c:pt>
                <c:pt idx="660">
                  <c:v>45177</c:v>
                </c:pt>
                <c:pt idx="661">
                  <c:v>45176</c:v>
                </c:pt>
                <c:pt idx="662">
                  <c:v>45175</c:v>
                </c:pt>
                <c:pt idx="663">
                  <c:v>45174</c:v>
                </c:pt>
                <c:pt idx="664">
                  <c:v>45173</c:v>
                </c:pt>
                <c:pt idx="665">
                  <c:v>45170</c:v>
                </c:pt>
                <c:pt idx="666">
                  <c:v>45169</c:v>
                </c:pt>
                <c:pt idx="667">
                  <c:v>45168</c:v>
                </c:pt>
                <c:pt idx="668">
                  <c:v>45167</c:v>
                </c:pt>
                <c:pt idx="669">
                  <c:v>45166</c:v>
                </c:pt>
                <c:pt idx="670">
                  <c:v>45163</c:v>
                </c:pt>
                <c:pt idx="671">
                  <c:v>45162</c:v>
                </c:pt>
                <c:pt idx="672">
                  <c:v>45161</c:v>
                </c:pt>
                <c:pt idx="673">
                  <c:v>45160</c:v>
                </c:pt>
                <c:pt idx="674">
                  <c:v>45159</c:v>
                </c:pt>
                <c:pt idx="675">
                  <c:v>45158</c:v>
                </c:pt>
                <c:pt idx="676">
                  <c:v>45156</c:v>
                </c:pt>
                <c:pt idx="677">
                  <c:v>45155</c:v>
                </c:pt>
                <c:pt idx="678">
                  <c:v>45154</c:v>
                </c:pt>
                <c:pt idx="679">
                  <c:v>45153</c:v>
                </c:pt>
                <c:pt idx="680">
                  <c:v>45152</c:v>
                </c:pt>
                <c:pt idx="681">
                  <c:v>45149</c:v>
                </c:pt>
                <c:pt idx="682">
                  <c:v>45148</c:v>
                </c:pt>
                <c:pt idx="683">
                  <c:v>45147</c:v>
                </c:pt>
                <c:pt idx="684">
                  <c:v>45146</c:v>
                </c:pt>
                <c:pt idx="685">
                  <c:v>45142</c:v>
                </c:pt>
                <c:pt idx="686">
                  <c:v>45141</c:v>
                </c:pt>
                <c:pt idx="687">
                  <c:v>45140</c:v>
                </c:pt>
                <c:pt idx="688">
                  <c:v>45139</c:v>
                </c:pt>
                <c:pt idx="689">
                  <c:v>45138</c:v>
                </c:pt>
                <c:pt idx="690">
                  <c:v>45135</c:v>
                </c:pt>
                <c:pt idx="691">
                  <c:v>45134</c:v>
                </c:pt>
                <c:pt idx="692">
                  <c:v>45133</c:v>
                </c:pt>
                <c:pt idx="693">
                  <c:v>45132</c:v>
                </c:pt>
                <c:pt idx="694">
                  <c:v>45131</c:v>
                </c:pt>
                <c:pt idx="695">
                  <c:v>45128</c:v>
                </c:pt>
                <c:pt idx="696">
                  <c:v>45127</c:v>
                </c:pt>
                <c:pt idx="697">
                  <c:v>45126</c:v>
                </c:pt>
                <c:pt idx="698">
                  <c:v>45125</c:v>
                </c:pt>
                <c:pt idx="699">
                  <c:v>45124</c:v>
                </c:pt>
                <c:pt idx="700">
                  <c:v>45121</c:v>
                </c:pt>
                <c:pt idx="701">
                  <c:v>45120</c:v>
                </c:pt>
                <c:pt idx="702">
                  <c:v>45119</c:v>
                </c:pt>
                <c:pt idx="703">
                  <c:v>45118</c:v>
                </c:pt>
                <c:pt idx="704">
                  <c:v>45117</c:v>
                </c:pt>
                <c:pt idx="705">
                  <c:v>45114</c:v>
                </c:pt>
                <c:pt idx="706">
                  <c:v>45113</c:v>
                </c:pt>
                <c:pt idx="707">
                  <c:v>45112</c:v>
                </c:pt>
                <c:pt idx="708">
                  <c:v>45111</c:v>
                </c:pt>
                <c:pt idx="709">
                  <c:v>45110</c:v>
                </c:pt>
                <c:pt idx="710">
                  <c:v>45107</c:v>
                </c:pt>
                <c:pt idx="711">
                  <c:v>45106</c:v>
                </c:pt>
                <c:pt idx="712">
                  <c:v>45105</c:v>
                </c:pt>
                <c:pt idx="713">
                  <c:v>45104</c:v>
                </c:pt>
                <c:pt idx="714">
                  <c:v>45103</c:v>
                </c:pt>
                <c:pt idx="715">
                  <c:v>45100</c:v>
                </c:pt>
                <c:pt idx="716">
                  <c:v>45099</c:v>
                </c:pt>
                <c:pt idx="717">
                  <c:v>45098</c:v>
                </c:pt>
                <c:pt idx="718">
                  <c:v>45097</c:v>
                </c:pt>
                <c:pt idx="719">
                  <c:v>45096</c:v>
                </c:pt>
                <c:pt idx="720">
                  <c:v>45093</c:v>
                </c:pt>
                <c:pt idx="721">
                  <c:v>45092</c:v>
                </c:pt>
                <c:pt idx="722">
                  <c:v>45091</c:v>
                </c:pt>
                <c:pt idx="723">
                  <c:v>45090</c:v>
                </c:pt>
                <c:pt idx="724">
                  <c:v>45089</c:v>
                </c:pt>
                <c:pt idx="725">
                  <c:v>45086</c:v>
                </c:pt>
                <c:pt idx="726">
                  <c:v>45085</c:v>
                </c:pt>
                <c:pt idx="727">
                  <c:v>45084</c:v>
                </c:pt>
                <c:pt idx="728">
                  <c:v>45083</c:v>
                </c:pt>
                <c:pt idx="729">
                  <c:v>45082</c:v>
                </c:pt>
                <c:pt idx="730">
                  <c:v>45079</c:v>
                </c:pt>
                <c:pt idx="731">
                  <c:v>45078</c:v>
                </c:pt>
                <c:pt idx="732">
                  <c:v>45077</c:v>
                </c:pt>
                <c:pt idx="733">
                  <c:v>45076</c:v>
                </c:pt>
                <c:pt idx="734">
                  <c:v>45075</c:v>
                </c:pt>
                <c:pt idx="735">
                  <c:v>45072</c:v>
                </c:pt>
                <c:pt idx="736">
                  <c:v>45071</c:v>
                </c:pt>
                <c:pt idx="737">
                  <c:v>45070</c:v>
                </c:pt>
                <c:pt idx="738">
                  <c:v>45069</c:v>
                </c:pt>
                <c:pt idx="739">
                  <c:v>45068</c:v>
                </c:pt>
                <c:pt idx="740">
                  <c:v>45065</c:v>
                </c:pt>
                <c:pt idx="741">
                  <c:v>45064</c:v>
                </c:pt>
                <c:pt idx="742">
                  <c:v>45063</c:v>
                </c:pt>
                <c:pt idx="743">
                  <c:v>45062</c:v>
                </c:pt>
                <c:pt idx="744">
                  <c:v>45061</c:v>
                </c:pt>
                <c:pt idx="745">
                  <c:v>45058</c:v>
                </c:pt>
                <c:pt idx="746">
                  <c:v>45057</c:v>
                </c:pt>
                <c:pt idx="747">
                  <c:v>45056</c:v>
                </c:pt>
                <c:pt idx="748">
                  <c:v>45055</c:v>
                </c:pt>
                <c:pt idx="749">
                  <c:v>45054</c:v>
                </c:pt>
                <c:pt idx="750">
                  <c:v>45051</c:v>
                </c:pt>
                <c:pt idx="751">
                  <c:v>45050</c:v>
                </c:pt>
                <c:pt idx="752">
                  <c:v>45049</c:v>
                </c:pt>
                <c:pt idx="753">
                  <c:v>45048</c:v>
                </c:pt>
                <c:pt idx="754">
                  <c:v>45047</c:v>
                </c:pt>
                <c:pt idx="755">
                  <c:v>45044</c:v>
                </c:pt>
                <c:pt idx="756">
                  <c:v>45043</c:v>
                </c:pt>
                <c:pt idx="757">
                  <c:v>45042</c:v>
                </c:pt>
                <c:pt idx="758">
                  <c:v>45041</c:v>
                </c:pt>
                <c:pt idx="759">
                  <c:v>45040</c:v>
                </c:pt>
                <c:pt idx="760">
                  <c:v>45037</c:v>
                </c:pt>
                <c:pt idx="761">
                  <c:v>45036</c:v>
                </c:pt>
                <c:pt idx="762">
                  <c:v>45035</c:v>
                </c:pt>
                <c:pt idx="763">
                  <c:v>45034</c:v>
                </c:pt>
                <c:pt idx="764">
                  <c:v>45033</c:v>
                </c:pt>
                <c:pt idx="765">
                  <c:v>45030</c:v>
                </c:pt>
                <c:pt idx="766">
                  <c:v>45029</c:v>
                </c:pt>
                <c:pt idx="767">
                  <c:v>45028</c:v>
                </c:pt>
                <c:pt idx="768">
                  <c:v>45027</c:v>
                </c:pt>
                <c:pt idx="769">
                  <c:v>45026</c:v>
                </c:pt>
                <c:pt idx="770">
                  <c:v>45022</c:v>
                </c:pt>
                <c:pt idx="771">
                  <c:v>45021</c:v>
                </c:pt>
                <c:pt idx="772">
                  <c:v>45020</c:v>
                </c:pt>
                <c:pt idx="773">
                  <c:v>45019</c:v>
                </c:pt>
                <c:pt idx="774">
                  <c:v>45016</c:v>
                </c:pt>
                <c:pt idx="775">
                  <c:v>45015</c:v>
                </c:pt>
                <c:pt idx="776">
                  <c:v>45014</c:v>
                </c:pt>
                <c:pt idx="777">
                  <c:v>45013</c:v>
                </c:pt>
                <c:pt idx="778">
                  <c:v>45012</c:v>
                </c:pt>
                <c:pt idx="779">
                  <c:v>45009</c:v>
                </c:pt>
                <c:pt idx="780">
                  <c:v>45008</c:v>
                </c:pt>
                <c:pt idx="781">
                  <c:v>45007</c:v>
                </c:pt>
                <c:pt idx="782">
                  <c:v>45006</c:v>
                </c:pt>
                <c:pt idx="783">
                  <c:v>45005</c:v>
                </c:pt>
                <c:pt idx="784">
                  <c:v>45002</c:v>
                </c:pt>
                <c:pt idx="785">
                  <c:v>45001</c:v>
                </c:pt>
                <c:pt idx="786">
                  <c:v>45000</c:v>
                </c:pt>
                <c:pt idx="787">
                  <c:v>44999</c:v>
                </c:pt>
                <c:pt idx="788">
                  <c:v>44998</c:v>
                </c:pt>
                <c:pt idx="789">
                  <c:v>44995</c:v>
                </c:pt>
                <c:pt idx="790">
                  <c:v>44994</c:v>
                </c:pt>
                <c:pt idx="791">
                  <c:v>44993</c:v>
                </c:pt>
                <c:pt idx="792">
                  <c:v>44992</c:v>
                </c:pt>
                <c:pt idx="793">
                  <c:v>44991</c:v>
                </c:pt>
                <c:pt idx="794">
                  <c:v>44988</c:v>
                </c:pt>
                <c:pt idx="795">
                  <c:v>44987</c:v>
                </c:pt>
                <c:pt idx="796">
                  <c:v>44986</c:v>
                </c:pt>
                <c:pt idx="797">
                  <c:v>44985</c:v>
                </c:pt>
                <c:pt idx="798">
                  <c:v>44984</c:v>
                </c:pt>
                <c:pt idx="799">
                  <c:v>44981</c:v>
                </c:pt>
                <c:pt idx="800">
                  <c:v>44980</c:v>
                </c:pt>
                <c:pt idx="801">
                  <c:v>44979</c:v>
                </c:pt>
                <c:pt idx="802">
                  <c:v>44978</c:v>
                </c:pt>
                <c:pt idx="803">
                  <c:v>44974</c:v>
                </c:pt>
                <c:pt idx="804">
                  <c:v>44973</c:v>
                </c:pt>
                <c:pt idx="805">
                  <c:v>44972</c:v>
                </c:pt>
                <c:pt idx="806">
                  <c:v>44971</c:v>
                </c:pt>
                <c:pt idx="807">
                  <c:v>44970</c:v>
                </c:pt>
                <c:pt idx="808">
                  <c:v>44967</c:v>
                </c:pt>
                <c:pt idx="809">
                  <c:v>44966</c:v>
                </c:pt>
                <c:pt idx="810">
                  <c:v>44965</c:v>
                </c:pt>
                <c:pt idx="811">
                  <c:v>44964</c:v>
                </c:pt>
                <c:pt idx="812">
                  <c:v>44963</c:v>
                </c:pt>
                <c:pt idx="813">
                  <c:v>44960</c:v>
                </c:pt>
                <c:pt idx="814">
                  <c:v>44959</c:v>
                </c:pt>
                <c:pt idx="815">
                  <c:v>44958</c:v>
                </c:pt>
                <c:pt idx="816">
                  <c:v>44957</c:v>
                </c:pt>
                <c:pt idx="817">
                  <c:v>44956</c:v>
                </c:pt>
                <c:pt idx="818">
                  <c:v>44953</c:v>
                </c:pt>
                <c:pt idx="819">
                  <c:v>44952</c:v>
                </c:pt>
                <c:pt idx="820">
                  <c:v>44951</c:v>
                </c:pt>
                <c:pt idx="821">
                  <c:v>44950</c:v>
                </c:pt>
                <c:pt idx="822">
                  <c:v>44949</c:v>
                </c:pt>
                <c:pt idx="823">
                  <c:v>44946</c:v>
                </c:pt>
                <c:pt idx="824">
                  <c:v>44945</c:v>
                </c:pt>
                <c:pt idx="825">
                  <c:v>44944</c:v>
                </c:pt>
                <c:pt idx="826">
                  <c:v>44943</c:v>
                </c:pt>
                <c:pt idx="827">
                  <c:v>44942</c:v>
                </c:pt>
                <c:pt idx="828">
                  <c:v>44939</c:v>
                </c:pt>
                <c:pt idx="829">
                  <c:v>44938</c:v>
                </c:pt>
                <c:pt idx="830">
                  <c:v>44937</c:v>
                </c:pt>
                <c:pt idx="831">
                  <c:v>44936</c:v>
                </c:pt>
                <c:pt idx="832">
                  <c:v>44935</c:v>
                </c:pt>
                <c:pt idx="833">
                  <c:v>44932</c:v>
                </c:pt>
                <c:pt idx="834">
                  <c:v>44931</c:v>
                </c:pt>
                <c:pt idx="835">
                  <c:v>44930</c:v>
                </c:pt>
                <c:pt idx="836">
                  <c:v>44929</c:v>
                </c:pt>
                <c:pt idx="837">
                  <c:v>44925</c:v>
                </c:pt>
                <c:pt idx="838">
                  <c:v>44924</c:v>
                </c:pt>
                <c:pt idx="839">
                  <c:v>44923</c:v>
                </c:pt>
                <c:pt idx="840">
                  <c:v>44918</c:v>
                </c:pt>
                <c:pt idx="841">
                  <c:v>44917</c:v>
                </c:pt>
                <c:pt idx="842">
                  <c:v>44916</c:v>
                </c:pt>
                <c:pt idx="843">
                  <c:v>44915</c:v>
                </c:pt>
                <c:pt idx="844">
                  <c:v>44914</c:v>
                </c:pt>
                <c:pt idx="845">
                  <c:v>44911</c:v>
                </c:pt>
                <c:pt idx="846">
                  <c:v>44910</c:v>
                </c:pt>
                <c:pt idx="847">
                  <c:v>44909</c:v>
                </c:pt>
                <c:pt idx="848">
                  <c:v>44908</c:v>
                </c:pt>
                <c:pt idx="849">
                  <c:v>44907</c:v>
                </c:pt>
                <c:pt idx="850">
                  <c:v>44904</c:v>
                </c:pt>
                <c:pt idx="851">
                  <c:v>44903</c:v>
                </c:pt>
                <c:pt idx="852">
                  <c:v>44902</c:v>
                </c:pt>
                <c:pt idx="853">
                  <c:v>44901</c:v>
                </c:pt>
                <c:pt idx="854">
                  <c:v>44900</c:v>
                </c:pt>
                <c:pt idx="855">
                  <c:v>44897</c:v>
                </c:pt>
                <c:pt idx="856">
                  <c:v>44896</c:v>
                </c:pt>
                <c:pt idx="857">
                  <c:v>44895</c:v>
                </c:pt>
                <c:pt idx="858">
                  <c:v>44894</c:v>
                </c:pt>
                <c:pt idx="859">
                  <c:v>44893</c:v>
                </c:pt>
                <c:pt idx="860">
                  <c:v>44890</c:v>
                </c:pt>
                <c:pt idx="861">
                  <c:v>44889</c:v>
                </c:pt>
                <c:pt idx="862">
                  <c:v>44888</c:v>
                </c:pt>
                <c:pt idx="863">
                  <c:v>44887</c:v>
                </c:pt>
                <c:pt idx="864">
                  <c:v>44886</c:v>
                </c:pt>
                <c:pt idx="865">
                  <c:v>44883</c:v>
                </c:pt>
                <c:pt idx="866">
                  <c:v>44882</c:v>
                </c:pt>
                <c:pt idx="867">
                  <c:v>44881</c:v>
                </c:pt>
                <c:pt idx="868">
                  <c:v>44880</c:v>
                </c:pt>
                <c:pt idx="869">
                  <c:v>44879</c:v>
                </c:pt>
                <c:pt idx="870">
                  <c:v>44876</c:v>
                </c:pt>
                <c:pt idx="871">
                  <c:v>44875</c:v>
                </c:pt>
                <c:pt idx="872">
                  <c:v>44874</c:v>
                </c:pt>
                <c:pt idx="873">
                  <c:v>44873</c:v>
                </c:pt>
                <c:pt idx="874">
                  <c:v>44872</c:v>
                </c:pt>
                <c:pt idx="875">
                  <c:v>44869</c:v>
                </c:pt>
                <c:pt idx="876">
                  <c:v>44868</c:v>
                </c:pt>
                <c:pt idx="877">
                  <c:v>44867</c:v>
                </c:pt>
                <c:pt idx="878">
                  <c:v>44866</c:v>
                </c:pt>
                <c:pt idx="879">
                  <c:v>44865</c:v>
                </c:pt>
                <c:pt idx="880">
                  <c:v>44862</c:v>
                </c:pt>
                <c:pt idx="881">
                  <c:v>44861</c:v>
                </c:pt>
                <c:pt idx="882">
                  <c:v>44860</c:v>
                </c:pt>
                <c:pt idx="883">
                  <c:v>44859</c:v>
                </c:pt>
                <c:pt idx="884">
                  <c:v>44858</c:v>
                </c:pt>
                <c:pt idx="885">
                  <c:v>44855</c:v>
                </c:pt>
                <c:pt idx="886">
                  <c:v>44854</c:v>
                </c:pt>
                <c:pt idx="887">
                  <c:v>44853</c:v>
                </c:pt>
                <c:pt idx="888">
                  <c:v>44852</c:v>
                </c:pt>
                <c:pt idx="889">
                  <c:v>44851</c:v>
                </c:pt>
                <c:pt idx="890">
                  <c:v>44848</c:v>
                </c:pt>
                <c:pt idx="891">
                  <c:v>44847</c:v>
                </c:pt>
                <c:pt idx="892">
                  <c:v>44846</c:v>
                </c:pt>
                <c:pt idx="893">
                  <c:v>44845</c:v>
                </c:pt>
                <c:pt idx="894">
                  <c:v>44841</c:v>
                </c:pt>
                <c:pt idx="895">
                  <c:v>44840</c:v>
                </c:pt>
                <c:pt idx="896">
                  <c:v>44839</c:v>
                </c:pt>
                <c:pt idx="897">
                  <c:v>44838</c:v>
                </c:pt>
                <c:pt idx="898">
                  <c:v>44837</c:v>
                </c:pt>
                <c:pt idx="899">
                  <c:v>44834</c:v>
                </c:pt>
                <c:pt idx="900">
                  <c:v>44833</c:v>
                </c:pt>
                <c:pt idx="901">
                  <c:v>44832</c:v>
                </c:pt>
                <c:pt idx="902">
                  <c:v>44831</c:v>
                </c:pt>
                <c:pt idx="903">
                  <c:v>44830</c:v>
                </c:pt>
                <c:pt idx="904">
                  <c:v>44827</c:v>
                </c:pt>
                <c:pt idx="905">
                  <c:v>44826</c:v>
                </c:pt>
                <c:pt idx="906">
                  <c:v>44825</c:v>
                </c:pt>
                <c:pt idx="907">
                  <c:v>44824</c:v>
                </c:pt>
                <c:pt idx="908">
                  <c:v>44823</c:v>
                </c:pt>
                <c:pt idx="909">
                  <c:v>44820</c:v>
                </c:pt>
                <c:pt idx="910">
                  <c:v>44819</c:v>
                </c:pt>
                <c:pt idx="911">
                  <c:v>44818</c:v>
                </c:pt>
                <c:pt idx="912">
                  <c:v>44817</c:v>
                </c:pt>
                <c:pt idx="913">
                  <c:v>44816</c:v>
                </c:pt>
                <c:pt idx="914">
                  <c:v>44813</c:v>
                </c:pt>
                <c:pt idx="915">
                  <c:v>44812</c:v>
                </c:pt>
                <c:pt idx="916">
                  <c:v>44811</c:v>
                </c:pt>
                <c:pt idx="917">
                  <c:v>44810</c:v>
                </c:pt>
                <c:pt idx="918">
                  <c:v>44806</c:v>
                </c:pt>
                <c:pt idx="919">
                  <c:v>44805</c:v>
                </c:pt>
                <c:pt idx="920">
                  <c:v>44804</c:v>
                </c:pt>
                <c:pt idx="921">
                  <c:v>44803</c:v>
                </c:pt>
                <c:pt idx="922">
                  <c:v>44802</c:v>
                </c:pt>
                <c:pt idx="923">
                  <c:v>44799</c:v>
                </c:pt>
                <c:pt idx="924">
                  <c:v>44798</c:v>
                </c:pt>
                <c:pt idx="925">
                  <c:v>44797</c:v>
                </c:pt>
                <c:pt idx="926">
                  <c:v>44796</c:v>
                </c:pt>
                <c:pt idx="927">
                  <c:v>44795</c:v>
                </c:pt>
                <c:pt idx="928">
                  <c:v>44792</c:v>
                </c:pt>
                <c:pt idx="929">
                  <c:v>44791</c:v>
                </c:pt>
                <c:pt idx="930">
                  <c:v>44790</c:v>
                </c:pt>
                <c:pt idx="931">
                  <c:v>44789</c:v>
                </c:pt>
                <c:pt idx="932">
                  <c:v>44788</c:v>
                </c:pt>
                <c:pt idx="933">
                  <c:v>44785</c:v>
                </c:pt>
                <c:pt idx="934">
                  <c:v>44784</c:v>
                </c:pt>
                <c:pt idx="935">
                  <c:v>44783</c:v>
                </c:pt>
                <c:pt idx="936">
                  <c:v>44782</c:v>
                </c:pt>
                <c:pt idx="937">
                  <c:v>44781</c:v>
                </c:pt>
                <c:pt idx="938">
                  <c:v>44778</c:v>
                </c:pt>
                <c:pt idx="939">
                  <c:v>44777</c:v>
                </c:pt>
                <c:pt idx="940">
                  <c:v>44776</c:v>
                </c:pt>
                <c:pt idx="941">
                  <c:v>44775</c:v>
                </c:pt>
                <c:pt idx="942">
                  <c:v>44771</c:v>
                </c:pt>
                <c:pt idx="943">
                  <c:v>44770</c:v>
                </c:pt>
                <c:pt idx="944">
                  <c:v>44769</c:v>
                </c:pt>
                <c:pt idx="945">
                  <c:v>44768</c:v>
                </c:pt>
                <c:pt idx="946">
                  <c:v>44767</c:v>
                </c:pt>
                <c:pt idx="947">
                  <c:v>44764</c:v>
                </c:pt>
                <c:pt idx="948">
                  <c:v>44763</c:v>
                </c:pt>
                <c:pt idx="949">
                  <c:v>44762</c:v>
                </c:pt>
                <c:pt idx="950">
                  <c:v>44761</c:v>
                </c:pt>
                <c:pt idx="951">
                  <c:v>44760</c:v>
                </c:pt>
                <c:pt idx="952">
                  <c:v>44757</c:v>
                </c:pt>
                <c:pt idx="953">
                  <c:v>44756</c:v>
                </c:pt>
                <c:pt idx="954">
                  <c:v>44755</c:v>
                </c:pt>
                <c:pt idx="955">
                  <c:v>44754</c:v>
                </c:pt>
                <c:pt idx="956">
                  <c:v>44753</c:v>
                </c:pt>
                <c:pt idx="957">
                  <c:v>44750</c:v>
                </c:pt>
                <c:pt idx="958">
                  <c:v>44749</c:v>
                </c:pt>
                <c:pt idx="959">
                  <c:v>44748</c:v>
                </c:pt>
                <c:pt idx="960">
                  <c:v>44747</c:v>
                </c:pt>
                <c:pt idx="961">
                  <c:v>44746</c:v>
                </c:pt>
                <c:pt idx="962">
                  <c:v>44742</c:v>
                </c:pt>
                <c:pt idx="963">
                  <c:v>44741</c:v>
                </c:pt>
                <c:pt idx="964">
                  <c:v>44740</c:v>
                </c:pt>
                <c:pt idx="965">
                  <c:v>44739</c:v>
                </c:pt>
                <c:pt idx="966">
                  <c:v>44736</c:v>
                </c:pt>
                <c:pt idx="967">
                  <c:v>44735</c:v>
                </c:pt>
                <c:pt idx="968">
                  <c:v>44734</c:v>
                </c:pt>
                <c:pt idx="969">
                  <c:v>44733</c:v>
                </c:pt>
                <c:pt idx="970">
                  <c:v>44732</c:v>
                </c:pt>
                <c:pt idx="971">
                  <c:v>44729</c:v>
                </c:pt>
                <c:pt idx="972">
                  <c:v>44728</c:v>
                </c:pt>
                <c:pt idx="973">
                  <c:v>44727</c:v>
                </c:pt>
                <c:pt idx="974">
                  <c:v>44726</c:v>
                </c:pt>
                <c:pt idx="975">
                  <c:v>44725</c:v>
                </c:pt>
                <c:pt idx="976">
                  <c:v>44722</c:v>
                </c:pt>
                <c:pt idx="977">
                  <c:v>44721</c:v>
                </c:pt>
                <c:pt idx="978">
                  <c:v>44720</c:v>
                </c:pt>
                <c:pt idx="979">
                  <c:v>44719</c:v>
                </c:pt>
                <c:pt idx="980">
                  <c:v>44718</c:v>
                </c:pt>
                <c:pt idx="981">
                  <c:v>44715</c:v>
                </c:pt>
                <c:pt idx="982">
                  <c:v>44714</c:v>
                </c:pt>
                <c:pt idx="983">
                  <c:v>44713</c:v>
                </c:pt>
                <c:pt idx="984">
                  <c:v>44712</c:v>
                </c:pt>
                <c:pt idx="985">
                  <c:v>44711</c:v>
                </c:pt>
                <c:pt idx="986">
                  <c:v>44708</c:v>
                </c:pt>
                <c:pt idx="987">
                  <c:v>44707</c:v>
                </c:pt>
                <c:pt idx="988">
                  <c:v>44706</c:v>
                </c:pt>
                <c:pt idx="989">
                  <c:v>44705</c:v>
                </c:pt>
                <c:pt idx="990">
                  <c:v>44701</c:v>
                </c:pt>
                <c:pt idx="991">
                  <c:v>44700</c:v>
                </c:pt>
                <c:pt idx="992">
                  <c:v>44699</c:v>
                </c:pt>
                <c:pt idx="993">
                  <c:v>44698</c:v>
                </c:pt>
                <c:pt idx="994">
                  <c:v>44697</c:v>
                </c:pt>
                <c:pt idx="995">
                  <c:v>44694</c:v>
                </c:pt>
                <c:pt idx="996">
                  <c:v>44693</c:v>
                </c:pt>
                <c:pt idx="997">
                  <c:v>44692</c:v>
                </c:pt>
                <c:pt idx="998">
                  <c:v>44691</c:v>
                </c:pt>
                <c:pt idx="999">
                  <c:v>44690</c:v>
                </c:pt>
                <c:pt idx="1000">
                  <c:v>44687</c:v>
                </c:pt>
                <c:pt idx="1001">
                  <c:v>44686</c:v>
                </c:pt>
                <c:pt idx="1002">
                  <c:v>44685</c:v>
                </c:pt>
                <c:pt idx="1003">
                  <c:v>44684</c:v>
                </c:pt>
                <c:pt idx="1004">
                  <c:v>44683</c:v>
                </c:pt>
                <c:pt idx="1005">
                  <c:v>44680</c:v>
                </c:pt>
                <c:pt idx="1006">
                  <c:v>44679</c:v>
                </c:pt>
                <c:pt idx="1007">
                  <c:v>44678</c:v>
                </c:pt>
                <c:pt idx="1008">
                  <c:v>44677</c:v>
                </c:pt>
                <c:pt idx="1009">
                  <c:v>44676</c:v>
                </c:pt>
                <c:pt idx="1010">
                  <c:v>44673</c:v>
                </c:pt>
                <c:pt idx="1011">
                  <c:v>44672</c:v>
                </c:pt>
                <c:pt idx="1012">
                  <c:v>44671</c:v>
                </c:pt>
                <c:pt idx="1013">
                  <c:v>44670</c:v>
                </c:pt>
                <c:pt idx="1014">
                  <c:v>44669</c:v>
                </c:pt>
                <c:pt idx="1015">
                  <c:v>44665</c:v>
                </c:pt>
                <c:pt idx="1016">
                  <c:v>44664</c:v>
                </c:pt>
                <c:pt idx="1017">
                  <c:v>44663</c:v>
                </c:pt>
                <c:pt idx="1018">
                  <c:v>44662</c:v>
                </c:pt>
                <c:pt idx="1019">
                  <c:v>44659</c:v>
                </c:pt>
                <c:pt idx="1020">
                  <c:v>44658</c:v>
                </c:pt>
                <c:pt idx="1021">
                  <c:v>44657</c:v>
                </c:pt>
                <c:pt idx="1022">
                  <c:v>44656</c:v>
                </c:pt>
                <c:pt idx="1023">
                  <c:v>44655</c:v>
                </c:pt>
                <c:pt idx="1024">
                  <c:v>44652</c:v>
                </c:pt>
                <c:pt idx="1025">
                  <c:v>44651</c:v>
                </c:pt>
                <c:pt idx="1026">
                  <c:v>44650</c:v>
                </c:pt>
                <c:pt idx="1027">
                  <c:v>44649</c:v>
                </c:pt>
                <c:pt idx="1028">
                  <c:v>44648</c:v>
                </c:pt>
                <c:pt idx="1029">
                  <c:v>44645</c:v>
                </c:pt>
                <c:pt idx="1030">
                  <c:v>44644</c:v>
                </c:pt>
                <c:pt idx="1031">
                  <c:v>44643</c:v>
                </c:pt>
                <c:pt idx="1032">
                  <c:v>44642</c:v>
                </c:pt>
                <c:pt idx="1033">
                  <c:v>44641</c:v>
                </c:pt>
                <c:pt idx="1034">
                  <c:v>44638</c:v>
                </c:pt>
                <c:pt idx="1035">
                  <c:v>44637</c:v>
                </c:pt>
                <c:pt idx="1036">
                  <c:v>44636</c:v>
                </c:pt>
                <c:pt idx="1037">
                  <c:v>44635</c:v>
                </c:pt>
                <c:pt idx="1038">
                  <c:v>44634</c:v>
                </c:pt>
                <c:pt idx="1039">
                  <c:v>44631</c:v>
                </c:pt>
                <c:pt idx="1040">
                  <c:v>44630</c:v>
                </c:pt>
                <c:pt idx="1041">
                  <c:v>44629</c:v>
                </c:pt>
                <c:pt idx="1042">
                  <c:v>44628</c:v>
                </c:pt>
                <c:pt idx="1043">
                  <c:v>44627</c:v>
                </c:pt>
                <c:pt idx="1044">
                  <c:v>44624</c:v>
                </c:pt>
                <c:pt idx="1045">
                  <c:v>44623</c:v>
                </c:pt>
                <c:pt idx="1046">
                  <c:v>44622</c:v>
                </c:pt>
                <c:pt idx="1047">
                  <c:v>44621</c:v>
                </c:pt>
                <c:pt idx="1048">
                  <c:v>44620</c:v>
                </c:pt>
                <c:pt idx="1049">
                  <c:v>44617</c:v>
                </c:pt>
                <c:pt idx="1050">
                  <c:v>44616</c:v>
                </c:pt>
                <c:pt idx="1051">
                  <c:v>44615</c:v>
                </c:pt>
                <c:pt idx="1052">
                  <c:v>44614</c:v>
                </c:pt>
                <c:pt idx="1053">
                  <c:v>44610</c:v>
                </c:pt>
                <c:pt idx="1054">
                  <c:v>44609</c:v>
                </c:pt>
                <c:pt idx="1055">
                  <c:v>44608</c:v>
                </c:pt>
                <c:pt idx="1056">
                  <c:v>44607</c:v>
                </c:pt>
                <c:pt idx="1057">
                  <c:v>44606</c:v>
                </c:pt>
                <c:pt idx="1058">
                  <c:v>44603</c:v>
                </c:pt>
                <c:pt idx="1059">
                  <c:v>44602</c:v>
                </c:pt>
                <c:pt idx="1060">
                  <c:v>44601</c:v>
                </c:pt>
                <c:pt idx="1061">
                  <c:v>44600</c:v>
                </c:pt>
                <c:pt idx="1062">
                  <c:v>44599</c:v>
                </c:pt>
                <c:pt idx="1063">
                  <c:v>44596</c:v>
                </c:pt>
                <c:pt idx="1064">
                  <c:v>44595</c:v>
                </c:pt>
                <c:pt idx="1065">
                  <c:v>44594</c:v>
                </c:pt>
                <c:pt idx="1066">
                  <c:v>44593</c:v>
                </c:pt>
                <c:pt idx="1067">
                  <c:v>44592</c:v>
                </c:pt>
                <c:pt idx="1068">
                  <c:v>44589</c:v>
                </c:pt>
                <c:pt idx="1069">
                  <c:v>44588</c:v>
                </c:pt>
                <c:pt idx="1070">
                  <c:v>44587</c:v>
                </c:pt>
                <c:pt idx="1071">
                  <c:v>44586</c:v>
                </c:pt>
                <c:pt idx="1072">
                  <c:v>44585</c:v>
                </c:pt>
                <c:pt idx="1073">
                  <c:v>44582</c:v>
                </c:pt>
                <c:pt idx="1074">
                  <c:v>44581</c:v>
                </c:pt>
                <c:pt idx="1075">
                  <c:v>44580</c:v>
                </c:pt>
                <c:pt idx="1076">
                  <c:v>44579</c:v>
                </c:pt>
                <c:pt idx="1077">
                  <c:v>44578</c:v>
                </c:pt>
                <c:pt idx="1078">
                  <c:v>44575</c:v>
                </c:pt>
                <c:pt idx="1079">
                  <c:v>44574</c:v>
                </c:pt>
                <c:pt idx="1080">
                  <c:v>44573</c:v>
                </c:pt>
                <c:pt idx="1081">
                  <c:v>44572</c:v>
                </c:pt>
                <c:pt idx="1082">
                  <c:v>44571</c:v>
                </c:pt>
                <c:pt idx="1083">
                  <c:v>44568</c:v>
                </c:pt>
                <c:pt idx="1084">
                  <c:v>44567</c:v>
                </c:pt>
                <c:pt idx="1085">
                  <c:v>44566</c:v>
                </c:pt>
                <c:pt idx="1086">
                  <c:v>44565</c:v>
                </c:pt>
                <c:pt idx="1087">
                  <c:v>44561</c:v>
                </c:pt>
                <c:pt idx="1088">
                  <c:v>44560</c:v>
                </c:pt>
                <c:pt idx="1089">
                  <c:v>44559</c:v>
                </c:pt>
                <c:pt idx="1090">
                  <c:v>44554</c:v>
                </c:pt>
                <c:pt idx="1091">
                  <c:v>44553</c:v>
                </c:pt>
                <c:pt idx="1092">
                  <c:v>44552</c:v>
                </c:pt>
                <c:pt idx="1093">
                  <c:v>44551</c:v>
                </c:pt>
                <c:pt idx="1094">
                  <c:v>44550</c:v>
                </c:pt>
                <c:pt idx="1095">
                  <c:v>44547</c:v>
                </c:pt>
                <c:pt idx="1096">
                  <c:v>44546</c:v>
                </c:pt>
                <c:pt idx="1097">
                  <c:v>44545</c:v>
                </c:pt>
                <c:pt idx="1098">
                  <c:v>44544</c:v>
                </c:pt>
                <c:pt idx="1099">
                  <c:v>44543</c:v>
                </c:pt>
                <c:pt idx="1100">
                  <c:v>44540</c:v>
                </c:pt>
                <c:pt idx="1101">
                  <c:v>44539</c:v>
                </c:pt>
                <c:pt idx="1102">
                  <c:v>44538</c:v>
                </c:pt>
                <c:pt idx="1103">
                  <c:v>44537</c:v>
                </c:pt>
                <c:pt idx="1104">
                  <c:v>44536</c:v>
                </c:pt>
                <c:pt idx="1105">
                  <c:v>44533</c:v>
                </c:pt>
                <c:pt idx="1106">
                  <c:v>44532</c:v>
                </c:pt>
                <c:pt idx="1107">
                  <c:v>44531</c:v>
                </c:pt>
                <c:pt idx="1108">
                  <c:v>44530</c:v>
                </c:pt>
                <c:pt idx="1109">
                  <c:v>44529</c:v>
                </c:pt>
                <c:pt idx="1110">
                  <c:v>44526</c:v>
                </c:pt>
                <c:pt idx="1111">
                  <c:v>44525</c:v>
                </c:pt>
                <c:pt idx="1112">
                  <c:v>44524</c:v>
                </c:pt>
                <c:pt idx="1113">
                  <c:v>44523</c:v>
                </c:pt>
                <c:pt idx="1114">
                  <c:v>44522</c:v>
                </c:pt>
                <c:pt idx="1115">
                  <c:v>44519</c:v>
                </c:pt>
                <c:pt idx="1116">
                  <c:v>44518</c:v>
                </c:pt>
                <c:pt idx="1117">
                  <c:v>44517</c:v>
                </c:pt>
                <c:pt idx="1118">
                  <c:v>44516</c:v>
                </c:pt>
                <c:pt idx="1119">
                  <c:v>44515</c:v>
                </c:pt>
                <c:pt idx="1120">
                  <c:v>44512</c:v>
                </c:pt>
                <c:pt idx="1121">
                  <c:v>44511</c:v>
                </c:pt>
                <c:pt idx="1122">
                  <c:v>44510</c:v>
                </c:pt>
                <c:pt idx="1123">
                  <c:v>44509</c:v>
                </c:pt>
                <c:pt idx="1124">
                  <c:v>44508</c:v>
                </c:pt>
                <c:pt idx="1125">
                  <c:v>44505</c:v>
                </c:pt>
                <c:pt idx="1126">
                  <c:v>44504</c:v>
                </c:pt>
                <c:pt idx="1127">
                  <c:v>44503</c:v>
                </c:pt>
                <c:pt idx="1128">
                  <c:v>44502</c:v>
                </c:pt>
                <c:pt idx="1129">
                  <c:v>44501</c:v>
                </c:pt>
                <c:pt idx="1130">
                  <c:v>44498</c:v>
                </c:pt>
                <c:pt idx="1131">
                  <c:v>44497</c:v>
                </c:pt>
                <c:pt idx="1132">
                  <c:v>44496</c:v>
                </c:pt>
                <c:pt idx="1133">
                  <c:v>44495</c:v>
                </c:pt>
                <c:pt idx="1134">
                  <c:v>44494</c:v>
                </c:pt>
                <c:pt idx="1135">
                  <c:v>44491</c:v>
                </c:pt>
                <c:pt idx="1136">
                  <c:v>44490</c:v>
                </c:pt>
                <c:pt idx="1137">
                  <c:v>44489</c:v>
                </c:pt>
                <c:pt idx="1138">
                  <c:v>44488</c:v>
                </c:pt>
                <c:pt idx="1139">
                  <c:v>44487</c:v>
                </c:pt>
                <c:pt idx="1140">
                  <c:v>44484</c:v>
                </c:pt>
                <c:pt idx="1141">
                  <c:v>44483</c:v>
                </c:pt>
                <c:pt idx="1142">
                  <c:v>44482</c:v>
                </c:pt>
                <c:pt idx="1143">
                  <c:v>44481</c:v>
                </c:pt>
                <c:pt idx="1144">
                  <c:v>44477</c:v>
                </c:pt>
                <c:pt idx="1145">
                  <c:v>44476</c:v>
                </c:pt>
                <c:pt idx="1146">
                  <c:v>44475</c:v>
                </c:pt>
                <c:pt idx="1147">
                  <c:v>44474</c:v>
                </c:pt>
                <c:pt idx="1148">
                  <c:v>44473</c:v>
                </c:pt>
                <c:pt idx="1149">
                  <c:v>44470</c:v>
                </c:pt>
                <c:pt idx="1150">
                  <c:v>44469</c:v>
                </c:pt>
                <c:pt idx="1151">
                  <c:v>44468</c:v>
                </c:pt>
                <c:pt idx="1152">
                  <c:v>44467</c:v>
                </c:pt>
                <c:pt idx="1153">
                  <c:v>44466</c:v>
                </c:pt>
                <c:pt idx="1154">
                  <c:v>44463</c:v>
                </c:pt>
                <c:pt idx="1155">
                  <c:v>44462</c:v>
                </c:pt>
                <c:pt idx="1156">
                  <c:v>44461</c:v>
                </c:pt>
                <c:pt idx="1157">
                  <c:v>44460</c:v>
                </c:pt>
                <c:pt idx="1158">
                  <c:v>44459</c:v>
                </c:pt>
                <c:pt idx="1159">
                  <c:v>44456</c:v>
                </c:pt>
                <c:pt idx="1160">
                  <c:v>44455</c:v>
                </c:pt>
                <c:pt idx="1161">
                  <c:v>44454</c:v>
                </c:pt>
                <c:pt idx="1162">
                  <c:v>44453</c:v>
                </c:pt>
                <c:pt idx="1163">
                  <c:v>44452</c:v>
                </c:pt>
                <c:pt idx="1164">
                  <c:v>44449</c:v>
                </c:pt>
                <c:pt idx="1165">
                  <c:v>44448</c:v>
                </c:pt>
                <c:pt idx="1166">
                  <c:v>44447</c:v>
                </c:pt>
                <c:pt idx="1167">
                  <c:v>44446</c:v>
                </c:pt>
                <c:pt idx="1168">
                  <c:v>44442</c:v>
                </c:pt>
                <c:pt idx="1169">
                  <c:v>44441</c:v>
                </c:pt>
                <c:pt idx="1170">
                  <c:v>44440</c:v>
                </c:pt>
                <c:pt idx="1171">
                  <c:v>44439</c:v>
                </c:pt>
                <c:pt idx="1172">
                  <c:v>44438</c:v>
                </c:pt>
                <c:pt idx="1173">
                  <c:v>44435</c:v>
                </c:pt>
                <c:pt idx="1174">
                  <c:v>44434</c:v>
                </c:pt>
                <c:pt idx="1175">
                  <c:v>44433</c:v>
                </c:pt>
                <c:pt idx="1176">
                  <c:v>44432</c:v>
                </c:pt>
                <c:pt idx="1177">
                  <c:v>44431</c:v>
                </c:pt>
                <c:pt idx="1178">
                  <c:v>44428</c:v>
                </c:pt>
                <c:pt idx="1179">
                  <c:v>44427</c:v>
                </c:pt>
                <c:pt idx="1180">
                  <c:v>44426</c:v>
                </c:pt>
                <c:pt idx="1181">
                  <c:v>44425</c:v>
                </c:pt>
                <c:pt idx="1182">
                  <c:v>44424</c:v>
                </c:pt>
                <c:pt idx="1183">
                  <c:v>44421</c:v>
                </c:pt>
                <c:pt idx="1184">
                  <c:v>44420</c:v>
                </c:pt>
                <c:pt idx="1185">
                  <c:v>44419</c:v>
                </c:pt>
                <c:pt idx="1186">
                  <c:v>44418</c:v>
                </c:pt>
                <c:pt idx="1187">
                  <c:v>44417</c:v>
                </c:pt>
                <c:pt idx="1188">
                  <c:v>44414</c:v>
                </c:pt>
                <c:pt idx="1189">
                  <c:v>44413</c:v>
                </c:pt>
                <c:pt idx="1190">
                  <c:v>44412</c:v>
                </c:pt>
                <c:pt idx="1191">
                  <c:v>44411</c:v>
                </c:pt>
                <c:pt idx="1192">
                  <c:v>44410</c:v>
                </c:pt>
                <c:pt idx="1193">
                  <c:v>44409</c:v>
                </c:pt>
                <c:pt idx="1194">
                  <c:v>44407</c:v>
                </c:pt>
                <c:pt idx="1195">
                  <c:v>44406</c:v>
                </c:pt>
                <c:pt idx="1196">
                  <c:v>44405</c:v>
                </c:pt>
                <c:pt idx="1197">
                  <c:v>44404</c:v>
                </c:pt>
                <c:pt idx="1198">
                  <c:v>44403</c:v>
                </c:pt>
                <c:pt idx="1199">
                  <c:v>44400</c:v>
                </c:pt>
                <c:pt idx="1200">
                  <c:v>44399</c:v>
                </c:pt>
                <c:pt idx="1201">
                  <c:v>44398</c:v>
                </c:pt>
                <c:pt idx="1202">
                  <c:v>44397</c:v>
                </c:pt>
                <c:pt idx="1203">
                  <c:v>44396</c:v>
                </c:pt>
                <c:pt idx="1204">
                  <c:v>44393</c:v>
                </c:pt>
                <c:pt idx="1205">
                  <c:v>44392</c:v>
                </c:pt>
                <c:pt idx="1206">
                  <c:v>44391</c:v>
                </c:pt>
                <c:pt idx="1207">
                  <c:v>44390</c:v>
                </c:pt>
                <c:pt idx="1208">
                  <c:v>44389</c:v>
                </c:pt>
                <c:pt idx="1209">
                  <c:v>44386</c:v>
                </c:pt>
                <c:pt idx="1210">
                  <c:v>44385</c:v>
                </c:pt>
                <c:pt idx="1211">
                  <c:v>44384</c:v>
                </c:pt>
                <c:pt idx="1212">
                  <c:v>44383</c:v>
                </c:pt>
                <c:pt idx="1213">
                  <c:v>44382</c:v>
                </c:pt>
                <c:pt idx="1214">
                  <c:v>44379</c:v>
                </c:pt>
                <c:pt idx="1215">
                  <c:v>44377</c:v>
                </c:pt>
                <c:pt idx="1216">
                  <c:v>44376</c:v>
                </c:pt>
                <c:pt idx="1217">
                  <c:v>44375</c:v>
                </c:pt>
                <c:pt idx="1218">
                  <c:v>44372</c:v>
                </c:pt>
                <c:pt idx="1219">
                  <c:v>44371</c:v>
                </c:pt>
                <c:pt idx="1220">
                  <c:v>44370</c:v>
                </c:pt>
                <c:pt idx="1221">
                  <c:v>44369</c:v>
                </c:pt>
                <c:pt idx="1222">
                  <c:v>44368</c:v>
                </c:pt>
                <c:pt idx="1223">
                  <c:v>44365</c:v>
                </c:pt>
                <c:pt idx="1224">
                  <c:v>44364</c:v>
                </c:pt>
                <c:pt idx="1225">
                  <c:v>44363</c:v>
                </c:pt>
                <c:pt idx="1226">
                  <c:v>44362</c:v>
                </c:pt>
                <c:pt idx="1227">
                  <c:v>44361</c:v>
                </c:pt>
                <c:pt idx="1228">
                  <c:v>44358</c:v>
                </c:pt>
                <c:pt idx="1229">
                  <c:v>44357</c:v>
                </c:pt>
                <c:pt idx="1230">
                  <c:v>44356</c:v>
                </c:pt>
                <c:pt idx="1231">
                  <c:v>44355</c:v>
                </c:pt>
                <c:pt idx="1232">
                  <c:v>44354</c:v>
                </c:pt>
                <c:pt idx="1233">
                  <c:v>44351</c:v>
                </c:pt>
                <c:pt idx="1234">
                  <c:v>44350</c:v>
                </c:pt>
                <c:pt idx="1235">
                  <c:v>44349</c:v>
                </c:pt>
                <c:pt idx="1236">
                  <c:v>44348</c:v>
                </c:pt>
                <c:pt idx="1237">
                  <c:v>44347</c:v>
                </c:pt>
                <c:pt idx="1238">
                  <c:v>44344</c:v>
                </c:pt>
                <c:pt idx="1239">
                  <c:v>44343</c:v>
                </c:pt>
                <c:pt idx="1240">
                  <c:v>44342</c:v>
                </c:pt>
                <c:pt idx="1241">
                  <c:v>44341</c:v>
                </c:pt>
                <c:pt idx="1242">
                  <c:v>44340</c:v>
                </c:pt>
                <c:pt idx="1243">
                  <c:v>44337</c:v>
                </c:pt>
                <c:pt idx="1244">
                  <c:v>44336</c:v>
                </c:pt>
                <c:pt idx="1245">
                  <c:v>44335</c:v>
                </c:pt>
                <c:pt idx="1246">
                  <c:v>44334</c:v>
                </c:pt>
                <c:pt idx="1247">
                  <c:v>44333</c:v>
                </c:pt>
                <c:pt idx="1248">
                  <c:v>44330</c:v>
                </c:pt>
                <c:pt idx="1249">
                  <c:v>44329</c:v>
                </c:pt>
                <c:pt idx="1250">
                  <c:v>44328</c:v>
                </c:pt>
                <c:pt idx="1251">
                  <c:v>44327</c:v>
                </c:pt>
                <c:pt idx="1252">
                  <c:v>44326</c:v>
                </c:pt>
                <c:pt idx="1253">
                  <c:v>44323</c:v>
                </c:pt>
                <c:pt idx="1254">
                  <c:v>44322</c:v>
                </c:pt>
                <c:pt idx="1255">
                  <c:v>44321</c:v>
                </c:pt>
                <c:pt idx="1256">
                  <c:v>44320</c:v>
                </c:pt>
                <c:pt idx="1257">
                  <c:v>44319</c:v>
                </c:pt>
                <c:pt idx="1258">
                  <c:v>44316</c:v>
                </c:pt>
                <c:pt idx="1259">
                  <c:v>44315</c:v>
                </c:pt>
                <c:pt idx="1260">
                  <c:v>44314</c:v>
                </c:pt>
                <c:pt idx="1261">
                  <c:v>44313</c:v>
                </c:pt>
                <c:pt idx="1262">
                  <c:v>44312</c:v>
                </c:pt>
                <c:pt idx="1263">
                  <c:v>44309</c:v>
                </c:pt>
                <c:pt idx="1264">
                  <c:v>44308</c:v>
                </c:pt>
                <c:pt idx="1265">
                  <c:v>44307</c:v>
                </c:pt>
                <c:pt idx="1266">
                  <c:v>44306</c:v>
                </c:pt>
                <c:pt idx="1267">
                  <c:v>44305</c:v>
                </c:pt>
                <c:pt idx="1268">
                  <c:v>44302</c:v>
                </c:pt>
                <c:pt idx="1269">
                  <c:v>44301</c:v>
                </c:pt>
                <c:pt idx="1270">
                  <c:v>44300</c:v>
                </c:pt>
                <c:pt idx="1271">
                  <c:v>44299</c:v>
                </c:pt>
                <c:pt idx="1272">
                  <c:v>44298</c:v>
                </c:pt>
                <c:pt idx="1273">
                  <c:v>44295</c:v>
                </c:pt>
                <c:pt idx="1274">
                  <c:v>44294</c:v>
                </c:pt>
                <c:pt idx="1275">
                  <c:v>44293</c:v>
                </c:pt>
                <c:pt idx="1276">
                  <c:v>44292</c:v>
                </c:pt>
                <c:pt idx="1277">
                  <c:v>44291</c:v>
                </c:pt>
                <c:pt idx="1278">
                  <c:v>44287</c:v>
                </c:pt>
                <c:pt idx="1279">
                  <c:v>44286</c:v>
                </c:pt>
                <c:pt idx="1280">
                  <c:v>44285</c:v>
                </c:pt>
                <c:pt idx="1281">
                  <c:v>44284</c:v>
                </c:pt>
                <c:pt idx="1282">
                  <c:v>44281</c:v>
                </c:pt>
                <c:pt idx="1283">
                  <c:v>44280</c:v>
                </c:pt>
                <c:pt idx="1284">
                  <c:v>44279</c:v>
                </c:pt>
                <c:pt idx="1285">
                  <c:v>44278</c:v>
                </c:pt>
                <c:pt idx="1286">
                  <c:v>44277</c:v>
                </c:pt>
                <c:pt idx="1287">
                  <c:v>44274</c:v>
                </c:pt>
                <c:pt idx="1288">
                  <c:v>44273</c:v>
                </c:pt>
                <c:pt idx="1289">
                  <c:v>44272</c:v>
                </c:pt>
                <c:pt idx="1290">
                  <c:v>44271</c:v>
                </c:pt>
                <c:pt idx="1291">
                  <c:v>44270</c:v>
                </c:pt>
                <c:pt idx="1292">
                  <c:v>44267</c:v>
                </c:pt>
                <c:pt idx="1293">
                  <c:v>44266</c:v>
                </c:pt>
                <c:pt idx="1294">
                  <c:v>44265</c:v>
                </c:pt>
                <c:pt idx="1295">
                  <c:v>44264</c:v>
                </c:pt>
                <c:pt idx="1296">
                  <c:v>44263</c:v>
                </c:pt>
                <c:pt idx="1297">
                  <c:v>44260</c:v>
                </c:pt>
                <c:pt idx="1298">
                  <c:v>44259</c:v>
                </c:pt>
                <c:pt idx="1299">
                  <c:v>44258</c:v>
                </c:pt>
                <c:pt idx="1300">
                  <c:v>44257</c:v>
                </c:pt>
                <c:pt idx="1301">
                  <c:v>44256</c:v>
                </c:pt>
                <c:pt idx="1302">
                  <c:v>44253</c:v>
                </c:pt>
                <c:pt idx="1303">
                  <c:v>44252</c:v>
                </c:pt>
                <c:pt idx="1304">
                  <c:v>44251</c:v>
                </c:pt>
                <c:pt idx="1305">
                  <c:v>44250</c:v>
                </c:pt>
                <c:pt idx="1306">
                  <c:v>44249</c:v>
                </c:pt>
                <c:pt idx="1307">
                  <c:v>44246</c:v>
                </c:pt>
                <c:pt idx="1308">
                  <c:v>44245</c:v>
                </c:pt>
                <c:pt idx="1309">
                  <c:v>44244</c:v>
                </c:pt>
                <c:pt idx="1310">
                  <c:v>44243</c:v>
                </c:pt>
                <c:pt idx="1311">
                  <c:v>44239</c:v>
                </c:pt>
                <c:pt idx="1312">
                  <c:v>44238</c:v>
                </c:pt>
                <c:pt idx="1313">
                  <c:v>44237</c:v>
                </c:pt>
                <c:pt idx="1314">
                  <c:v>44236</c:v>
                </c:pt>
                <c:pt idx="1315">
                  <c:v>44235</c:v>
                </c:pt>
                <c:pt idx="1316">
                  <c:v>44232</c:v>
                </c:pt>
                <c:pt idx="1317">
                  <c:v>44231</c:v>
                </c:pt>
                <c:pt idx="1318">
                  <c:v>44230</c:v>
                </c:pt>
                <c:pt idx="1319">
                  <c:v>44229</c:v>
                </c:pt>
                <c:pt idx="1320">
                  <c:v>44228</c:v>
                </c:pt>
                <c:pt idx="1321">
                  <c:v>44225</c:v>
                </c:pt>
                <c:pt idx="1322">
                  <c:v>44224</c:v>
                </c:pt>
                <c:pt idx="1323">
                  <c:v>44223</c:v>
                </c:pt>
                <c:pt idx="1324">
                  <c:v>44222</c:v>
                </c:pt>
                <c:pt idx="1325">
                  <c:v>44221</c:v>
                </c:pt>
                <c:pt idx="1326">
                  <c:v>44218</c:v>
                </c:pt>
                <c:pt idx="1327">
                  <c:v>44217</c:v>
                </c:pt>
                <c:pt idx="1328">
                  <c:v>44216</c:v>
                </c:pt>
                <c:pt idx="1329">
                  <c:v>44215</c:v>
                </c:pt>
                <c:pt idx="1330">
                  <c:v>44214</c:v>
                </c:pt>
                <c:pt idx="1331">
                  <c:v>44211</c:v>
                </c:pt>
                <c:pt idx="1332">
                  <c:v>44210</c:v>
                </c:pt>
                <c:pt idx="1333">
                  <c:v>44209</c:v>
                </c:pt>
                <c:pt idx="1334">
                  <c:v>44208</c:v>
                </c:pt>
                <c:pt idx="1335">
                  <c:v>44207</c:v>
                </c:pt>
                <c:pt idx="1336">
                  <c:v>44204</c:v>
                </c:pt>
                <c:pt idx="1337">
                  <c:v>44203</c:v>
                </c:pt>
                <c:pt idx="1338">
                  <c:v>44202</c:v>
                </c:pt>
                <c:pt idx="1339">
                  <c:v>44201</c:v>
                </c:pt>
                <c:pt idx="1340">
                  <c:v>44200</c:v>
                </c:pt>
                <c:pt idx="1341">
                  <c:v>44196</c:v>
                </c:pt>
                <c:pt idx="1342">
                  <c:v>44195</c:v>
                </c:pt>
                <c:pt idx="1343">
                  <c:v>44194</c:v>
                </c:pt>
                <c:pt idx="1344">
                  <c:v>44189</c:v>
                </c:pt>
                <c:pt idx="1345">
                  <c:v>44188</c:v>
                </c:pt>
                <c:pt idx="1346">
                  <c:v>44187</c:v>
                </c:pt>
                <c:pt idx="1347">
                  <c:v>44186</c:v>
                </c:pt>
                <c:pt idx="1348">
                  <c:v>44183</c:v>
                </c:pt>
                <c:pt idx="1349">
                  <c:v>44182</c:v>
                </c:pt>
                <c:pt idx="1350">
                  <c:v>44181</c:v>
                </c:pt>
                <c:pt idx="1351">
                  <c:v>44180</c:v>
                </c:pt>
                <c:pt idx="1352">
                  <c:v>44179</c:v>
                </c:pt>
                <c:pt idx="1353">
                  <c:v>44176</c:v>
                </c:pt>
                <c:pt idx="1354">
                  <c:v>44175</c:v>
                </c:pt>
                <c:pt idx="1355">
                  <c:v>44174</c:v>
                </c:pt>
                <c:pt idx="1356">
                  <c:v>44173</c:v>
                </c:pt>
                <c:pt idx="1357">
                  <c:v>44172</c:v>
                </c:pt>
                <c:pt idx="1358">
                  <c:v>44169</c:v>
                </c:pt>
                <c:pt idx="1359">
                  <c:v>44168</c:v>
                </c:pt>
                <c:pt idx="1360">
                  <c:v>44167</c:v>
                </c:pt>
                <c:pt idx="1361">
                  <c:v>44166</c:v>
                </c:pt>
                <c:pt idx="1362">
                  <c:v>44165</c:v>
                </c:pt>
                <c:pt idx="1363">
                  <c:v>44162</c:v>
                </c:pt>
                <c:pt idx="1364">
                  <c:v>44161</c:v>
                </c:pt>
                <c:pt idx="1365">
                  <c:v>44160</c:v>
                </c:pt>
                <c:pt idx="1366">
                  <c:v>44159</c:v>
                </c:pt>
                <c:pt idx="1367">
                  <c:v>44158</c:v>
                </c:pt>
                <c:pt idx="1368">
                  <c:v>44155</c:v>
                </c:pt>
                <c:pt idx="1369">
                  <c:v>44154</c:v>
                </c:pt>
                <c:pt idx="1370">
                  <c:v>44153</c:v>
                </c:pt>
                <c:pt idx="1371">
                  <c:v>44152</c:v>
                </c:pt>
                <c:pt idx="1372">
                  <c:v>44151</c:v>
                </c:pt>
                <c:pt idx="1373">
                  <c:v>44148</c:v>
                </c:pt>
                <c:pt idx="1374">
                  <c:v>44147</c:v>
                </c:pt>
                <c:pt idx="1375">
                  <c:v>44146</c:v>
                </c:pt>
                <c:pt idx="1376">
                  <c:v>44145</c:v>
                </c:pt>
                <c:pt idx="1377">
                  <c:v>44144</c:v>
                </c:pt>
                <c:pt idx="1378">
                  <c:v>44141</c:v>
                </c:pt>
                <c:pt idx="1379">
                  <c:v>44140</c:v>
                </c:pt>
                <c:pt idx="1380">
                  <c:v>44139</c:v>
                </c:pt>
                <c:pt idx="1381">
                  <c:v>44138</c:v>
                </c:pt>
                <c:pt idx="1382">
                  <c:v>44137</c:v>
                </c:pt>
                <c:pt idx="1383">
                  <c:v>44134</c:v>
                </c:pt>
                <c:pt idx="1384">
                  <c:v>44133</c:v>
                </c:pt>
                <c:pt idx="1385">
                  <c:v>44132</c:v>
                </c:pt>
                <c:pt idx="1386">
                  <c:v>44131</c:v>
                </c:pt>
                <c:pt idx="1387">
                  <c:v>44130</c:v>
                </c:pt>
                <c:pt idx="1388">
                  <c:v>44127</c:v>
                </c:pt>
                <c:pt idx="1389">
                  <c:v>44126</c:v>
                </c:pt>
                <c:pt idx="1390">
                  <c:v>44125</c:v>
                </c:pt>
                <c:pt idx="1391">
                  <c:v>44124</c:v>
                </c:pt>
                <c:pt idx="1392">
                  <c:v>44123</c:v>
                </c:pt>
                <c:pt idx="1393">
                  <c:v>44120</c:v>
                </c:pt>
                <c:pt idx="1394">
                  <c:v>44119</c:v>
                </c:pt>
                <c:pt idx="1395">
                  <c:v>44118</c:v>
                </c:pt>
                <c:pt idx="1396">
                  <c:v>44117</c:v>
                </c:pt>
                <c:pt idx="1397">
                  <c:v>44113</c:v>
                </c:pt>
                <c:pt idx="1398">
                  <c:v>44112</c:v>
                </c:pt>
                <c:pt idx="1399">
                  <c:v>44111</c:v>
                </c:pt>
                <c:pt idx="1400">
                  <c:v>44110</c:v>
                </c:pt>
                <c:pt idx="1401">
                  <c:v>44109</c:v>
                </c:pt>
                <c:pt idx="1402">
                  <c:v>44106</c:v>
                </c:pt>
                <c:pt idx="1403">
                  <c:v>44105</c:v>
                </c:pt>
                <c:pt idx="1404">
                  <c:v>44104</c:v>
                </c:pt>
                <c:pt idx="1405">
                  <c:v>44103</c:v>
                </c:pt>
                <c:pt idx="1406">
                  <c:v>44102</c:v>
                </c:pt>
                <c:pt idx="1407">
                  <c:v>44099</c:v>
                </c:pt>
                <c:pt idx="1408">
                  <c:v>44098</c:v>
                </c:pt>
                <c:pt idx="1409">
                  <c:v>44097</c:v>
                </c:pt>
                <c:pt idx="1410">
                  <c:v>44096</c:v>
                </c:pt>
                <c:pt idx="1411">
                  <c:v>44095</c:v>
                </c:pt>
                <c:pt idx="1412">
                  <c:v>44092</c:v>
                </c:pt>
                <c:pt idx="1413">
                  <c:v>44091</c:v>
                </c:pt>
                <c:pt idx="1414">
                  <c:v>44090</c:v>
                </c:pt>
                <c:pt idx="1415">
                  <c:v>44089</c:v>
                </c:pt>
                <c:pt idx="1416">
                  <c:v>44088</c:v>
                </c:pt>
                <c:pt idx="1417">
                  <c:v>44085</c:v>
                </c:pt>
                <c:pt idx="1418">
                  <c:v>44084</c:v>
                </c:pt>
                <c:pt idx="1419">
                  <c:v>44083</c:v>
                </c:pt>
                <c:pt idx="1420">
                  <c:v>44082</c:v>
                </c:pt>
                <c:pt idx="1421">
                  <c:v>44083</c:v>
                </c:pt>
                <c:pt idx="1422">
                  <c:v>44078</c:v>
                </c:pt>
                <c:pt idx="1423">
                  <c:v>44077</c:v>
                </c:pt>
                <c:pt idx="1424">
                  <c:v>44076</c:v>
                </c:pt>
                <c:pt idx="1425">
                  <c:v>44075</c:v>
                </c:pt>
                <c:pt idx="1426">
                  <c:v>44074</c:v>
                </c:pt>
                <c:pt idx="1427">
                  <c:v>44071</c:v>
                </c:pt>
                <c:pt idx="1428">
                  <c:v>44070</c:v>
                </c:pt>
                <c:pt idx="1429">
                  <c:v>44069</c:v>
                </c:pt>
                <c:pt idx="1430">
                  <c:v>44068</c:v>
                </c:pt>
                <c:pt idx="1431">
                  <c:v>44067</c:v>
                </c:pt>
                <c:pt idx="1432">
                  <c:v>44064</c:v>
                </c:pt>
                <c:pt idx="1433">
                  <c:v>44063</c:v>
                </c:pt>
                <c:pt idx="1434">
                  <c:v>44062</c:v>
                </c:pt>
                <c:pt idx="1435">
                  <c:v>44061</c:v>
                </c:pt>
                <c:pt idx="1436">
                  <c:v>44060</c:v>
                </c:pt>
                <c:pt idx="1437">
                  <c:v>44057</c:v>
                </c:pt>
                <c:pt idx="1438">
                  <c:v>44056</c:v>
                </c:pt>
                <c:pt idx="1439">
                  <c:v>44055</c:v>
                </c:pt>
                <c:pt idx="1440">
                  <c:v>44054</c:v>
                </c:pt>
                <c:pt idx="1441">
                  <c:v>44053</c:v>
                </c:pt>
                <c:pt idx="1442">
                  <c:v>44050</c:v>
                </c:pt>
                <c:pt idx="1443">
                  <c:v>44049</c:v>
                </c:pt>
                <c:pt idx="1444">
                  <c:v>44048</c:v>
                </c:pt>
                <c:pt idx="1445">
                  <c:v>44047</c:v>
                </c:pt>
                <c:pt idx="1446">
                  <c:v>44046</c:v>
                </c:pt>
                <c:pt idx="1447">
                  <c:v>44043</c:v>
                </c:pt>
                <c:pt idx="1448">
                  <c:v>44042</c:v>
                </c:pt>
                <c:pt idx="1449">
                  <c:v>44041</c:v>
                </c:pt>
                <c:pt idx="1450">
                  <c:v>44040</c:v>
                </c:pt>
                <c:pt idx="1451">
                  <c:v>44039</c:v>
                </c:pt>
                <c:pt idx="1452">
                  <c:v>44036</c:v>
                </c:pt>
                <c:pt idx="1453">
                  <c:v>44035</c:v>
                </c:pt>
                <c:pt idx="1454">
                  <c:v>44034</c:v>
                </c:pt>
                <c:pt idx="1455">
                  <c:v>44033</c:v>
                </c:pt>
                <c:pt idx="1456">
                  <c:v>44032</c:v>
                </c:pt>
                <c:pt idx="1457">
                  <c:v>44029</c:v>
                </c:pt>
                <c:pt idx="1458">
                  <c:v>44028</c:v>
                </c:pt>
                <c:pt idx="1459">
                  <c:v>44027</c:v>
                </c:pt>
                <c:pt idx="1460">
                  <c:v>44026</c:v>
                </c:pt>
                <c:pt idx="1461">
                  <c:v>44025</c:v>
                </c:pt>
                <c:pt idx="1462">
                  <c:v>44022</c:v>
                </c:pt>
                <c:pt idx="1463">
                  <c:v>44021</c:v>
                </c:pt>
                <c:pt idx="1464">
                  <c:v>44020</c:v>
                </c:pt>
                <c:pt idx="1465">
                  <c:v>44019</c:v>
                </c:pt>
                <c:pt idx="1466">
                  <c:v>44018</c:v>
                </c:pt>
                <c:pt idx="1467">
                  <c:v>44015</c:v>
                </c:pt>
                <c:pt idx="1468">
                  <c:v>44014</c:v>
                </c:pt>
                <c:pt idx="1469">
                  <c:v>44013</c:v>
                </c:pt>
                <c:pt idx="1470">
                  <c:v>44012</c:v>
                </c:pt>
                <c:pt idx="1471">
                  <c:v>44011</c:v>
                </c:pt>
                <c:pt idx="1472">
                  <c:v>44008</c:v>
                </c:pt>
                <c:pt idx="1473">
                  <c:v>44007</c:v>
                </c:pt>
                <c:pt idx="1474">
                  <c:v>44006</c:v>
                </c:pt>
                <c:pt idx="1475">
                  <c:v>44005</c:v>
                </c:pt>
                <c:pt idx="1476">
                  <c:v>44004</c:v>
                </c:pt>
                <c:pt idx="1477">
                  <c:v>44001</c:v>
                </c:pt>
                <c:pt idx="1478">
                  <c:v>44000</c:v>
                </c:pt>
                <c:pt idx="1479">
                  <c:v>43999</c:v>
                </c:pt>
                <c:pt idx="1480">
                  <c:v>43998</c:v>
                </c:pt>
                <c:pt idx="1481">
                  <c:v>43997</c:v>
                </c:pt>
                <c:pt idx="1482">
                  <c:v>43994</c:v>
                </c:pt>
                <c:pt idx="1483">
                  <c:v>43993</c:v>
                </c:pt>
                <c:pt idx="1484">
                  <c:v>43992</c:v>
                </c:pt>
                <c:pt idx="1485">
                  <c:v>43991</c:v>
                </c:pt>
                <c:pt idx="1486">
                  <c:v>43990</c:v>
                </c:pt>
                <c:pt idx="1487">
                  <c:v>43987</c:v>
                </c:pt>
                <c:pt idx="1488">
                  <c:v>43986</c:v>
                </c:pt>
                <c:pt idx="1489">
                  <c:v>43985</c:v>
                </c:pt>
                <c:pt idx="1490">
                  <c:v>43984</c:v>
                </c:pt>
                <c:pt idx="1491">
                  <c:v>43983</c:v>
                </c:pt>
                <c:pt idx="1492">
                  <c:v>43980</c:v>
                </c:pt>
                <c:pt idx="1493">
                  <c:v>43979</c:v>
                </c:pt>
                <c:pt idx="1494">
                  <c:v>43978</c:v>
                </c:pt>
                <c:pt idx="1495">
                  <c:v>43977</c:v>
                </c:pt>
                <c:pt idx="1496">
                  <c:v>43976</c:v>
                </c:pt>
                <c:pt idx="1497">
                  <c:v>43973</c:v>
                </c:pt>
                <c:pt idx="1498">
                  <c:v>43972</c:v>
                </c:pt>
                <c:pt idx="1499">
                  <c:v>43971</c:v>
                </c:pt>
                <c:pt idx="1500">
                  <c:v>43970</c:v>
                </c:pt>
                <c:pt idx="1501">
                  <c:v>43966</c:v>
                </c:pt>
                <c:pt idx="1502">
                  <c:v>43965</c:v>
                </c:pt>
                <c:pt idx="1503">
                  <c:v>43964</c:v>
                </c:pt>
                <c:pt idx="1504">
                  <c:v>43963</c:v>
                </c:pt>
                <c:pt idx="1505">
                  <c:v>43962</c:v>
                </c:pt>
                <c:pt idx="1506">
                  <c:v>43959</c:v>
                </c:pt>
                <c:pt idx="1507">
                  <c:v>43958</c:v>
                </c:pt>
                <c:pt idx="1508">
                  <c:v>43957</c:v>
                </c:pt>
                <c:pt idx="1509">
                  <c:v>43956</c:v>
                </c:pt>
                <c:pt idx="1510">
                  <c:v>43955</c:v>
                </c:pt>
                <c:pt idx="1511">
                  <c:v>43952</c:v>
                </c:pt>
                <c:pt idx="1512">
                  <c:v>43951</c:v>
                </c:pt>
                <c:pt idx="1513">
                  <c:v>43950</c:v>
                </c:pt>
                <c:pt idx="1514">
                  <c:v>43949</c:v>
                </c:pt>
                <c:pt idx="1515">
                  <c:v>43948</c:v>
                </c:pt>
                <c:pt idx="1516">
                  <c:v>43945</c:v>
                </c:pt>
                <c:pt idx="1517">
                  <c:v>43944</c:v>
                </c:pt>
                <c:pt idx="1518">
                  <c:v>43943</c:v>
                </c:pt>
                <c:pt idx="1519">
                  <c:v>43942</c:v>
                </c:pt>
                <c:pt idx="1520">
                  <c:v>43941</c:v>
                </c:pt>
                <c:pt idx="1521">
                  <c:v>43938</c:v>
                </c:pt>
                <c:pt idx="1522">
                  <c:v>43937</c:v>
                </c:pt>
                <c:pt idx="1523">
                  <c:v>43936</c:v>
                </c:pt>
                <c:pt idx="1524">
                  <c:v>43935</c:v>
                </c:pt>
                <c:pt idx="1525">
                  <c:v>43934</c:v>
                </c:pt>
                <c:pt idx="1526">
                  <c:v>43930</c:v>
                </c:pt>
                <c:pt idx="1527">
                  <c:v>43929</c:v>
                </c:pt>
                <c:pt idx="1528">
                  <c:v>43928</c:v>
                </c:pt>
                <c:pt idx="1529">
                  <c:v>43927</c:v>
                </c:pt>
                <c:pt idx="1530">
                  <c:v>43924</c:v>
                </c:pt>
                <c:pt idx="1531">
                  <c:v>43923</c:v>
                </c:pt>
                <c:pt idx="1532">
                  <c:v>43922</c:v>
                </c:pt>
                <c:pt idx="1533">
                  <c:v>43921</c:v>
                </c:pt>
                <c:pt idx="1534">
                  <c:v>43920</c:v>
                </c:pt>
                <c:pt idx="1535">
                  <c:v>43917</c:v>
                </c:pt>
                <c:pt idx="1536">
                  <c:v>43916</c:v>
                </c:pt>
                <c:pt idx="1537">
                  <c:v>43915</c:v>
                </c:pt>
                <c:pt idx="1538">
                  <c:v>43914</c:v>
                </c:pt>
                <c:pt idx="1539">
                  <c:v>43913</c:v>
                </c:pt>
                <c:pt idx="1540">
                  <c:v>43910</c:v>
                </c:pt>
                <c:pt idx="1541">
                  <c:v>43909</c:v>
                </c:pt>
                <c:pt idx="1542">
                  <c:v>43908</c:v>
                </c:pt>
                <c:pt idx="1543">
                  <c:v>43907</c:v>
                </c:pt>
                <c:pt idx="1544">
                  <c:v>43906</c:v>
                </c:pt>
                <c:pt idx="1545">
                  <c:v>43903</c:v>
                </c:pt>
                <c:pt idx="1546">
                  <c:v>43902</c:v>
                </c:pt>
                <c:pt idx="1547">
                  <c:v>43901</c:v>
                </c:pt>
                <c:pt idx="1548">
                  <c:v>43900</c:v>
                </c:pt>
                <c:pt idx="1549">
                  <c:v>43899</c:v>
                </c:pt>
                <c:pt idx="1550">
                  <c:v>43896</c:v>
                </c:pt>
                <c:pt idx="1551">
                  <c:v>43895</c:v>
                </c:pt>
                <c:pt idx="1552">
                  <c:v>43894</c:v>
                </c:pt>
                <c:pt idx="1553">
                  <c:v>43893</c:v>
                </c:pt>
                <c:pt idx="1554">
                  <c:v>43892</c:v>
                </c:pt>
                <c:pt idx="1555">
                  <c:v>43889</c:v>
                </c:pt>
                <c:pt idx="1556">
                  <c:v>43888</c:v>
                </c:pt>
                <c:pt idx="1557">
                  <c:v>43887</c:v>
                </c:pt>
                <c:pt idx="1558">
                  <c:v>43886</c:v>
                </c:pt>
                <c:pt idx="1559">
                  <c:v>43885</c:v>
                </c:pt>
                <c:pt idx="1560">
                  <c:v>43882</c:v>
                </c:pt>
                <c:pt idx="1561">
                  <c:v>43881</c:v>
                </c:pt>
                <c:pt idx="1562">
                  <c:v>43880</c:v>
                </c:pt>
                <c:pt idx="1563">
                  <c:v>43879</c:v>
                </c:pt>
                <c:pt idx="1564">
                  <c:v>43875</c:v>
                </c:pt>
                <c:pt idx="1565">
                  <c:v>43874</c:v>
                </c:pt>
                <c:pt idx="1566">
                  <c:v>43873</c:v>
                </c:pt>
                <c:pt idx="1567">
                  <c:v>43872</c:v>
                </c:pt>
                <c:pt idx="1568">
                  <c:v>43871</c:v>
                </c:pt>
                <c:pt idx="1569">
                  <c:v>43868</c:v>
                </c:pt>
                <c:pt idx="1570">
                  <c:v>43867</c:v>
                </c:pt>
                <c:pt idx="1571">
                  <c:v>43866</c:v>
                </c:pt>
                <c:pt idx="1572">
                  <c:v>43865</c:v>
                </c:pt>
                <c:pt idx="1573">
                  <c:v>43864</c:v>
                </c:pt>
                <c:pt idx="1574">
                  <c:v>43861</c:v>
                </c:pt>
                <c:pt idx="1575">
                  <c:v>43860</c:v>
                </c:pt>
                <c:pt idx="1576">
                  <c:v>43859</c:v>
                </c:pt>
                <c:pt idx="1577">
                  <c:v>43858</c:v>
                </c:pt>
                <c:pt idx="1578">
                  <c:v>43857</c:v>
                </c:pt>
                <c:pt idx="1579">
                  <c:v>43854</c:v>
                </c:pt>
                <c:pt idx="1580">
                  <c:v>43853</c:v>
                </c:pt>
                <c:pt idx="1581">
                  <c:v>43852</c:v>
                </c:pt>
                <c:pt idx="1582">
                  <c:v>43851</c:v>
                </c:pt>
                <c:pt idx="1583">
                  <c:v>43850</c:v>
                </c:pt>
                <c:pt idx="1584">
                  <c:v>43847</c:v>
                </c:pt>
                <c:pt idx="1585">
                  <c:v>43846</c:v>
                </c:pt>
                <c:pt idx="1586">
                  <c:v>43845</c:v>
                </c:pt>
                <c:pt idx="1587">
                  <c:v>43844</c:v>
                </c:pt>
                <c:pt idx="1588">
                  <c:v>43843</c:v>
                </c:pt>
                <c:pt idx="1589">
                  <c:v>43840</c:v>
                </c:pt>
                <c:pt idx="1590">
                  <c:v>43839</c:v>
                </c:pt>
                <c:pt idx="1591">
                  <c:v>43838</c:v>
                </c:pt>
                <c:pt idx="1592">
                  <c:v>43837</c:v>
                </c:pt>
                <c:pt idx="1593">
                  <c:v>43836</c:v>
                </c:pt>
                <c:pt idx="1594">
                  <c:v>43833</c:v>
                </c:pt>
                <c:pt idx="1595">
                  <c:v>43832</c:v>
                </c:pt>
                <c:pt idx="1596">
                  <c:v>43830</c:v>
                </c:pt>
                <c:pt idx="1597">
                  <c:v>43829</c:v>
                </c:pt>
                <c:pt idx="1598">
                  <c:v>43826</c:v>
                </c:pt>
                <c:pt idx="1599">
                  <c:v>43823</c:v>
                </c:pt>
                <c:pt idx="1600">
                  <c:v>43822</c:v>
                </c:pt>
                <c:pt idx="1601">
                  <c:v>43819</c:v>
                </c:pt>
                <c:pt idx="1602">
                  <c:v>43818</c:v>
                </c:pt>
                <c:pt idx="1603">
                  <c:v>43817</c:v>
                </c:pt>
                <c:pt idx="1604">
                  <c:v>43816</c:v>
                </c:pt>
                <c:pt idx="1605">
                  <c:v>43815</c:v>
                </c:pt>
                <c:pt idx="1606">
                  <c:v>43812</c:v>
                </c:pt>
                <c:pt idx="1607">
                  <c:v>43811</c:v>
                </c:pt>
                <c:pt idx="1608">
                  <c:v>43810</c:v>
                </c:pt>
                <c:pt idx="1609">
                  <c:v>43809</c:v>
                </c:pt>
                <c:pt idx="1610">
                  <c:v>43808</c:v>
                </c:pt>
                <c:pt idx="1611">
                  <c:v>43805</c:v>
                </c:pt>
                <c:pt idx="1612">
                  <c:v>43804</c:v>
                </c:pt>
                <c:pt idx="1613">
                  <c:v>43803</c:v>
                </c:pt>
                <c:pt idx="1614">
                  <c:v>43802</c:v>
                </c:pt>
                <c:pt idx="1615">
                  <c:v>43801</c:v>
                </c:pt>
                <c:pt idx="1616">
                  <c:v>43798</c:v>
                </c:pt>
                <c:pt idx="1617">
                  <c:v>43797</c:v>
                </c:pt>
                <c:pt idx="1618">
                  <c:v>43796</c:v>
                </c:pt>
                <c:pt idx="1619">
                  <c:v>43795</c:v>
                </c:pt>
                <c:pt idx="1620">
                  <c:v>43794</c:v>
                </c:pt>
                <c:pt idx="1621">
                  <c:v>43791</c:v>
                </c:pt>
                <c:pt idx="1622">
                  <c:v>43790</c:v>
                </c:pt>
                <c:pt idx="1623">
                  <c:v>43789</c:v>
                </c:pt>
                <c:pt idx="1624">
                  <c:v>43788</c:v>
                </c:pt>
                <c:pt idx="1625">
                  <c:v>43787</c:v>
                </c:pt>
                <c:pt idx="1626">
                  <c:v>43784</c:v>
                </c:pt>
                <c:pt idx="1627">
                  <c:v>43783</c:v>
                </c:pt>
                <c:pt idx="1628">
                  <c:v>43782</c:v>
                </c:pt>
                <c:pt idx="1629">
                  <c:v>43781</c:v>
                </c:pt>
                <c:pt idx="1630">
                  <c:v>43780</c:v>
                </c:pt>
                <c:pt idx="1631">
                  <c:v>43777</c:v>
                </c:pt>
                <c:pt idx="1632">
                  <c:v>43776</c:v>
                </c:pt>
                <c:pt idx="1633">
                  <c:v>43775</c:v>
                </c:pt>
                <c:pt idx="1634">
                  <c:v>43774</c:v>
                </c:pt>
                <c:pt idx="1635">
                  <c:v>43773</c:v>
                </c:pt>
                <c:pt idx="1636">
                  <c:v>43770</c:v>
                </c:pt>
                <c:pt idx="1637">
                  <c:v>43769</c:v>
                </c:pt>
                <c:pt idx="1638">
                  <c:v>43768</c:v>
                </c:pt>
                <c:pt idx="1639">
                  <c:v>43767</c:v>
                </c:pt>
                <c:pt idx="1640">
                  <c:v>43766</c:v>
                </c:pt>
                <c:pt idx="1641">
                  <c:v>43763</c:v>
                </c:pt>
                <c:pt idx="1642">
                  <c:v>43762</c:v>
                </c:pt>
                <c:pt idx="1643">
                  <c:v>43761</c:v>
                </c:pt>
                <c:pt idx="1644">
                  <c:v>43760</c:v>
                </c:pt>
                <c:pt idx="1645">
                  <c:v>43759</c:v>
                </c:pt>
                <c:pt idx="1646">
                  <c:v>43756</c:v>
                </c:pt>
                <c:pt idx="1647">
                  <c:v>43755</c:v>
                </c:pt>
                <c:pt idx="1648">
                  <c:v>43754</c:v>
                </c:pt>
                <c:pt idx="1649">
                  <c:v>43753</c:v>
                </c:pt>
                <c:pt idx="1650">
                  <c:v>43749</c:v>
                </c:pt>
                <c:pt idx="1651">
                  <c:v>43748</c:v>
                </c:pt>
                <c:pt idx="1652">
                  <c:v>43747</c:v>
                </c:pt>
                <c:pt idx="1653">
                  <c:v>43746</c:v>
                </c:pt>
                <c:pt idx="1654">
                  <c:v>43745</c:v>
                </c:pt>
                <c:pt idx="1655">
                  <c:v>43742</c:v>
                </c:pt>
                <c:pt idx="1656">
                  <c:v>43741</c:v>
                </c:pt>
                <c:pt idx="1657">
                  <c:v>43740</c:v>
                </c:pt>
                <c:pt idx="1658">
                  <c:v>43739</c:v>
                </c:pt>
                <c:pt idx="1659">
                  <c:v>43738</c:v>
                </c:pt>
                <c:pt idx="1660">
                  <c:v>43735</c:v>
                </c:pt>
                <c:pt idx="1661">
                  <c:v>43734</c:v>
                </c:pt>
                <c:pt idx="1662">
                  <c:v>43733</c:v>
                </c:pt>
                <c:pt idx="1663">
                  <c:v>43732</c:v>
                </c:pt>
                <c:pt idx="1664">
                  <c:v>43731</c:v>
                </c:pt>
                <c:pt idx="1665">
                  <c:v>43728</c:v>
                </c:pt>
                <c:pt idx="1666">
                  <c:v>43727</c:v>
                </c:pt>
                <c:pt idx="1667">
                  <c:v>43726</c:v>
                </c:pt>
                <c:pt idx="1668">
                  <c:v>43725</c:v>
                </c:pt>
                <c:pt idx="1669">
                  <c:v>43724</c:v>
                </c:pt>
                <c:pt idx="1670">
                  <c:v>43721</c:v>
                </c:pt>
                <c:pt idx="1671">
                  <c:v>43720</c:v>
                </c:pt>
                <c:pt idx="1672">
                  <c:v>43719</c:v>
                </c:pt>
                <c:pt idx="1673">
                  <c:v>43718</c:v>
                </c:pt>
                <c:pt idx="1674">
                  <c:v>43717</c:v>
                </c:pt>
                <c:pt idx="1675">
                  <c:v>43714</c:v>
                </c:pt>
                <c:pt idx="1676">
                  <c:v>43713</c:v>
                </c:pt>
                <c:pt idx="1677">
                  <c:v>43712</c:v>
                </c:pt>
                <c:pt idx="1678">
                  <c:v>43711</c:v>
                </c:pt>
                <c:pt idx="1679">
                  <c:v>43707</c:v>
                </c:pt>
                <c:pt idx="1680">
                  <c:v>43706</c:v>
                </c:pt>
                <c:pt idx="1681">
                  <c:v>43705</c:v>
                </c:pt>
                <c:pt idx="1682">
                  <c:v>43704</c:v>
                </c:pt>
                <c:pt idx="1683">
                  <c:v>43703</c:v>
                </c:pt>
                <c:pt idx="1684">
                  <c:v>43700</c:v>
                </c:pt>
                <c:pt idx="1685">
                  <c:v>43699</c:v>
                </c:pt>
                <c:pt idx="1686">
                  <c:v>43698</c:v>
                </c:pt>
                <c:pt idx="1687">
                  <c:v>43697</c:v>
                </c:pt>
                <c:pt idx="1688">
                  <c:v>43696</c:v>
                </c:pt>
                <c:pt idx="1689">
                  <c:v>43693</c:v>
                </c:pt>
                <c:pt idx="1690">
                  <c:v>43692</c:v>
                </c:pt>
                <c:pt idx="1691">
                  <c:v>43691</c:v>
                </c:pt>
                <c:pt idx="1692">
                  <c:v>43690</c:v>
                </c:pt>
                <c:pt idx="1693">
                  <c:v>43689</c:v>
                </c:pt>
                <c:pt idx="1694">
                  <c:v>43686</c:v>
                </c:pt>
                <c:pt idx="1695">
                  <c:v>43685</c:v>
                </c:pt>
                <c:pt idx="1696">
                  <c:v>43684</c:v>
                </c:pt>
                <c:pt idx="1697">
                  <c:v>43683</c:v>
                </c:pt>
                <c:pt idx="1698">
                  <c:v>43682</c:v>
                </c:pt>
                <c:pt idx="1699">
                  <c:v>43679</c:v>
                </c:pt>
                <c:pt idx="1700">
                  <c:v>43678</c:v>
                </c:pt>
                <c:pt idx="1701">
                  <c:v>43677</c:v>
                </c:pt>
                <c:pt idx="1702">
                  <c:v>43676</c:v>
                </c:pt>
                <c:pt idx="1703">
                  <c:v>43675</c:v>
                </c:pt>
                <c:pt idx="1704">
                  <c:v>43672</c:v>
                </c:pt>
                <c:pt idx="1705">
                  <c:v>43671</c:v>
                </c:pt>
                <c:pt idx="1706">
                  <c:v>43670</c:v>
                </c:pt>
                <c:pt idx="1707">
                  <c:v>43669</c:v>
                </c:pt>
                <c:pt idx="1708">
                  <c:v>43668</c:v>
                </c:pt>
                <c:pt idx="1709">
                  <c:v>43665</c:v>
                </c:pt>
                <c:pt idx="1710">
                  <c:v>43664</c:v>
                </c:pt>
                <c:pt idx="1711">
                  <c:v>43663</c:v>
                </c:pt>
                <c:pt idx="1712">
                  <c:v>43662</c:v>
                </c:pt>
                <c:pt idx="1713">
                  <c:v>43661</c:v>
                </c:pt>
                <c:pt idx="1714">
                  <c:v>43658</c:v>
                </c:pt>
                <c:pt idx="1715">
                  <c:v>43657</c:v>
                </c:pt>
                <c:pt idx="1716">
                  <c:v>43656</c:v>
                </c:pt>
                <c:pt idx="1717">
                  <c:v>43655</c:v>
                </c:pt>
                <c:pt idx="1718">
                  <c:v>43654</c:v>
                </c:pt>
                <c:pt idx="1719">
                  <c:v>43651</c:v>
                </c:pt>
                <c:pt idx="1720">
                  <c:v>43650</c:v>
                </c:pt>
                <c:pt idx="1721">
                  <c:v>43649</c:v>
                </c:pt>
                <c:pt idx="1722">
                  <c:v>43648</c:v>
                </c:pt>
                <c:pt idx="1723">
                  <c:v>43647</c:v>
                </c:pt>
                <c:pt idx="1724">
                  <c:v>43644</c:v>
                </c:pt>
                <c:pt idx="1725">
                  <c:v>43643</c:v>
                </c:pt>
                <c:pt idx="1726">
                  <c:v>43642</c:v>
                </c:pt>
                <c:pt idx="1727">
                  <c:v>43641</c:v>
                </c:pt>
                <c:pt idx="1728">
                  <c:v>43640</c:v>
                </c:pt>
                <c:pt idx="1729">
                  <c:v>43637</c:v>
                </c:pt>
                <c:pt idx="1730">
                  <c:v>43636</c:v>
                </c:pt>
                <c:pt idx="1731">
                  <c:v>43635</c:v>
                </c:pt>
                <c:pt idx="1732">
                  <c:v>43634</c:v>
                </c:pt>
                <c:pt idx="1733">
                  <c:v>43633</c:v>
                </c:pt>
                <c:pt idx="1734">
                  <c:v>43630</c:v>
                </c:pt>
                <c:pt idx="1735">
                  <c:v>43629</c:v>
                </c:pt>
                <c:pt idx="1736">
                  <c:v>43628</c:v>
                </c:pt>
                <c:pt idx="1737">
                  <c:v>43627</c:v>
                </c:pt>
                <c:pt idx="1738">
                  <c:v>43626</c:v>
                </c:pt>
                <c:pt idx="1739">
                  <c:v>43623</c:v>
                </c:pt>
                <c:pt idx="1740">
                  <c:v>43622</c:v>
                </c:pt>
                <c:pt idx="1741">
                  <c:v>43621</c:v>
                </c:pt>
                <c:pt idx="1742">
                  <c:v>43620</c:v>
                </c:pt>
                <c:pt idx="1743">
                  <c:v>43619</c:v>
                </c:pt>
                <c:pt idx="1744">
                  <c:v>43616</c:v>
                </c:pt>
                <c:pt idx="1745">
                  <c:v>43615</c:v>
                </c:pt>
                <c:pt idx="1746">
                  <c:v>43614</c:v>
                </c:pt>
                <c:pt idx="1747">
                  <c:v>43613</c:v>
                </c:pt>
                <c:pt idx="1748">
                  <c:v>43612</c:v>
                </c:pt>
                <c:pt idx="1749">
                  <c:v>43609</c:v>
                </c:pt>
                <c:pt idx="1750">
                  <c:v>43608</c:v>
                </c:pt>
                <c:pt idx="1751">
                  <c:v>43607</c:v>
                </c:pt>
                <c:pt idx="1752">
                  <c:v>43606</c:v>
                </c:pt>
                <c:pt idx="1753">
                  <c:v>43602</c:v>
                </c:pt>
                <c:pt idx="1754">
                  <c:v>43601</c:v>
                </c:pt>
                <c:pt idx="1755">
                  <c:v>43600</c:v>
                </c:pt>
                <c:pt idx="1756">
                  <c:v>43599</c:v>
                </c:pt>
                <c:pt idx="1757">
                  <c:v>43598</c:v>
                </c:pt>
                <c:pt idx="1758">
                  <c:v>43595</c:v>
                </c:pt>
                <c:pt idx="1759">
                  <c:v>43594</c:v>
                </c:pt>
                <c:pt idx="1760">
                  <c:v>43593</c:v>
                </c:pt>
                <c:pt idx="1761">
                  <c:v>43592</c:v>
                </c:pt>
                <c:pt idx="1762">
                  <c:v>43591</c:v>
                </c:pt>
                <c:pt idx="1763">
                  <c:v>43588</c:v>
                </c:pt>
                <c:pt idx="1764">
                  <c:v>43587</c:v>
                </c:pt>
                <c:pt idx="1765">
                  <c:v>43586</c:v>
                </c:pt>
                <c:pt idx="1766">
                  <c:v>43585</c:v>
                </c:pt>
                <c:pt idx="1767">
                  <c:v>43584</c:v>
                </c:pt>
                <c:pt idx="1768">
                  <c:v>43581</c:v>
                </c:pt>
                <c:pt idx="1769">
                  <c:v>43580</c:v>
                </c:pt>
                <c:pt idx="1770">
                  <c:v>43579</c:v>
                </c:pt>
                <c:pt idx="1771">
                  <c:v>43578</c:v>
                </c:pt>
                <c:pt idx="1772">
                  <c:v>43577</c:v>
                </c:pt>
                <c:pt idx="1773">
                  <c:v>43573</c:v>
                </c:pt>
                <c:pt idx="1774">
                  <c:v>43572</c:v>
                </c:pt>
                <c:pt idx="1775">
                  <c:v>43571</c:v>
                </c:pt>
                <c:pt idx="1776">
                  <c:v>43570</c:v>
                </c:pt>
                <c:pt idx="1777">
                  <c:v>43567</c:v>
                </c:pt>
                <c:pt idx="1778">
                  <c:v>43566</c:v>
                </c:pt>
                <c:pt idx="1779">
                  <c:v>43565</c:v>
                </c:pt>
                <c:pt idx="1780">
                  <c:v>43564</c:v>
                </c:pt>
                <c:pt idx="1781">
                  <c:v>43563</c:v>
                </c:pt>
                <c:pt idx="1782">
                  <c:v>43560</c:v>
                </c:pt>
                <c:pt idx="1783">
                  <c:v>43559</c:v>
                </c:pt>
                <c:pt idx="1784">
                  <c:v>43558</c:v>
                </c:pt>
                <c:pt idx="1785">
                  <c:v>43557</c:v>
                </c:pt>
                <c:pt idx="1786">
                  <c:v>43556</c:v>
                </c:pt>
                <c:pt idx="1787">
                  <c:v>43553</c:v>
                </c:pt>
                <c:pt idx="1788">
                  <c:v>43552</c:v>
                </c:pt>
                <c:pt idx="1789">
                  <c:v>43551</c:v>
                </c:pt>
                <c:pt idx="1790">
                  <c:v>43550</c:v>
                </c:pt>
                <c:pt idx="1791">
                  <c:v>43549</c:v>
                </c:pt>
                <c:pt idx="1792">
                  <c:v>43546</c:v>
                </c:pt>
                <c:pt idx="1793">
                  <c:v>43545</c:v>
                </c:pt>
                <c:pt idx="1794">
                  <c:v>43544</c:v>
                </c:pt>
                <c:pt idx="1795">
                  <c:v>43543</c:v>
                </c:pt>
                <c:pt idx="1796">
                  <c:v>43542</c:v>
                </c:pt>
                <c:pt idx="1797">
                  <c:v>43539</c:v>
                </c:pt>
                <c:pt idx="1798">
                  <c:v>43538</c:v>
                </c:pt>
                <c:pt idx="1799">
                  <c:v>43537</c:v>
                </c:pt>
                <c:pt idx="1800">
                  <c:v>43536</c:v>
                </c:pt>
                <c:pt idx="1801">
                  <c:v>43535</c:v>
                </c:pt>
                <c:pt idx="1802">
                  <c:v>43532</c:v>
                </c:pt>
                <c:pt idx="1803">
                  <c:v>43531</c:v>
                </c:pt>
                <c:pt idx="1804">
                  <c:v>43530</c:v>
                </c:pt>
                <c:pt idx="1805">
                  <c:v>43529</c:v>
                </c:pt>
                <c:pt idx="1806">
                  <c:v>43528</c:v>
                </c:pt>
                <c:pt idx="1807">
                  <c:v>43525</c:v>
                </c:pt>
                <c:pt idx="1808">
                  <c:v>43524</c:v>
                </c:pt>
                <c:pt idx="1809">
                  <c:v>43523</c:v>
                </c:pt>
                <c:pt idx="1810">
                  <c:v>43522</c:v>
                </c:pt>
                <c:pt idx="1811">
                  <c:v>43521</c:v>
                </c:pt>
                <c:pt idx="1812">
                  <c:v>43518</c:v>
                </c:pt>
                <c:pt idx="1813">
                  <c:v>43517</c:v>
                </c:pt>
                <c:pt idx="1814">
                  <c:v>43516</c:v>
                </c:pt>
                <c:pt idx="1815">
                  <c:v>43515</c:v>
                </c:pt>
                <c:pt idx="1816">
                  <c:v>43511</c:v>
                </c:pt>
                <c:pt idx="1817">
                  <c:v>43510</c:v>
                </c:pt>
                <c:pt idx="1818">
                  <c:v>43509</c:v>
                </c:pt>
                <c:pt idx="1819">
                  <c:v>43508</c:v>
                </c:pt>
                <c:pt idx="1820">
                  <c:v>43507</c:v>
                </c:pt>
                <c:pt idx="1821">
                  <c:v>43504</c:v>
                </c:pt>
                <c:pt idx="1822">
                  <c:v>43503</c:v>
                </c:pt>
                <c:pt idx="1823">
                  <c:v>43502</c:v>
                </c:pt>
                <c:pt idx="1824">
                  <c:v>43501</c:v>
                </c:pt>
                <c:pt idx="1825">
                  <c:v>43500</c:v>
                </c:pt>
                <c:pt idx="1826">
                  <c:v>43497</c:v>
                </c:pt>
                <c:pt idx="1827">
                  <c:v>43496</c:v>
                </c:pt>
                <c:pt idx="1828">
                  <c:v>43495</c:v>
                </c:pt>
                <c:pt idx="1829">
                  <c:v>43494</c:v>
                </c:pt>
                <c:pt idx="1830">
                  <c:v>43493</c:v>
                </c:pt>
                <c:pt idx="1831">
                  <c:v>43490</c:v>
                </c:pt>
                <c:pt idx="1832">
                  <c:v>43489</c:v>
                </c:pt>
                <c:pt idx="1833">
                  <c:v>43488</c:v>
                </c:pt>
                <c:pt idx="1834">
                  <c:v>43487</c:v>
                </c:pt>
                <c:pt idx="1835">
                  <c:v>43486</c:v>
                </c:pt>
                <c:pt idx="1836">
                  <c:v>43483</c:v>
                </c:pt>
                <c:pt idx="1837">
                  <c:v>43482</c:v>
                </c:pt>
                <c:pt idx="1838">
                  <c:v>43481</c:v>
                </c:pt>
                <c:pt idx="1839">
                  <c:v>43480</c:v>
                </c:pt>
                <c:pt idx="1840">
                  <c:v>43479</c:v>
                </c:pt>
                <c:pt idx="1841">
                  <c:v>43476</c:v>
                </c:pt>
                <c:pt idx="1842">
                  <c:v>43475</c:v>
                </c:pt>
                <c:pt idx="1843">
                  <c:v>43474</c:v>
                </c:pt>
                <c:pt idx="1844">
                  <c:v>43473</c:v>
                </c:pt>
                <c:pt idx="1845">
                  <c:v>43472</c:v>
                </c:pt>
                <c:pt idx="1846">
                  <c:v>43469</c:v>
                </c:pt>
                <c:pt idx="1847">
                  <c:v>43468</c:v>
                </c:pt>
                <c:pt idx="1848">
                  <c:v>43467</c:v>
                </c:pt>
                <c:pt idx="1849">
                  <c:v>43465</c:v>
                </c:pt>
                <c:pt idx="1850">
                  <c:v>43462</c:v>
                </c:pt>
                <c:pt idx="1851">
                  <c:v>43461</c:v>
                </c:pt>
                <c:pt idx="1852">
                  <c:v>43458</c:v>
                </c:pt>
                <c:pt idx="1853">
                  <c:v>43455</c:v>
                </c:pt>
                <c:pt idx="1854">
                  <c:v>43454</c:v>
                </c:pt>
                <c:pt idx="1855">
                  <c:v>43453</c:v>
                </c:pt>
                <c:pt idx="1856">
                  <c:v>43452</c:v>
                </c:pt>
                <c:pt idx="1857">
                  <c:v>43451</c:v>
                </c:pt>
                <c:pt idx="1858">
                  <c:v>43448</c:v>
                </c:pt>
                <c:pt idx="1859">
                  <c:v>43447</c:v>
                </c:pt>
                <c:pt idx="1860">
                  <c:v>43446</c:v>
                </c:pt>
                <c:pt idx="1861">
                  <c:v>43445</c:v>
                </c:pt>
                <c:pt idx="1862">
                  <c:v>43444</c:v>
                </c:pt>
                <c:pt idx="1863">
                  <c:v>43441</c:v>
                </c:pt>
                <c:pt idx="1864">
                  <c:v>43440</c:v>
                </c:pt>
                <c:pt idx="1865">
                  <c:v>43439</c:v>
                </c:pt>
                <c:pt idx="1866">
                  <c:v>43438</c:v>
                </c:pt>
                <c:pt idx="1867">
                  <c:v>43437</c:v>
                </c:pt>
                <c:pt idx="1868">
                  <c:v>43434</c:v>
                </c:pt>
                <c:pt idx="1869">
                  <c:v>43433</c:v>
                </c:pt>
                <c:pt idx="1870">
                  <c:v>43432</c:v>
                </c:pt>
                <c:pt idx="1871">
                  <c:v>43431</c:v>
                </c:pt>
                <c:pt idx="1872">
                  <c:v>43430</c:v>
                </c:pt>
                <c:pt idx="1873">
                  <c:v>43427</c:v>
                </c:pt>
                <c:pt idx="1874">
                  <c:v>43426</c:v>
                </c:pt>
                <c:pt idx="1875">
                  <c:v>43425</c:v>
                </c:pt>
                <c:pt idx="1876">
                  <c:v>43424</c:v>
                </c:pt>
                <c:pt idx="1877">
                  <c:v>43423</c:v>
                </c:pt>
                <c:pt idx="1878">
                  <c:v>43420</c:v>
                </c:pt>
                <c:pt idx="1879">
                  <c:v>43419</c:v>
                </c:pt>
                <c:pt idx="1880">
                  <c:v>43418</c:v>
                </c:pt>
                <c:pt idx="1881">
                  <c:v>43417</c:v>
                </c:pt>
                <c:pt idx="1882">
                  <c:v>43416</c:v>
                </c:pt>
                <c:pt idx="1883">
                  <c:v>43413</c:v>
                </c:pt>
                <c:pt idx="1884">
                  <c:v>43412</c:v>
                </c:pt>
                <c:pt idx="1885">
                  <c:v>43411</c:v>
                </c:pt>
                <c:pt idx="1886">
                  <c:v>43410</c:v>
                </c:pt>
                <c:pt idx="1887">
                  <c:v>43409</c:v>
                </c:pt>
                <c:pt idx="1888">
                  <c:v>43406</c:v>
                </c:pt>
                <c:pt idx="1889">
                  <c:v>43405</c:v>
                </c:pt>
                <c:pt idx="1890">
                  <c:v>43404</c:v>
                </c:pt>
                <c:pt idx="1891">
                  <c:v>43403</c:v>
                </c:pt>
                <c:pt idx="1892">
                  <c:v>43402</c:v>
                </c:pt>
                <c:pt idx="1893">
                  <c:v>43399</c:v>
                </c:pt>
                <c:pt idx="1894">
                  <c:v>43398</c:v>
                </c:pt>
                <c:pt idx="1895">
                  <c:v>43397</c:v>
                </c:pt>
                <c:pt idx="1896">
                  <c:v>43396</c:v>
                </c:pt>
                <c:pt idx="1897">
                  <c:v>43395</c:v>
                </c:pt>
                <c:pt idx="1898">
                  <c:v>43392</c:v>
                </c:pt>
                <c:pt idx="1899">
                  <c:v>43391</c:v>
                </c:pt>
                <c:pt idx="1900">
                  <c:v>43390</c:v>
                </c:pt>
                <c:pt idx="1901">
                  <c:v>43389</c:v>
                </c:pt>
                <c:pt idx="1902">
                  <c:v>43388</c:v>
                </c:pt>
                <c:pt idx="1903">
                  <c:v>43385</c:v>
                </c:pt>
                <c:pt idx="1904">
                  <c:v>43384</c:v>
                </c:pt>
                <c:pt idx="1905">
                  <c:v>43383</c:v>
                </c:pt>
                <c:pt idx="1906">
                  <c:v>43382</c:v>
                </c:pt>
                <c:pt idx="1907">
                  <c:v>43378</c:v>
                </c:pt>
                <c:pt idx="1908">
                  <c:v>43377</c:v>
                </c:pt>
                <c:pt idx="1909">
                  <c:v>43376</c:v>
                </c:pt>
                <c:pt idx="1910">
                  <c:v>43375</c:v>
                </c:pt>
                <c:pt idx="1911">
                  <c:v>43374</c:v>
                </c:pt>
                <c:pt idx="1912">
                  <c:v>43371</c:v>
                </c:pt>
                <c:pt idx="1913">
                  <c:v>43370</c:v>
                </c:pt>
                <c:pt idx="1914">
                  <c:v>43369</c:v>
                </c:pt>
                <c:pt idx="1915">
                  <c:v>43368</c:v>
                </c:pt>
                <c:pt idx="1916">
                  <c:v>43367</c:v>
                </c:pt>
                <c:pt idx="1917">
                  <c:v>43364</c:v>
                </c:pt>
                <c:pt idx="1918">
                  <c:v>43363</c:v>
                </c:pt>
                <c:pt idx="1919">
                  <c:v>43362</c:v>
                </c:pt>
                <c:pt idx="1920">
                  <c:v>43361</c:v>
                </c:pt>
                <c:pt idx="1921">
                  <c:v>43360</c:v>
                </c:pt>
                <c:pt idx="1922">
                  <c:v>43357</c:v>
                </c:pt>
                <c:pt idx="1923">
                  <c:v>43356</c:v>
                </c:pt>
                <c:pt idx="1924">
                  <c:v>43355</c:v>
                </c:pt>
                <c:pt idx="1925">
                  <c:v>43354</c:v>
                </c:pt>
                <c:pt idx="1926">
                  <c:v>43353</c:v>
                </c:pt>
                <c:pt idx="1927">
                  <c:v>43350</c:v>
                </c:pt>
                <c:pt idx="1928">
                  <c:v>43349</c:v>
                </c:pt>
                <c:pt idx="1929">
                  <c:v>43348</c:v>
                </c:pt>
                <c:pt idx="1930">
                  <c:v>43347</c:v>
                </c:pt>
                <c:pt idx="1931">
                  <c:v>43343</c:v>
                </c:pt>
                <c:pt idx="1932">
                  <c:v>43342</c:v>
                </c:pt>
                <c:pt idx="1933">
                  <c:v>43341</c:v>
                </c:pt>
                <c:pt idx="1934">
                  <c:v>43340</c:v>
                </c:pt>
                <c:pt idx="1935">
                  <c:v>43339</c:v>
                </c:pt>
                <c:pt idx="1936">
                  <c:v>43336</c:v>
                </c:pt>
                <c:pt idx="1937">
                  <c:v>43335</c:v>
                </c:pt>
                <c:pt idx="1938">
                  <c:v>43334</c:v>
                </c:pt>
                <c:pt idx="1939">
                  <c:v>43333</c:v>
                </c:pt>
                <c:pt idx="1940">
                  <c:v>43332</c:v>
                </c:pt>
                <c:pt idx="1941">
                  <c:v>43329</c:v>
                </c:pt>
                <c:pt idx="1942">
                  <c:v>43328</c:v>
                </c:pt>
                <c:pt idx="1943">
                  <c:v>43327</c:v>
                </c:pt>
                <c:pt idx="1944">
                  <c:v>43326</c:v>
                </c:pt>
                <c:pt idx="1945">
                  <c:v>43325</c:v>
                </c:pt>
                <c:pt idx="1946">
                  <c:v>43322</c:v>
                </c:pt>
                <c:pt idx="1947">
                  <c:v>43321</c:v>
                </c:pt>
                <c:pt idx="1948">
                  <c:v>43320</c:v>
                </c:pt>
                <c:pt idx="1949">
                  <c:v>43319</c:v>
                </c:pt>
                <c:pt idx="1950">
                  <c:v>43315</c:v>
                </c:pt>
                <c:pt idx="1951">
                  <c:v>43314</c:v>
                </c:pt>
                <c:pt idx="1952">
                  <c:v>43313</c:v>
                </c:pt>
                <c:pt idx="1953">
                  <c:v>43312</c:v>
                </c:pt>
                <c:pt idx="1954">
                  <c:v>43311</c:v>
                </c:pt>
                <c:pt idx="1955">
                  <c:v>43308</c:v>
                </c:pt>
                <c:pt idx="1956">
                  <c:v>43307</c:v>
                </c:pt>
                <c:pt idx="1957">
                  <c:v>43306</c:v>
                </c:pt>
                <c:pt idx="1958">
                  <c:v>43305</c:v>
                </c:pt>
                <c:pt idx="1959">
                  <c:v>43304</c:v>
                </c:pt>
                <c:pt idx="1960">
                  <c:v>43301</c:v>
                </c:pt>
                <c:pt idx="1961">
                  <c:v>43300</c:v>
                </c:pt>
                <c:pt idx="1962">
                  <c:v>43299</c:v>
                </c:pt>
                <c:pt idx="1963">
                  <c:v>43298</c:v>
                </c:pt>
                <c:pt idx="1964">
                  <c:v>43297</c:v>
                </c:pt>
                <c:pt idx="1965">
                  <c:v>43294</c:v>
                </c:pt>
                <c:pt idx="1966">
                  <c:v>43293</c:v>
                </c:pt>
                <c:pt idx="1967">
                  <c:v>43292</c:v>
                </c:pt>
                <c:pt idx="1968">
                  <c:v>43291</c:v>
                </c:pt>
                <c:pt idx="1969">
                  <c:v>43290</c:v>
                </c:pt>
                <c:pt idx="1970">
                  <c:v>43287</c:v>
                </c:pt>
                <c:pt idx="1971">
                  <c:v>43286</c:v>
                </c:pt>
                <c:pt idx="1972">
                  <c:v>43285</c:v>
                </c:pt>
                <c:pt idx="1973">
                  <c:v>43284</c:v>
                </c:pt>
                <c:pt idx="1974">
                  <c:v>43283</c:v>
                </c:pt>
                <c:pt idx="1975">
                  <c:v>43280</c:v>
                </c:pt>
                <c:pt idx="1976">
                  <c:v>43279</c:v>
                </c:pt>
                <c:pt idx="1977">
                  <c:v>43278</c:v>
                </c:pt>
                <c:pt idx="1978">
                  <c:v>43277</c:v>
                </c:pt>
                <c:pt idx="1979">
                  <c:v>43276</c:v>
                </c:pt>
                <c:pt idx="1980">
                  <c:v>43273</c:v>
                </c:pt>
                <c:pt idx="1981">
                  <c:v>43272</c:v>
                </c:pt>
                <c:pt idx="1982">
                  <c:v>43271</c:v>
                </c:pt>
                <c:pt idx="1983">
                  <c:v>43270</c:v>
                </c:pt>
                <c:pt idx="1984">
                  <c:v>43269</c:v>
                </c:pt>
                <c:pt idx="1985">
                  <c:v>43266</c:v>
                </c:pt>
                <c:pt idx="1986">
                  <c:v>43265</c:v>
                </c:pt>
                <c:pt idx="1987">
                  <c:v>43264</c:v>
                </c:pt>
                <c:pt idx="1988">
                  <c:v>43263</c:v>
                </c:pt>
                <c:pt idx="1989">
                  <c:v>43262</c:v>
                </c:pt>
                <c:pt idx="1990">
                  <c:v>43259</c:v>
                </c:pt>
                <c:pt idx="1991">
                  <c:v>43258</c:v>
                </c:pt>
                <c:pt idx="1992">
                  <c:v>43257</c:v>
                </c:pt>
                <c:pt idx="1993">
                  <c:v>43256</c:v>
                </c:pt>
                <c:pt idx="1994">
                  <c:v>43255</c:v>
                </c:pt>
                <c:pt idx="1995">
                  <c:v>43252</c:v>
                </c:pt>
                <c:pt idx="1996">
                  <c:v>43251</c:v>
                </c:pt>
                <c:pt idx="1997">
                  <c:v>43250</c:v>
                </c:pt>
                <c:pt idx="1998">
                  <c:v>43249</c:v>
                </c:pt>
                <c:pt idx="1999">
                  <c:v>43248</c:v>
                </c:pt>
                <c:pt idx="2000">
                  <c:v>43245</c:v>
                </c:pt>
                <c:pt idx="2001">
                  <c:v>43244</c:v>
                </c:pt>
                <c:pt idx="2002">
                  <c:v>43243</c:v>
                </c:pt>
                <c:pt idx="2003">
                  <c:v>43242</c:v>
                </c:pt>
                <c:pt idx="2004">
                  <c:v>43238</c:v>
                </c:pt>
                <c:pt idx="2005">
                  <c:v>43237</c:v>
                </c:pt>
                <c:pt idx="2006">
                  <c:v>43236</c:v>
                </c:pt>
                <c:pt idx="2007">
                  <c:v>43235</c:v>
                </c:pt>
                <c:pt idx="2008">
                  <c:v>43234</c:v>
                </c:pt>
                <c:pt idx="2009">
                  <c:v>43231</c:v>
                </c:pt>
                <c:pt idx="2010">
                  <c:v>43230</c:v>
                </c:pt>
                <c:pt idx="2011">
                  <c:v>43229</c:v>
                </c:pt>
                <c:pt idx="2012">
                  <c:v>43228</c:v>
                </c:pt>
                <c:pt idx="2013">
                  <c:v>43227</c:v>
                </c:pt>
                <c:pt idx="2014">
                  <c:v>43224</c:v>
                </c:pt>
                <c:pt idx="2015">
                  <c:v>43223</c:v>
                </c:pt>
                <c:pt idx="2016">
                  <c:v>43222</c:v>
                </c:pt>
                <c:pt idx="2017">
                  <c:v>43221</c:v>
                </c:pt>
                <c:pt idx="2018">
                  <c:v>43220</c:v>
                </c:pt>
                <c:pt idx="2019">
                  <c:v>43217</c:v>
                </c:pt>
                <c:pt idx="2020">
                  <c:v>43216</c:v>
                </c:pt>
                <c:pt idx="2021">
                  <c:v>43215</c:v>
                </c:pt>
                <c:pt idx="2022">
                  <c:v>43214</c:v>
                </c:pt>
                <c:pt idx="2023">
                  <c:v>43213</c:v>
                </c:pt>
                <c:pt idx="2024">
                  <c:v>43210</c:v>
                </c:pt>
                <c:pt idx="2025">
                  <c:v>43209</c:v>
                </c:pt>
                <c:pt idx="2026">
                  <c:v>43208</c:v>
                </c:pt>
                <c:pt idx="2027">
                  <c:v>43207</c:v>
                </c:pt>
                <c:pt idx="2028">
                  <c:v>43206</c:v>
                </c:pt>
                <c:pt idx="2029">
                  <c:v>43203</c:v>
                </c:pt>
                <c:pt idx="2030">
                  <c:v>43202</c:v>
                </c:pt>
                <c:pt idx="2031">
                  <c:v>43201</c:v>
                </c:pt>
                <c:pt idx="2032">
                  <c:v>43200</c:v>
                </c:pt>
                <c:pt idx="2033">
                  <c:v>43199</c:v>
                </c:pt>
                <c:pt idx="2034">
                  <c:v>43196</c:v>
                </c:pt>
                <c:pt idx="2035">
                  <c:v>43195</c:v>
                </c:pt>
                <c:pt idx="2036">
                  <c:v>43194</c:v>
                </c:pt>
                <c:pt idx="2037">
                  <c:v>43193</c:v>
                </c:pt>
                <c:pt idx="2038">
                  <c:v>43192</c:v>
                </c:pt>
                <c:pt idx="2039">
                  <c:v>43188</c:v>
                </c:pt>
                <c:pt idx="2040">
                  <c:v>43187</c:v>
                </c:pt>
                <c:pt idx="2041">
                  <c:v>43186</c:v>
                </c:pt>
                <c:pt idx="2042">
                  <c:v>43185</c:v>
                </c:pt>
                <c:pt idx="2043">
                  <c:v>43182</c:v>
                </c:pt>
                <c:pt idx="2044">
                  <c:v>43181</c:v>
                </c:pt>
                <c:pt idx="2045">
                  <c:v>43180</c:v>
                </c:pt>
                <c:pt idx="2046">
                  <c:v>43179</c:v>
                </c:pt>
                <c:pt idx="2047">
                  <c:v>43178</c:v>
                </c:pt>
                <c:pt idx="2048">
                  <c:v>43175</c:v>
                </c:pt>
                <c:pt idx="2049">
                  <c:v>43174</c:v>
                </c:pt>
                <c:pt idx="2050">
                  <c:v>43173</c:v>
                </c:pt>
                <c:pt idx="2051">
                  <c:v>43172</c:v>
                </c:pt>
                <c:pt idx="2052">
                  <c:v>43171</c:v>
                </c:pt>
                <c:pt idx="2053">
                  <c:v>43168</c:v>
                </c:pt>
                <c:pt idx="2054">
                  <c:v>43167</c:v>
                </c:pt>
                <c:pt idx="2055">
                  <c:v>43166</c:v>
                </c:pt>
                <c:pt idx="2056">
                  <c:v>43165</c:v>
                </c:pt>
                <c:pt idx="2057">
                  <c:v>43164</c:v>
                </c:pt>
                <c:pt idx="2058">
                  <c:v>43161</c:v>
                </c:pt>
                <c:pt idx="2059">
                  <c:v>43160</c:v>
                </c:pt>
                <c:pt idx="2060">
                  <c:v>43159</c:v>
                </c:pt>
                <c:pt idx="2061">
                  <c:v>43158</c:v>
                </c:pt>
                <c:pt idx="2062">
                  <c:v>43157</c:v>
                </c:pt>
                <c:pt idx="2063">
                  <c:v>43154</c:v>
                </c:pt>
                <c:pt idx="2064">
                  <c:v>43153</c:v>
                </c:pt>
                <c:pt idx="2065">
                  <c:v>43152</c:v>
                </c:pt>
                <c:pt idx="2066">
                  <c:v>43151</c:v>
                </c:pt>
                <c:pt idx="2067">
                  <c:v>43147</c:v>
                </c:pt>
                <c:pt idx="2068">
                  <c:v>43146</c:v>
                </c:pt>
                <c:pt idx="2069">
                  <c:v>43145</c:v>
                </c:pt>
                <c:pt idx="2070">
                  <c:v>43144</c:v>
                </c:pt>
                <c:pt idx="2071">
                  <c:v>43143</c:v>
                </c:pt>
                <c:pt idx="2072">
                  <c:v>43140</c:v>
                </c:pt>
                <c:pt idx="2073">
                  <c:v>43139</c:v>
                </c:pt>
                <c:pt idx="2074">
                  <c:v>43138</c:v>
                </c:pt>
                <c:pt idx="2075">
                  <c:v>43137</c:v>
                </c:pt>
                <c:pt idx="2076">
                  <c:v>43136</c:v>
                </c:pt>
                <c:pt idx="2077">
                  <c:v>43133</c:v>
                </c:pt>
                <c:pt idx="2078">
                  <c:v>43132</c:v>
                </c:pt>
                <c:pt idx="2079">
                  <c:v>43131</c:v>
                </c:pt>
                <c:pt idx="2080">
                  <c:v>43130</c:v>
                </c:pt>
                <c:pt idx="2081">
                  <c:v>43129</c:v>
                </c:pt>
                <c:pt idx="2082">
                  <c:v>43126</c:v>
                </c:pt>
                <c:pt idx="2083">
                  <c:v>43125</c:v>
                </c:pt>
                <c:pt idx="2084">
                  <c:v>43124</c:v>
                </c:pt>
                <c:pt idx="2085">
                  <c:v>43123</c:v>
                </c:pt>
                <c:pt idx="2086">
                  <c:v>43122</c:v>
                </c:pt>
                <c:pt idx="2087">
                  <c:v>43119</c:v>
                </c:pt>
                <c:pt idx="2088">
                  <c:v>43118</c:v>
                </c:pt>
                <c:pt idx="2089">
                  <c:v>43117</c:v>
                </c:pt>
                <c:pt idx="2090">
                  <c:v>43116</c:v>
                </c:pt>
                <c:pt idx="2091">
                  <c:v>43115</c:v>
                </c:pt>
                <c:pt idx="2092">
                  <c:v>43112</c:v>
                </c:pt>
                <c:pt idx="2093">
                  <c:v>43111</c:v>
                </c:pt>
                <c:pt idx="2094">
                  <c:v>43110</c:v>
                </c:pt>
                <c:pt idx="2095">
                  <c:v>43109</c:v>
                </c:pt>
                <c:pt idx="2096">
                  <c:v>43108</c:v>
                </c:pt>
                <c:pt idx="2097">
                  <c:v>43105</c:v>
                </c:pt>
                <c:pt idx="2098">
                  <c:v>43104</c:v>
                </c:pt>
                <c:pt idx="2099">
                  <c:v>43103</c:v>
                </c:pt>
                <c:pt idx="2100">
                  <c:v>43102</c:v>
                </c:pt>
                <c:pt idx="2101">
                  <c:v>43098</c:v>
                </c:pt>
                <c:pt idx="2102">
                  <c:v>43097</c:v>
                </c:pt>
                <c:pt idx="2103">
                  <c:v>43096</c:v>
                </c:pt>
                <c:pt idx="2104">
                  <c:v>43091</c:v>
                </c:pt>
                <c:pt idx="2105">
                  <c:v>43090</c:v>
                </c:pt>
                <c:pt idx="2106">
                  <c:v>43089</c:v>
                </c:pt>
                <c:pt idx="2107">
                  <c:v>43088</c:v>
                </c:pt>
                <c:pt idx="2108">
                  <c:v>43087</c:v>
                </c:pt>
                <c:pt idx="2109">
                  <c:v>43084</c:v>
                </c:pt>
                <c:pt idx="2110">
                  <c:v>43083</c:v>
                </c:pt>
                <c:pt idx="2111">
                  <c:v>43082</c:v>
                </c:pt>
                <c:pt idx="2112">
                  <c:v>43081</c:v>
                </c:pt>
                <c:pt idx="2113">
                  <c:v>43080</c:v>
                </c:pt>
                <c:pt idx="2114">
                  <c:v>43077</c:v>
                </c:pt>
                <c:pt idx="2115">
                  <c:v>43076</c:v>
                </c:pt>
                <c:pt idx="2116">
                  <c:v>43075</c:v>
                </c:pt>
                <c:pt idx="2117">
                  <c:v>43074</c:v>
                </c:pt>
                <c:pt idx="2118">
                  <c:v>43073</c:v>
                </c:pt>
                <c:pt idx="2119">
                  <c:v>43070</c:v>
                </c:pt>
                <c:pt idx="2120">
                  <c:v>43069</c:v>
                </c:pt>
                <c:pt idx="2121">
                  <c:v>43068</c:v>
                </c:pt>
                <c:pt idx="2122">
                  <c:v>43067</c:v>
                </c:pt>
                <c:pt idx="2123">
                  <c:v>43066</c:v>
                </c:pt>
                <c:pt idx="2124">
                  <c:v>43063</c:v>
                </c:pt>
                <c:pt idx="2125">
                  <c:v>43062</c:v>
                </c:pt>
                <c:pt idx="2126">
                  <c:v>43061</c:v>
                </c:pt>
                <c:pt idx="2127">
                  <c:v>43060</c:v>
                </c:pt>
                <c:pt idx="2128">
                  <c:v>43059</c:v>
                </c:pt>
                <c:pt idx="2129">
                  <c:v>43056</c:v>
                </c:pt>
                <c:pt idx="2130">
                  <c:v>43055</c:v>
                </c:pt>
                <c:pt idx="2131">
                  <c:v>43054</c:v>
                </c:pt>
                <c:pt idx="2132">
                  <c:v>43053</c:v>
                </c:pt>
                <c:pt idx="2133">
                  <c:v>43052</c:v>
                </c:pt>
                <c:pt idx="2134">
                  <c:v>43049</c:v>
                </c:pt>
                <c:pt idx="2135">
                  <c:v>43048</c:v>
                </c:pt>
                <c:pt idx="2136">
                  <c:v>43047</c:v>
                </c:pt>
                <c:pt idx="2137">
                  <c:v>43046</c:v>
                </c:pt>
                <c:pt idx="2138">
                  <c:v>43045</c:v>
                </c:pt>
                <c:pt idx="2139">
                  <c:v>43042</c:v>
                </c:pt>
                <c:pt idx="2140">
                  <c:v>43041</c:v>
                </c:pt>
                <c:pt idx="2141">
                  <c:v>43040</c:v>
                </c:pt>
                <c:pt idx="2142">
                  <c:v>43039</c:v>
                </c:pt>
                <c:pt idx="2143">
                  <c:v>43038</c:v>
                </c:pt>
                <c:pt idx="2144">
                  <c:v>43035</c:v>
                </c:pt>
                <c:pt idx="2145">
                  <c:v>43034</c:v>
                </c:pt>
                <c:pt idx="2146">
                  <c:v>43033</c:v>
                </c:pt>
                <c:pt idx="2147">
                  <c:v>43032</c:v>
                </c:pt>
                <c:pt idx="2148">
                  <c:v>43031</c:v>
                </c:pt>
                <c:pt idx="2149">
                  <c:v>43028</c:v>
                </c:pt>
                <c:pt idx="2150">
                  <c:v>43027</c:v>
                </c:pt>
                <c:pt idx="2151">
                  <c:v>43026</c:v>
                </c:pt>
                <c:pt idx="2152">
                  <c:v>43025</c:v>
                </c:pt>
                <c:pt idx="2153">
                  <c:v>43024</c:v>
                </c:pt>
                <c:pt idx="2154">
                  <c:v>43021</c:v>
                </c:pt>
                <c:pt idx="2155">
                  <c:v>43020</c:v>
                </c:pt>
                <c:pt idx="2156">
                  <c:v>43019</c:v>
                </c:pt>
                <c:pt idx="2157">
                  <c:v>43018</c:v>
                </c:pt>
                <c:pt idx="2158">
                  <c:v>43014</c:v>
                </c:pt>
                <c:pt idx="2159">
                  <c:v>43013</c:v>
                </c:pt>
                <c:pt idx="2160">
                  <c:v>43012</c:v>
                </c:pt>
                <c:pt idx="2161">
                  <c:v>43011</c:v>
                </c:pt>
                <c:pt idx="2162">
                  <c:v>43010</c:v>
                </c:pt>
                <c:pt idx="2163">
                  <c:v>43007</c:v>
                </c:pt>
                <c:pt idx="2164">
                  <c:v>43006</c:v>
                </c:pt>
                <c:pt idx="2165">
                  <c:v>43005</c:v>
                </c:pt>
                <c:pt idx="2166">
                  <c:v>43004</c:v>
                </c:pt>
                <c:pt idx="2167">
                  <c:v>43003</c:v>
                </c:pt>
                <c:pt idx="2168">
                  <c:v>43000</c:v>
                </c:pt>
                <c:pt idx="2169">
                  <c:v>42999</c:v>
                </c:pt>
                <c:pt idx="2170">
                  <c:v>42998</c:v>
                </c:pt>
                <c:pt idx="2171">
                  <c:v>42997</c:v>
                </c:pt>
                <c:pt idx="2172">
                  <c:v>42996</c:v>
                </c:pt>
                <c:pt idx="2173">
                  <c:v>42993</c:v>
                </c:pt>
                <c:pt idx="2174">
                  <c:v>42992</c:v>
                </c:pt>
                <c:pt idx="2175">
                  <c:v>42991</c:v>
                </c:pt>
                <c:pt idx="2176">
                  <c:v>42990</c:v>
                </c:pt>
                <c:pt idx="2177">
                  <c:v>42989</c:v>
                </c:pt>
                <c:pt idx="2178">
                  <c:v>42986</c:v>
                </c:pt>
                <c:pt idx="2179">
                  <c:v>42985</c:v>
                </c:pt>
                <c:pt idx="2180">
                  <c:v>42984</c:v>
                </c:pt>
                <c:pt idx="2181">
                  <c:v>42983</c:v>
                </c:pt>
                <c:pt idx="2182">
                  <c:v>42979</c:v>
                </c:pt>
                <c:pt idx="2183">
                  <c:v>42978</c:v>
                </c:pt>
                <c:pt idx="2184">
                  <c:v>42977</c:v>
                </c:pt>
                <c:pt idx="2185">
                  <c:v>42976</c:v>
                </c:pt>
                <c:pt idx="2186">
                  <c:v>42975</c:v>
                </c:pt>
                <c:pt idx="2187">
                  <c:v>42972</c:v>
                </c:pt>
                <c:pt idx="2188">
                  <c:v>42971</c:v>
                </c:pt>
                <c:pt idx="2189">
                  <c:v>42970</c:v>
                </c:pt>
                <c:pt idx="2190">
                  <c:v>42969</c:v>
                </c:pt>
                <c:pt idx="2191">
                  <c:v>42968</c:v>
                </c:pt>
                <c:pt idx="2192">
                  <c:v>42965</c:v>
                </c:pt>
                <c:pt idx="2193">
                  <c:v>42964</c:v>
                </c:pt>
                <c:pt idx="2194">
                  <c:v>42963</c:v>
                </c:pt>
                <c:pt idx="2195">
                  <c:v>42962</c:v>
                </c:pt>
                <c:pt idx="2196">
                  <c:v>42961</c:v>
                </c:pt>
                <c:pt idx="2197">
                  <c:v>42958</c:v>
                </c:pt>
                <c:pt idx="2198">
                  <c:v>42957</c:v>
                </c:pt>
                <c:pt idx="2199">
                  <c:v>42956</c:v>
                </c:pt>
                <c:pt idx="2200">
                  <c:v>42955</c:v>
                </c:pt>
                <c:pt idx="2201">
                  <c:v>42951</c:v>
                </c:pt>
                <c:pt idx="2202">
                  <c:v>42950</c:v>
                </c:pt>
                <c:pt idx="2203">
                  <c:v>42949</c:v>
                </c:pt>
                <c:pt idx="2204">
                  <c:v>42948</c:v>
                </c:pt>
                <c:pt idx="2205">
                  <c:v>42947</c:v>
                </c:pt>
                <c:pt idx="2206">
                  <c:v>42944</c:v>
                </c:pt>
                <c:pt idx="2207">
                  <c:v>42943</c:v>
                </c:pt>
                <c:pt idx="2208">
                  <c:v>42942</c:v>
                </c:pt>
                <c:pt idx="2209">
                  <c:v>42941</c:v>
                </c:pt>
                <c:pt idx="2210">
                  <c:v>42940</c:v>
                </c:pt>
                <c:pt idx="2211">
                  <c:v>42937</c:v>
                </c:pt>
                <c:pt idx="2212">
                  <c:v>42936</c:v>
                </c:pt>
                <c:pt idx="2213">
                  <c:v>42935</c:v>
                </c:pt>
                <c:pt idx="2214">
                  <c:v>42934</c:v>
                </c:pt>
                <c:pt idx="2215">
                  <c:v>42933</c:v>
                </c:pt>
                <c:pt idx="2216">
                  <c:v>42930</c:v>
                </c:pt>
                <c:pt idx="2217">
                  <c:v>42929</c:v>
                </c:pt>
                <c:pt idx="2218">
                  <c:v>42928</c:v>
                </c:pt>
                <c:pt idx="2219">
                  <c:v>42927</c:v>
                </c:pt>
                <c:pt idx="2220">
                  <c:v>42926</c:v>
                </c:pt>
                <c:pt idx="2221">
                  <c:v>42923</c:v>
                </c:pt>
                <c:pt idx="2222">
                  <c:v>42922</c:v>
                </c:pt>
                <c:pt idx="2223">
                  <c:v>42921</c:v>
                </c:pt>
                <c:pt idx="2224">
                  <c:v>42920</c:v>
                </c:pt>
                <c:pt idx="2225">
                  <c:v>42916</c:v>
                </c:pt>
                <c:pt idx="2226">
                  <c:v>42915</c:v>
                </c:pt>
                <c:pt idx="2227">
                  <c:v>42914</c:v>
                </c:pt>
                <c:pt idx="2228">
                  <c:v>42913</c:v>
                </c:pt>
                <c:pt idx="2229">
                  <c:v>42912</c:v>
                </c:pt>
                <c:pt idx="2230">
                  <c:v>42909</c:v>
                </c:pt>
                <c:pt idx="2231">
                  <c:v>42908</c:v>
                </c:pt>
                <c:pt idx="2232">
                  <c:v>42907</c:v>
                </c:pt>
                <c:pt idx="2233">
                  <c:v>42906</c:v>
                </c:pt>
                <c:pt idx="2234">
                  <c:v>42905</c:v>
                </c:pt>
                <c:pt idx="2235">
                  <c:v>42902</c:v>
                </c:pt>
                <c:pt idx="2236">
                  <c:v>42901</c:v>
                </c:pt>
                <c:pt idx="2237">
                  <c:v>42900</c:v>
                </c:pt>
                <c:pt idx="2238">
                  <c:v>42899</c:v>
                </c:pt>
                <c:pt idx="2239">
                  <c:v>42898</c:v>
                </c:pt>
                <c:pt idx="2240">
                  <c:v>42895</c:v>
                </c:pt>
                <c:pt idx="2241">
                  <c:v>42894</c:v>
                </c:pt>
                <c:pt idx="2242">
                  <c:v>42893</c:v>
                </c:pt>
                <c:pt idx="2243">
                  <c:v>42892</c:v>
                </c:pt>
                <c:pt idx="2244">
                  <c:v>42891</c:v>
                </c:pt>
                <c:pt idx="2245">
                  <c:v>42888</c:v>
                </c:pt>
                <c:pt idx="2246">
                  <c:v>42887</c:v>
                </c:pt>
                <c:pt idx="2247">
                  <c:v>42886</c:v>
                </c:pt>
                <c:pt idx="2248">
                  <c:v>42885</c:v>
                </c:pt>
                <c:pt idx="2249">
                  <c:v>42884</c:v>
                </c:pt>
                <c:pt idx="2250">
                  <c:v>42881</c:v>
                </c:pt>
                <c:pt idx="2251">
                  <c:v>42880</c:v>
                </c:pt>
                <c:pt idx="2252">
                  <c:v>42879</c:v>
                </c:pt>
                <c:pt idx="2253">
                  <c:v>42878</c:v>
                </c:pt>
                <c:pt idx="2254">
                  <c:v>42874</c:v>
                </c:pt>
                <c:pt idx="2255">
                  <c:v>42873</c:v>
                </c:pt>
                <c:pt idx="2256">
                  <c:v>42872</c:v>
                </c:pt>
                <c:pt idx="2257">
                  <c:v>42871</c:v>
                </c:pt>
                <c:pt idx="2258">
                  <c:v>42870</c:v>
                </c:pt>
                <c:pt idx="2259">
                  <c:v>42867</c:v>
                </c:pt>
                <c:pt idx="2260">
                  <c:v>42866</c:v>
                </c:pt>
                <c:pt idx="2261">
                  <c:v>42865</c:v>
                </c:pt>
                <c:pt idx="2262">
                  <c:v>42864</c:v>
                </c:pt>
                <c:pt idx="2263">
                  <c:v>42863</c:v>
                </c:pt>
                <c:pt idx="2264">
                  <c:v>42860</c:v>
                </c:pt>
                <c:pt idx="2265">
                  <c:v>42859</c:v>
                </c:pt>
                <c:pt idx="2266">
                  <c:v>42858</c:v>
                </c:pt>
                <c:pt idx="2267">
                  <c:v>42857</c:v>
                </c:pt>
                <c:pt idx="2268">
                  <c:v>42856</c:v>
                </c:pt>
                <c:pt idx="2269">
                  <c:v>42853</c:v>
                </c:pt>
                <c:pt idx="2270">
                  <c:v>42852</c:v>
                </c:pt>
                <c:pt idx="2271">
                  <c:v>42851</c:v>
                </c:pt>
                <c:pt idx="2272">
                  <c:v>42850</c:v>
                </c:pt>
                <c:pt idx="2273">
                  <c:v>42849</c:v>
                </c:pt>
                <c:pt idx="2274">
                  <c:v>42846</c:v>
                </c:pt>
                <c:pt idx="2275">
                  <c:v>42845</c:v>
                </c:pt>
                <c:pt idx="2276">
                  <c:v>42844</c:v>
                </c:pt>
                <c:pt idx="2277">
                  <c:v>42843</c:v>
                </c:pt>
                <c:pt idx="2278">
                  <c:v>42842</c:v>
                </c:pt>
                <c:pt idx="2279">
                  <c:v>42838</c:v>
                </c:pt>
                <c:pt idx="2280">
                  <c:v>42837</c:v>
                </c:pt>
                <c:pt idx="2281">
                  <c:v>42836</c:v>
                </c:pt>
                <c:pt idx="2282">
                  <c:v>42835</c:v>
                </c:pt>
                <c:pt idx="2283">
                  <c:v>42832</c:v>
                </c:pt>
                <c:pt idx="2284">
                  <c:v>42831</c:v>
                </c:pt>
                <c:pt idx="2285">
                  <c:v>42830</c:v>
                </c:pt>
                <c:pt idx="2286">
                  <c:v>42829</c:v>
                </c:pt>
                <c:pt idx="2287">
                  <c:v>42828</c:v>
                </c:pt>
                <c:pt idx="2288">
                  <c:v>42825</c:v>
                </c:pt>
                <c:pt idx="2289">
                  <c:v>42824</c:v>
                </c:pt>
                <c:pt idx="2290">
                  <c:v>42823</c:v>
                </c:pt>
                <c:pt idx="2291">
                  <c:v>42822</c:v>
                </c:pt>
                <c:pt idx="2292">
                  <c:v>42821</c:v>
                </c:pt>
                <c:pt idx="2293">
                  <c:v>42818</c:v>
                </c:pt>
                <c:pt idx="2294">
                  <c:v>42817</c:v>
                </c:pt>
                <c:pt idx="2295">
                  <c:v>42816</c:v>
                </c:pt>
                <c:pt idx="2296">
                  <c:v>42815</c:v>
                </c:pt>
                <c:pt idx="2297">
                  <c:v>42814</c:v>
                </c:pt>
                <c:pt idx="2298">
                  <c:v>42811</c:v>
                </c:pt>
                <c:pt idx="2299">
                  <c:v>42810</c:v>
                </c:pt>
                <c:pt idx="2300">
                  <c:v>42809</c:v>
                </c:pt>
                <c:pt idx="2301">
                  <c:v>42808</c:v>
                </c:pt>
                <c:pt idx="2302">
                  <c:v>42807</c:v>
                </c:pt>
                <c:pt idx="2303">
                  <c:v>42804</c:v>
                </c:pt>
                <c:pt idx="2304">
                  <c:v>42803</c:v>
                </c:pt>
                <c:pt idx="2305">
                  <c:v>42802</c:v>
                </c:pt>
                <c:pt idx="2306">
                  <c:v>42801</c:v>
                </c:pt>
                <c:pt idx="2307">
                  <c:v>42800</c:v>
                </c:pt>
                <c:pt idx="2308">
                  <c:v>42797</c:v>
                </c:pt>
                <c:pt idx="2309">
                  <c:v>42796</c:v>
                </c:pt>
                <c:pt idx="2310">
                  <c:v>42795</c:v>
                </c:pt>
                <c:pt idx="2311">
                  <c:v>42794</c:v>
                </c:pt>
                <c:pt idx="2312">
                  <c:v>42793</c:v>
                </c:pt>
                <c:pt idx="2313">
                  <c:v>42790</c:v>
                </c:pt>
                <c:pt idx="2314">
                  <c:v>42789</c:v>
                </c:pt>
                <c:pt idx="2315">
                  <c:v>42788</c:v>
                </c:pt>
                <c:pt idx="2316">
                  <c:v>42787</c:v>
                </c:pt>
                <c:pt idx="2317">
                  <c:v>42783</c:v>
                </c:pt>
                <c:pt idx="2318">
                  <c:v>42782</c:v>
                </c:pt>
                <c:pt idx="2319">
                  <c:v>42781</c:v>
                </c:pt>
                <c:pt idx="2320">
                  <c:v>42780</c:v>
                </c:pt>
                <c:pt idx="2321">
                  <c:v>42779</c:v>
                </c:pt>
                <c:pt idx="2322">
                  <c:v>42776</c:v>
                </c:pt>
                <c:pt idx="2323">
                  <c:v>42775</c:v>
                </c:pt>
                <c:pt idx="2324">
                  <c:v>42774</c:v>
                </c:pt>
                <c:pt idx="2325">
                  <c:v>42773</c:v>
                </c:pt>
                <c:pt idx="2326">
                  <c:v>42772</c:v>
                </c:pt>
                <c:pt idx="2327">
                  <c:v>42769</c:v>
                </c:pt>
                <c:pt idx="2328">
                  <c:v>42768</c:v>
                </c:pt>
                <c:pt idx="2329">
                  <c:v>42767</c:v>
                </c:pt>
                <c:pt idx="2330">
                  <c:v>42766</c:v>
                </c:pt>
                <c:pt idx="2331">
                  <c:v>42765</c:v>
                </c:pt>
                <c:pt idx="2332">
                  <c:v>42762</c:v>
                </c:pt>
                <c:pt idx="2333">
                  <c:v>42761</c:v>
                </c:pt>
                <c:pt idx="2334">
                  <c:v>42760</c:v>
                </c:pt>
                <c:pt idx="2335">
                  <c:v>42759</c:v>
                </c:pt>
                <c:pt idx="2336">
                  <c:v>42758</c:v>
                </c:pt>
                <c:pt idx="2337">
                  <c:v>42755</c:v>
                </c:pt>
                <c:pt idx="2338">
                  <c:v>42754</c:v>
                </c:pt>
                <c:pt idx="2339">
                  <c:v>42753</c:v>
                </c:pt>
                <c:pt idx="2340">
                  <c:v>42752</c:v>
                </c:pt>
                <c:pt idx="2341">
                  <c:v>42751</c:v>
                </c:pt>
                <c:pt idx="2342">
                  <c:v>42748</c:v>
                </c:pt>
                <c:pt idx="2343">
                  <c:v>42747</c:v>
                </c:pt>
                <c:pt idx="2344">
                  <c:v>42746</c:v>
                </c:pt>
                <c:pt idx="2345">
                  <c:v>42745</c:v>
                </c:pt>
                <c:pt idx="2346">
                  <c:v>42744</c:v>
                </c:pt>
                <c:pt idx="2347">
                  <c:v>42741</c:v>
                </c:pt>
                <c:pt idx="2348">
                  <c:v>42740</c:v>
                </c:pt>
                <c:pt idx="2349">
                  <c:v>42739</c:v>
                </c:pt>
                <c:pt idx="2350">
                  <c:v>42738</c:v>
                </c:pt>
                <c:pt idx="2351">
                  <c:v>42734</c:v>
                </c:pt>
                <c:pt idx="2352">
                  <c:v>42733</c:v>
                </c:pt>
                <c:pt idx="2353">
                  <c:v>42732</c:v>
                </c:pt>
                <c:pt idx="2354">
                  <c:v>42727</c:v>
                </c:pt>
                <c:pt idx="2355">
                  <c:v>42726</c:v>
                </c:pt>
                <c:pt idx="2356">
                  <c:v>42725</c:v>
                </c:pt>
                <c:pt idx="2357">
                  <c:v>42724</c:v>
                </c:pt>
                <c:pt idx="2358">
                  <c:v>42723</c:v>
                </c:pt>
                <c:pt idx="2359">
                  <c:v>42720</c:v>
                </c:pt>
                <c:pt idx="2360">
                  <c:v>42719</c:v>
                </c:pt>
                <c:pt idx="2361">
                  <c:v>42718</c:v>
                </c:pt>
                <c:pt idx="2362">
                  <c:v>42717</c:v>
                </c:pt>
                <c:pt idx="2363">
                  <c:v>42716</c:v>
                </c:pt>
                <c:pt idx="2364">
                  <c:v>42713</c:v>
                </c:pt>
                <c:pt idx="2365">
                  <c:v>42712</c:v>
                </c:pt>
                <c:pt idx="2366">
                  <c:v>42711</c:v>
                </c:pt>
                <c:pt idx="2367">
                  <c:v>42710</c:v>
                </c:pt>
                <c:pt idx="2368">
                  <c:v>42709</c:v>
                </c:pt>
                <c:pt idx="2369">
                  <c:v>42706</c:v>
                </c:pt>
                <c:pt idx="2370">
                  <c:v>42705</c:v>
                </c:pt>
                <c:pt idx="2371">
                  <c:v>42704</c:v>
                </c:pt>
                <c:pt idx="2372">
                  <c:v>42703</c:v>
                </c:pt>
                <c:pt idx="2373">
                  <c:v>42702</c:v>
                </c:pt>
                <c:pt idx="2374">
                  <c:v>42699</c:v>
                </c:pt>
                <c:pt idx="2375">
                  <c:v>42698</c:v>
                </c:pt>
                <c:pt idx="2376">
                  <c:v>42697</c:v>
                </c:pt>
                <c:pt idx="2377">
                  <c:v>42696</c:v>
                </c:pt>
                <c:pt idx="2378">
                  <c:v>42695</c:v>
                </c:pt>
                <c:pt idx="2379">
                  <c:v>42692</c:v>
                </c:pt>
                <c:pt idx="2380">
                  <c:v>42691</c:v>
                </c:pt>
                <c:pt idx="2381">
                  <c:v>42690</c:v>
                </c:pt>
                <c:pt idx="2382">
                  <c:v>42689</c:v>
                </c:pt>
                <c:pt idx="2383">
                  <c:v>42688</c:v>
                </c:pt>
                <c:pt idx="2384">
                  <c:v>42685</c:v>
                </c:pt>
                <c:pt idx="2385">
                  <c:v>42684</c:v>
                </c:pt>
                <c:pt idx="2386">
                  <c:v>42683</c:v>
                </c:pt>
                <c:pt idx="2387">
                  <c:v>42682</c:v>
                </c:pt>
                <c:pt idx="2388">
                  <c:v>42681</c:v>
                </c:pt>
                <c:pt idx="2389">
                  <c:v>42678</c:v>
                </c:pt>
                <c:pt idx="2390">
                  <c:v>42677</c:v>
                </c:pt>
                <c:pt idx="2391">
                  <c:v>42676</c:v>
                </c:pt>
                <c:pt idx="2392">
                  <c:v>42675</c:v>
                </c:pt>
                <c:pt idx="2393">
                  <c:v>42674</c:v>
                </c:pt>
                <c:pt idx="2394">
                  <c:v>42671</c:v>
                </c:pt>
                <c:pt idx="2395">
                  <c:v>42670</c:v>
                </c:pt>
                <c:pt idx="2396">
                  <c:v>42669</c:v>
                </c:pt>
                <c:pt idx="2397">
                  <c:v>42668</c:v>
                </c:pt>
                <c:pt idx="2398">
                  <c:v>42667</c:v>
                </c:pt>
                <c:pt idx="2399">
                  <c:v>42664</c:v>
                </c:pt>
                <c:pt idx="2400">
                  <c:v>42663</c:v>
                </c:pt>
                <c:pt idx="2401">
                  <c:v>42662</c:v>
                </c:pt>
                <c:pt idx="2402">
                  <c:v>42661</c:v>
                </c:pt>
                <c:pt idx="2403">
                  <c:v>42660</c:v>
                </c:pt>
                <c:pt idx="2404">
                  <c:v>42657</c:v>
                </c:pt>
                <c:pt idx="2405">
                  <c:v>42656</c:v>
                </c:pt>
                <c:pt idx="2406">
                  <c:v>42655</c:v>
                </c:pt>
                <c:pt idx="2407">
                  <c:v>42654</c:v>
                </c:pt>
                <c:pt idx="2408">
                  <c:v>42650</c:v>
                </c:pt>
                <c:pt idx="2409">
                  <c:v>42649</c:v>
                </c:pt>
                <c:pt idx="2410">
                  <c:v>42648</c:v>
                </c:pt>
                <c:pt idx="2411">
                  <c:v>42647</c:v>
                </c:pt>
                <c:pt idx="2412">
                  <c:v>42646</c:v>
                </c:pt>
                <c:pt idx="2413">
                  <c:v>42643</c:v>
                </c:pt>
                <c:pt idx="2414">
                  <c:v>42642</c:v>
                </c:pt>
                <c:pt idx="2415">
                  <c:v>42641</c:v>
                </c:pt>
                <c:pt idx="2416">
                  <c:v>42640</c:v>
                </c:pt>
                <c:pt idx="2417">
                  <c:v>42639</c:v>
                </c:pt>
                <c:pt idx="2418">
                  <c:v>42636</c:v>
                </c:pt>
                <c:pt idx="2419">
                  <c:v>42635</c:v>
                </c:pt>
                <c:pt idx="2420">
                  <c:v>42634</c:v>
                </c:pt>
                <c:pt idx="2421">
                  <c:v>42633</c:v>
                </c:pt>
                <c:pt idx="2422">
                  <c:v>42632</c:v>
                </c:pt>
                <c:pt idx="2423">
                  <c:v>42629</c:v>
                </c:pt>
                <c:pt idx="2424">
                  <c:v>42628</c:v>
                </c:pt>
                <c:pt idx="2425">
                  <c:v>42627</c:v>
                </c:pt>
                <c:pt idx="2426">
                  <c:v>42626</c:v>
                </c:pt>
                <c:pt idx="2427">
                  <c:v>42625</c:v>
                </c:pt>
                <c:pt idx="2428">
                  <c:v>42622</c:v>
                </c:pt>
                <c:pt idx="2429">
                  <c:v>42621</c:v>
                </c:pt>
                <c:pt idx="2430">
                  <c:v>42620</c:v>
                </c:pt>
                <c:pt idx="2431">
                  <c:v>42619</c:v>
                </c:pt>
                <c:pt idx="2432">
                  <c:v>42615</c:v>
                </c:pt>
                <c:pt idx="2433">
                  <c:v>42614</c:v>
                </c:pt>
                <c:pt idx="2434">
                  <c:v>42613</c:v>
                </c:pt>
                <c:pt idx="2435">
                  <c:v>42612</c:v>
                </c:pt>
                <c:pt idx="2436">
                  <c:v>42611</c:v>
                </c:pt>
                <c:pt idx="2437">
                  <c:v>42608</c:v>
                </c:pt>
                <c:pt idx="2438">
                  <c:v>42607</c:v>
                </c:pt>
                <c:pt idx="2439">
                  <c:v>42606</c:v>
                </c:pt>
                <c:pt idx="2440">
                  <c:v>42605</c:v>
                </c:pt>
                <c:pt idx="2441">
                  <c:v>42604</c:v>
                </c:pt>
                <c:pt idx="2442">
                  <c:v>42601</c:v>
                </c:pt>
                <c:pt idx="2443">
                  <c:v>42600</c:v>
                </c:pt>
                <c:pt idx="2444">
                  <c:v>42599</c:v>
                </c:pt>
                <c:pt idx="2445">
                  <c:v>42598</c:v>
                </c:pt>
                <c:pt idx="2446">
                  <c:v>42597</c:v>
                </c:pt>
                <c:pt idx="2447">
                  <c:v>42594</c:v>
                </c:pt>
                <c:pt idx="2448">
                  <c:v>42593</c:v>
                </c:pt>
                <c:pt idx="2449">
                  <c:v>42592</c:v>
                </c:pt>
                <c:pt idx="2450">
                  <c:v>42591</c:v>
                </c:pt>
                <c:pt idx="2451">
                  <c:v>42590</c:v>
                </c:pt>
                <c:pt idx="2452">
                  <c:v>42587</c:v>
                </c:pt>
                <c:pt idx="2453">
                  <c:v>42586</c:v>
                </c:pt>
                <c:pt idx="2454">
                  <c:v>42585</c:v>
                </c:pt>
                <c:pt idx="2455">
                  <c:v>42584</c:v>
                </c:pt>
                <c:pt idx="2456">
                  <c:v>42583</c:v>
                </c:pt>
                <c:pt idx="2457">
                  <c:v>42582</c:v>
                </c:pt>
                <c:pt idx="2458">
                  <c:v>42581</c:v>
                </c:pt>
                <c:pt idx="2459">
                  <c:v>42580</c:v>
                </c:pt>
                <c:pt idx="2460">
                  <c:v>42579</c:v>
                </c:pt>
                <c:pt idx="2461">
                  <c:v>42578</c:v>
                </c:pt>
                <c:pt idx="2462">
                  <c:v>42577</c:v>
                </c:pt>
                <c:pt idx="2463">
                  <c:v>42576</c:v>
                </c:pt>
                <c:pt idx="2464">
                  <c:v>42573</c:v>
                </c:pt>
                <c:pt idx="2465">
                  <c:v>42572</c:v>
                </c:pt>
                <c:pt idx="2466">
                  <c:v>42571</c:v>
                </c:pt>
                <c:pt idx="2467">
                  <c:v>42570</c:v>
                </c:pt>
                <c:pt idx="2468">
                  <c:v>42569</c:v>
                </c:pt>
                <c:pt idx="2469">
                  <c:v>42566</c:v>
                </c:pt>
                <c:pt idx="2470">
                  <c:v>42565</c:v>
                </c:pt>
                <c:pt idx="2471">
                  <c:v>42564</c:v>
                </c:pt>
                <c:pt idx="2472">
                  <c:v>42563</c:v>
                </c:pt>
                <c:pt idx="2473">
                  <c:v>42562</c:v>
                </c:pt>
                <c:pt idx="2474">
                  <c:v>42559</c:v>
                </c:pt>
                <c:pt idx="2475">
                  <c:v>42558</c:v>
                </c:pt>
                <c:pt idx="2476">
                  <c:v>42557</c:v>
                </c:pt>
                <c:pt idx="2477">
                  <c:v>42556</c:v>
                </c:pt>
                <c:pt idx="2478">
                  <c:v>42555</c:v>
                </c:pt>
                <c:pt idx="2479">
                  <c:v>42551</c:v>
                </c:pt>
                <c:pt idx="2480">
                  <c:v>42550</c:v>
                </c:pt>
                <c:pt idx="2481">
                  <c:v>42549</c:v>
                </c:pt>
                <c:pt idx="2482">
                  <c:v>42548</c:v>
                </c:pt>
                <c:pt idx="2483">
                  <c:v>42545</c:v>
                </c:pt>
                <c:pt idx="2484">
                  <c:v>42544</c:v>
                </c:pt>
                <c:pt idx="2485">
                  <c:v>42543</c:v>
                </c:pt>
                <c:pt idx="2486">
                  <c:v>42542</c:v>
                </c:pt>
                <c:pt idx="2487">
                  <c:v>42541</c:v>
                </c:pt>
                <c:pt idx="2488">
                  <c:v>42538</c:v>
                </c:pt>
                <c:pt idx="2489">
                  <c:v>42537</c:v>
                </c:pt>
                <c:pt idx="2490">
                  <c:v>42536</c:v>
                </c:pt>
                <c:pt idx="2491">
                  <c:v>42535</c:v>
                </c:pt>
                <c:pt idx="2492">
                  <c:v>42534</c:v>
                </c:pt>
                <c:pt idx="2493">
                  <c:v>42531</c:v>
                </c:pt>
                <c:pt idx="2494">
                  <c:v>42530</c:v>
                </c:pt>
                <c:pt idx="2495">
                  <c:v>42529</c:v>
                </c:pt>
                <c:pt idx="2496">
                  <c:v>42528</c:v>
                </c:pt>
                <c:pt idx="2497">
                  <c:v>42527</c:v>
                </c:pt>
                <c:pt idx="2498">
                  <c:v>42524</c:v>
                </c:pt>
                <c:pt idx="2499">
                  <c:v>42523</c:v>
                </c:pt>
                <c:pt idx="2500">
                  <c:v>42522</c:v>
                </c:pt>
                <c:pt idx="2501">
                  <c:v>42521</c:v>
                </c:pt>
                <c:pt idx="2502">
                  <c:v>42520</c:v>
                </c:pt>
                <c:pt idx="2503">
                  <c:v>42517</c:v>
                </c:pt>
                <c:pt idx="2504">
                  <c:v>42516</c:v>
                </c:pt>
                <c:pt idx="2505">
                  <c:v>42515</c:v>
                </c:pt>
                <c:pt idx="2506">
                  <c:v>42514</c:v>
                </c:pt>
                <c:pt idx="2507">
                  <c:v>42510</c:v>
                </c:pt>
                <c:pt idx="2508">
                  <c:v>42509</c:v>
                </c:pt>
                <c:pt idx="2509">
                  <c:v>42508</c:v>
                </c:pt>
                <c:pt idx="2510">
                  <c:v>42507</c:v>
                </c:pt>
                <c:pt idx="2511">
                  <c:v>42506</c:v>
                </c:pt>
                <c:pt idx="2512">
                  <c:v>42503</c:v>
                </c:pt>
                <c:pt idx="2513">
                  <c:v>42502</c:v>
                </c:pt>
                <c:pt idx="2514">
                  <c:v>42501</c:v>
                </c:pt>
                <c:pt idx="2515">
                  <c:v>42500</c:v>
                </c:pt>
                <c:pt idx="2516">
                  <c:v>42499</c:v>
                </c:pt>
                <c:pt idx="2517">
                  <c:v>42496</c:v>
                </c:pt>
                <c:pt idx="2518">
                  <c:v>42495</c:v>
                </c:pt>
                <c:pt idx="2519">
                  <c:v>42494</c:v>
                </c:pt>
                <c:pt idx="2520">
                  <c:v>42493</c:v>
                </c:pt>
                <c:pt idx="2521">
                  <c:v>42492</c:v>
                </c:pt>
                <c:pt idx="2522">
                  <c:v>42489</c:v>
                </c:pt>
                <c:pt idx="2523">
                  <c:v>42488</c:v>
                </c:pt>
                <c:pt idx="2524">
                  <c:v>42487</c:v>
                </c:pt>
                <c:pt idx="2525">
                  <c:v>42486</c:v>
                </c:pt>
                <c:pt idx="2526">
                  <c:v>42485</c:v>
                </c:pt>
                <c:pt idx="2527">
                  <c:v>42482</c:v>
                </c:pt>
                <c:pt idx="2528">
                  <c:v>42481</c:v>
                </c:pt>
                <c:pt idx="2529">
                  <c:v>42480</c:v>
                </c:pt>
                <c:pt idx="2530">
                  <c:v>42479</c:v>
                </c:pt>
                <c:pt idx="2531">
                  <c:v>42478</c:v>
                </c:pt>
                <c:pt idx="2532">
                  <c:v>42475</c:v>
                </c:pt>
                <c:pt idx="2533">
                  <c:v>42474</c:v>
                </c:pt>
                <c:pt idx="2534">
                  <c:v>42473</c:v>
                </c:pt>
                <c:pt idx="2535">
                  <c:v>42472</c:v>
                </c:pt>
                <c:pt idx="2536">
                  <c:v>42471</c:v>
                </c:pt>
                <c:pt idx="2537">
                  <c:v>42468</c:v>
                </c:pt>
                <c:pt idx="2538">
                  <c:v>42467</c:v>
                </c:pt>
                <c:pt idx="2539">
                  <c:v>42466</c:v>
                </c:pt>
                <c:pt idx="2540">
                  <c:v>42465</c:v>
                </c:pt>
                <c:pt idx="2541">
                  <c:v>42464</c:v>
                </c:pt>
                <c:pt idx="2542">
                  <c:v>42461</c:v>
                </c:pt>
                <c:pt idx="2543">
                  <c:v>42460</c:v>
                </c:pt>
              </c:numCache>
            </c:numRef>
          </c:cat>
          <c:val>
            <c:numRef>
              <c:f>'10 year TSXV Metals &amp; Mining'!$D$2:$D$2717</c:f>
              <c:numCache>
                <c:formatCode>General</c:formatCode>
                <c:ptCount val="2716"/>
                <c:pt idx="0">
                  <c:v>97.54</c:v>
                </c:pt>
                <c:pt idx="1">
                  <c:v>95.45</c:v>
                </c:pt>
                <c:pt idx="2">
                  <c:v>96.25</c:v>
                </c:pt>
                <c:pt idx="3">
                  <c:v>96.23</c:v>
                </c:pt>
                <c:pt idx="4">
                  <c:v>97.2</c:v>
                </c:pt>
                <c:pt idx="5">
                  <c:v>95.11</c:v>
                </c:pt>
                <c:pt idx="6">
                  <c:v>88.15</c:v>
                </c:pt>
                <c:pt idx="7">
                  <c:v>88.14</c:v>
                </c:pt>
                <c:pt idx="8">
                  <c:v>85.92</c:v>
                </c:pt>
                <c:pt idx="9">
                  <c:v>90.25</c:v>
                </c:pt>
                <c:pt idx="10">
                  <c:v>87.59</c:v>
                </c:pt>
                <c:pt idx="11">
                  <c:v>86.23</c:v>
                </c:pt>
                <c:pt idx="12">
                  <c:v>83.09</c:v>
                </c:pt>
                <c:pt idx="13">
                  <c:v>86.15</c:v>
                </c:pt>
                <c:pt idx="14">
                  <c:v>91.51</c:v>
                </c:pt>
                <c:pt idx="15">
                  <c:v>97.25</c:v>
                </c:pt>
                <c:pt idx="16">
                  <c:v>97.69</c:v>
                </c:pt>
                <c:pt idx="17">
                  <c:v>99.19</c:v>
                </c:pt>
                <c:pt idx="18">
                  <c:v>104.22</c:v>
                </c:pt>
                <c:pt idx="19">
                  <c:v>107.42</c:v>
                </c:pt>
                <c:pt idx="20">
                  <c:v>109.25</c:v>
                </c:pt>
                <c:pt idx="21">
                  <c:v>106.22</c:v>
                </c:pt>
                <c:pt idx="22">
                  <c:v>106.76</c:v>
                </c:pt>
                <c:pt idx="23">
                  <c:v>106.85</c:v>
                </c:pt>
                <c:pt idx="24">
                  <c:v>111.37</c:v>
                </c:pt>
                <c:pt idx="25">
                  <c:v>111.32</c:v>
                </c:pt>
                <c:pt idx="26">
                  <c:v>118.77</c:v>
                </c:pt>
                <c:pt idx="27">
                  <c:v>118.1</c:v>
                </c:pt>
                <c:pt idx="28">
                  <c:v>116.43</c:v>
                </c:pt>
                <c:pt idx="29">
                  <c:v>114.99</c:v>
                </c:pt>
                <c:pt idx="30">
                  <c:v>112.14</c:v>
                </c:pt>
                <c:pt idx="31">
                  <c:v>109.85</c:v>
                </c:pt>
                <c:pt idx="32">
                  <c:v>107.79</c:v>
                </c:pt>
                <c:pt idx="33">
                  <c:v>104.74</c:v>
                </c:pt>
                <c:pt idx="34">
                  <c:v>102.36</c:v>
                </c:pt>
                <c:pt idx="35">
                  <c:v>100.24</c:v>
                </c:pt>
                <c:pt idx="37">
                  <c:v>104.34</c:v>
                </c:pt>
                <c:pt idx="38">
                  <c:v>102.85</c:v>
                </c:pt>
                <c:pt idx="39">
                  <c:v>109.65</c:v>
                </c:pt>
                <c:pt idx="40">
                  <c:v>107.57</c:v>
                </c:pt>
                <c:pt idx="41">
                  <c:v>108.1</c:v>
                </c:pt>
                <c:pt idx="42">
                  <c:v>104.37</c:v>
                </c:pt>
                <c:pt idx="43">
                  <c:v>98.9</c:v>
                </c:pt>
                <c:pt idx="44">
                  <c:v>107.82</c:v>
                </c:pt>
                <c:pt idx="45">
                  <c:v>109.27</c:v>
                </c:pt>
                <c:pt idx="46">
                  <c:v>104.2</c:v>
                </c:pt>
                <c:pt idx="47">
                  <c:v>106.49</c:v>
                </c:pt>
                <c:pt idx="48">
                  <c:v>115.59</c:v>
                </c:pt>
                <c:pt idx="49">
                  <c:v>119.93</c:v>
                </c:pt>
                <c:pt idx="50">
                  <c:v>119.4</c:v>
                </c:pt>
                <c:pt idx="51">
                  <c:v>118.91</c:v>
                </c:pt>
                <c:pt idx="52">
                  <c:v>120.22</c:v>
                </c:pt>
                <c:pt idx="53">
                  <c:v>116.19</c:v>
                </c:pt>
                <c:pt idx="54">
                  <c:v>111.14</c:v>
                </c:pt>
                <c:pt idx="55">
                  <c:v>111.67</c:v>
                </c:pt>
                <c:pt idx="56">
                  <c:v>109.23</c:v>
                </c:pt>
                <c:pt idx="57">
                  <c:v>107.97</c:v>
                </c:pt>
                <c:pt idx="58">
                  <c:v>107.71</c:v>
                </c:pt>
                <c:pt idx="59">
                  <c:v>107.66</c:v>
                </c:pt>
                <c:pt idx="60">
                  <c:v>106.43</c:v>
                </c:pt>
                <c:pt idx="61">
                  <c:v>106.4</c:v>
                </c:pt>
                <c:pt idx="62">
                  <c:v>101.82</c:v>
                </c:pt>
                <c:pt idx="63">
                  <c:v>99.75</c:v>
                </c:pt>
                <c:pt idx="64">
                  <c:v>100.12</c:v>
                </c:pt>
                <c:pt idx="65">
                  <c:v>99.43</c:v>
                </c:pt>
                <c:pt idx="66">
                  <c:v>96.99</c:v>
                </c:pt>
                <c:pt idx="67">
                  <c:v>93.94</c:v>
                </c:pt>
                <c:pt idx="68">
                  <c:v>94.35</c:v>
                </c:pt>
                <c:pt idx="69">
                  <c:v>95.38</c:v>
                </c:pt>
                <c:pt idx="70">
                  <c:v>94.09</c:v>
                </c:pt>
                <c:pt idx="71">
                  <c:v>95.86</c:v>
                </c:pt>
                <c:pt idx="72">
                  <c:v>95.49</c:v>
                </c:pt>
                <c:pt idx="73">
                  <c:v>94.79</c:v>
                </c:pt>
                <c:pt idx="74">
                  <c:v>92.64</c:v>
                </c:pt>
                <c:pt idx="75">
                  <c:v>89.36</c:v>
                </c:pt>
                <c:pt idx="76">
                  <c:v>89.2</c:v>
                </c:pt>
                <c:pt idx="77">
                  <c:v>88.94</c:v>
                </c:pt>
                <c:pt idx="78">
                  <c:v>90.19</c:v>
                </c:pt>
                <c:pt idx="79">
                  <c:v>90.91</c:v>
                </c:pt>
                <c:pt idx="80">
                  <c:v>91.42</c:v>
                </c:pt>
                <c:pt idx="81">
                  <c:v>89.27</c:v>
                </c:pt>
                <c:pt idx="82">
                  <c:v>88.03</c:v>
                </c:pt>
                <c:pt idx="83">
                  <c:v>85.54</c:v>
                </c:pt>
                <c:pt idx="84">
                  <c:v>87.58</c:v>
                </c:pt>
                <c:pt idx="85">
                  <c:v>87.78</c:v>
                </c:pt>
                <c:pt idx="86">
                  <c:v>88.47</c:v>
                </c:pt>
                <c:pt idx="87">
                  <c:v>87.85</c:v>
                </c:pt>
                <c:pt idx="88">
                  <c:v>88.47</c:v>
                </c:pt>
                <c:pt idx="89">
                  <c:v>86.08</c:v>
                </c:pt>
                <c:pt idx="90">
                  <c:v>84.55</c:v>
                </c:pt>
                <c:pt idx="91">
                  <c:v>84.01</c:v>
                </c:pt>
                <c:pt idx="92">
                  <c:v>81.08</c:v>
                </c:pt>
                <c:pt idx="93">
                  <c:v>80.25</c:v>
                </c:pt>
                <c:pt idx="94">
                  <c:v>77.39</c:v>
                </c:pt>
                <c:pt idx="95">
                  <c:v>77.44</c:v>
                </c:pt>
                <c:pt idx="96">
                  <c:v>80.540000000000006</c:v>
                </c:pt>
                <c:pt idx="97">
                  <c:v>78.62</c:v>
                </c:pt>
                <c:pt idx="98">
                  <c:v>79.040000000000006</c:v>
                </c:pt>
                <c:pt idx="99">
                  <c:v>80.86</c:v>
                </c:pt>
                <c:pt idx="100">
                  <c:v>81.58</c:v>
                </c:pt>
                <c:pt idx="101">
                  <c:v>83.52</c:v>
                </c:pt>
                <c:pt idx="102">
                  <c:v>80.42</c:v>
                </c:pt>
                <c:pt idx="103">
                  <c:v>80.53</c:v>
                </c:pt>
                <c:pt idx="104">
                  <c:v>77.05</c:v>
                </c:pt>
                <c:pt idx="105">
                  <c:v>75.53</c:v>
                </c:pt>
                <c:pt idx="106">
                  <c:v>76.44</c:v>
                </c:pt>
                <c:pt idx="107">
                  <c:v>75</c:v>
                </c:pt>
                <c:pt idx="108">
                  <c:v>79.38</c:v>
                </c:pt>
                <c:pt idx="109">
                  <c:v>80.62</c:v>
                </c:pt>
                <c:pt idx="110">
                  <c:v>80.52</c:v>
                </c:pt>
                <c:pt idx="111">
                  <c:v>77.61</c:v>
                </c:pt>
                <c:pt idx="112">
                  <c:v>77.150000000000006</c:v>
                </c:pt>
                <c:pt idx="113">
                  <c:v>76.52</c:v>
                </c:pt>
                <c:pt idx="114">
                  <c:v>79.7</c:v>
                </c:pt>
                <c:pt idx="115">
                  <c:v>81.61</c:v>
                </c:pt>
                <c:pt idx="116">
                  <c:v>79.36</c:v>
                </c:pt>
                <c:pt idx="117">
                  <c:v>79.349999999999994</c:v>
                </c:pt>
                <c:pt idx="118">
                  <c:v>85.92</c:v>
                </c:pt>
                <c:pt idx="119">
                  <c:v>84.24</c:v>
                </c:pt>
                <c:pt idx="120">
                  <c:v>89.36</c:v>
                </c:pt>
                <c:pt idx="121">
                  <c:v>89.22</c:v>
                </c:pt>
                <c:pt idx="122">
                  <c:v>87.46</c:v>
                </c:pt>
                <c:pt idx="123">
                  <c:v>84.83</c:v>
                </c:pt>
                <c:pt idx="124">
                  <c:v>83.83</c:v>
                </c:pt>
                <c:pt idx="125">
                  <c:v>84.19</c:v>
                </c:pt>
                <c:pt idx="126">
                  <c:v>86.69</c:v>
                </c:pt>
                <c:pt idx="127">
                  <c:v>84.19</c:v>
                </c:pt>
                <c:pt idx="128">
                  <c:v>85.53</c:v>
                </c:pt>
                <c:pt idx="129">
                  <c:v>83.83</c:v>
                </c:pt>
                <c:pt idx="130">
                  <c:v>83.05</c:v>
                </c:pt>
                <c:pt idx="131">
                  <c:v>83.86</c:v>
                </c:pt>
                <c:pt idx="132">
                  <c:v>82.68</c:v>
                </c:pt>
                <c:pt idx="133">
                  <c:v>82.79</c:v>
                </c:pt>
                <c:pt idx="134">
                  <c:v>82.36</c:v>
                </c:pt>
                <c:pt idx="135">
                  <c:v>79.680000000000007</c:v>
                </c:pt>
                <c:pt idx="136">
                  <c:v>77.540000000000006</c:v>
                </c:pt>
                <c:pt idx="137">
                  <c:v>77.77</c:v>
                </c:pt>
                <c:pt idx="138">
                  <c:v>78.44</c:v>
                </c:pt>
                <c:pt idx="139">
                  <c:v>76.040000000000006</c:v>
                </c:pt>
                <c:pt idx="140">
                  <c:v>73.03</c:v>
                </c:pt>
                <c:pt idx="141">
                  <c:v>72.58</c:v>
                </c:pt>
                <c:pt idx="142">
                  <c:v>73.14</c:v>
                </c:pt>
                <c:pt idx="143">
                  <c:v>74.92</c:v>
                </c:pt>
                <c:pt idx="144">
                  <c:v>73.7</c:v>
                </c:pt>
                <c:pt idx="145">
                  <c:v>73.41</c:v>
                </c:pt>
                <c:pt idx="146">
                  <c:v>73.069999999999993</c:v>
                </c:pt>
                <c:pt idx="147">
                  <c:v>71.760000000000005</c:v>
                </c:pt>
                <c:pt idx="148">
                  <c:v>72.53</c:v>
                </c:pt>
                <c:pt idx="149">
                  <c:v>71.56</c:v>
                </c:pt>
                <c:pt idx="150">
                  <c:v>69.83</c:v>
                </c:pt>
                <c:pt idx="151">
                  <c:v>70.31</c:v>
                </c:pt>
                <c:pt idx="152">
                  <c:v>69.69</c:v>
                </c:pt>
                <c:pt idx="153">
                  <c:v>69.069999999999993</c:v>
                </c:pt>
                <c:pt idx="154">
                  <c:v>67.739999999999995</c:v>
                </c:pt>
                <c:pt idx="155">
                  <c:v>65.819999999999993</c:v>
                </c:pt>
                <c:pt idx="156">
                  <c:v>65.53</c:v>
                </c:pt>
                <c:pt idx="157">
                  <c:v>65.37</c:v>
                </c:pt>
                <c:pt idx="158">
                  <c:v>64.489999999999995</c:v>
                </c:pt>
                <c:pt idx="159">
                  <c:v>64.319999999999993</c:v>
                </c:pt>
                <c:pt idx="160">
                  <c:v>62.76</c:v>
                </c:pt>
                <c:pt idx="161">
                  <c:v>61.56</c:v>
                </c:pt>
                <c:pt idx="162">
                  <c:v>61.31</c:v>
                </c:pt>
                <c:pt idx="163">
                  <c:v>62.77</c:v>
                </c:pt>
                <c:pt idx="164">
                  <c:v>62.88</c:v>
                </c:pt>
                <c:pt idx="165">
                  <c:v>62.27</c:v>
                </c:pt>
                <c:pt idx="166">
                  <c:v>62.58</c:v>
                </c:pt>
                <c:pt idx="167">
                  <c:v>62.26</c:v>
                </c:pt>
                <c:pt idx="168">
                  <c:v>62.22</c:v>
                </c:pt>
                <c:pt idx="169">
                  <c:v>61.58</c:v>
                </c:pt>
                <c:pt idx="170">
                  <c:v>61.65</c:v>
                </c:pt>
                <c:pt idx="171">
                  <c:v>61.37</c:v>
                </c:pt>
                <c:pt idx="172">
                  <c:v>60.86</c:v>
                </c:pt>
                <c:pt idx="173">
                  <c:v>60.35</c:v>
                </c:pt>
                <c:pt idx="174">
                  <c:v>58.14</c:v>
                </c:pt>
                <c:pt idx="175">
                  <c:v>58.08</c:v>
                </c:pt>
                <c:pt idx="176">
                  <c:v>58.17</c:v>
                </c:pt>
                <c:pt idx="177">
                  <c:v>59.44</c:v>
                </c:pt>
                <c:pt idx="178">
                  <c:v>60.19</c:v>
                </c:pt>
                <c:pt idx="179">
                  <c:v>61.02</c:v>
                </c:pt>
                <c:pt idx="180">
                  <c:v>61.81</c:v>
                </c:pt>
                <c:pt idx="181">
                  <c:v>61.9</c:v>
                </c:pt>
                <c:pt idx="182">
                  <c:v>62.21</c:v>
                </c:pt>
                <c:pt idx="183">
                  <c:v>60.98</c:v>
                </c:pt>
                <c:pt idx="184">
                  <c:v>60.01</c:v>
                </c:pt>
                <c:pt idx="185">
                  <c:v>59.88</c:v>
                </c:pt>
                <c:pt idx="186">
                  <c:v>60.01</c:v>
                </c:pt>
                <c:pt idx="187">
                  <c:v>60.24</c:v>
                </c:pt>
                <c:pt idx="188">
                  <c:v>60.36</c:v>
                </c:pt>
                <c:pt idx="189">
                  <c:v>59.92</c:v>
                </c:pt>
                <c:pt idx="190">
                  <c:v>58.39</c:v>
                </c:pt>
                <c:pt idx="191">
                  <c:v>57.47</c:v>
                </c:pt>
                <c:pt idx="192">
                  <c:v>57.3</c:v>
                </c:pt>
                <c:pt idx="193">
                  <c:v>58.34</c:v>
                </c:pt>
                <c:pt idx="194">
                  <c:v>57.79</c:v>
                </c:pt>
                <c:pt idx="195">
                  <c:v>57.37</c:v>
                </c:pt>
                <c:pt idx="196">
                  <c:v>57.25</c:v>
                </c:pt>
                <c:pt idx="197">
                  <c:v>57.13</c:v>
                </c:pt>
                <c:pt idx="198">
                  <c:v>55.61</c:v>
                </c:pt>
                <c:pt idx="199">
                  <c:v>54.94</c:v>
                </c:pt>
                <c:pt idx="200">
                  <c:v>55.96</c:v>
                </c:pt>
                <c:pt idx="201">
                  <c:v>54.99</c:v>
                </c:pt>
                <c:pt idx="202">
                  <c:v>54.84</c:v>
                </c:pt>
                <c:pt idx="203">
                  <c:v>55.46</c:v>
                </c:pt>
                <c:pt idx="204">
                  <c:v>55.17</c:v>
                </c:pt>
                <c:pt idx="205">
                  <c:v>55.71</c:v>
                </c:pt>
                <c:pt idx="206">
                  <c:v>56</c:v>
                </c:pt>
                <c:pt idx="207">
                  <c:v>56.31</c:v>
                </c:pt>
                <c:pt idx="208">
                  <c:v>56.58</c:v>
                </c:pt>
                <c:pt idx="209">
                  <c:v>56.17</c:v>
                </c:pt>
                <c:pt idx="210">
                  <c:v>56.23</c:v>
                </c:pt>
                <c:pt idx="211">
                  <c:v>55.54</c:v>
                </c:pt>
                <c:pt idx="212">
                  <c:v>55.27</c:v>
                </c:pt>
                <c:pt idx="213">
                  <c:v>56.42</c:v>
                </c:pt>
                <c:pt idx="214">
                  <c:v>55.67</c:v>
                </c:pt>
                <c:pt idx="215">
                  <c:v>55.77</c:v>
                </c:pt>
                <c:pt idx="216">
                  <c:v>55.41</c:v>
                </c:pt>
                <c:pt idx="217">
                  <c:v>55.07</c:v>
                </c:pt>
                <c:pt idx="218">
                  <c:v>54.08</c:v>
                </c:pt>
                <c:pt idx="219">
                  <c:v>51.53</c:v>
                </c:pt>
                <c:pt idx="220">
                  <c:v>51.42</c:v>
                </c:pt>
                <c:pt idx="221">
                  <c:v>51.72</c:v>
                </c:pt>
                <c:pt idx="222">
                  <c:v>51.2</c:v>
                </c:pt>
                <c:pt idx="223">
                  <c:v>51.13</c:v>
                </c:pt>
                <c:pt idx="224">
                  <c:v>51</c:v>
                </c:pt>
                <c:pt idx="225">
                  <c:v>49.98</c:v>
                </c:pt>
                <c:pt idx="226">
                  <c:v>50.08</c:v>
                </c:pt>
                <c:pt idx="227">
                  <c:v>50.97</c:v>
                </c:pt>
                <c:pt idx="228">
                  <c:v>48.13</c:v>
                </c:pt>
                <c:pt idx="229">
                  <c:v>48.13</c:v>
                </c:pt>
                <c:pt idx="230">
                  <c:v>48.63</c:v>
                </c:pt>
                <c:pt idx="231">
                  <c:v>48.16</c:v>
                </c:pt>
                <c:pt idx="232">
                  <c:v>49.39</c:v>
                </c:pt>
                <c:pt idx="233">
                  <c:v>49.8</c:v>
                </c:pt>
                <c:pt idx="234">
                  <c:v>51.37</c:v>
                </c:pt>
                <c:pt idx="235">
                  <c:v>50.87</c:v>
                </c:pt>
                <c:pt idx="236">
                  <c:v>51.14</c:v>
                </c:pt>
                <c:pt idx="237">
                  <c:v>51.49</c:v>
                </c:pt>
                <c:pt idx="238">
                  <c:v>49.98</c:v>
                </c:pt>
                <c:pt idx="239">
                  <c:v>49.41</c:v>
                </c:pt>
                <c:pt idx="240">
                  <c:v>48.21</c:v>
                </c:pt>
                <c:pt idx="241">
                  <c:v>49.34</c:v>
                </c:pt>
                <c:pt idx="242">
                  <c:v>49.5</c:v>
                </c:pt>
                <c:pt idx="243">
                  <c:v>49.7</c:v>
                </c:pt>
                <c:pt idx="244">
                  <c:v>49.51</c:v>
                </c:pt>
                <c:pt idx="245">
                  <c:v>49.92</c:v>
                </c:pt>
                <c:pt idx="246">
                  <c:v>48.73</c:v>
                </c:pt>
                <c:pt idx="247">
                  <c:v>48.92</c:v>
                </c:pt>
                <c:pt idx="248">
                  <c:v>49.44</c:v>
                </c:pt>
                <c:pt idx="249">
                  <c:v>48.67</c:v>
                </c:pt>
                <c:pt idx="250">
                  <c:v>49.7</c:v>
                </c:pt>
                <c:pt idx="251">
                  <c:v>49.32</c:v>
                </c:pt>
                <c:pt idx="252">
                  <c:v>48.96</c:v>
                </c:pt>
                <c:pt idx="253">
                  <c:v>48.05</c:v>
                </c:pt>
                <c:pt idx="254">
                  <c:v>45.79</c:v>
                </c:pt>
                <c:pt idx="255">
                  <c:v>45.15</c:v>
                </c:pt>
                <c:pt idx="256">
                  <c:v>41.68</c:v>
                </c:pt>
                <c:pt idx="257">
                  <c:v>42.16</c:v>
                </c:pt>
                <c:pt idx="258">
                  <c:v>43</c:v>
                </c:pt>
                <c:pt idx="259">
                  <c:v>46.27</c:v>
                </c:pt>
                <c:pt idx="260">
                  <c:v>47.45</c:v>
                </c:pt>
                <c:pt idx="261">
                  <c:v>47.72</c:v>
                </c:pt>
                <c:pt idx="262">
                  <c:v>48.34</c:v>
                </c:pt>
                <c:pt idx="263">
                  <c:v>48.48</c:v>
                </c:pt>
                <c:pt idx="264">
                  <c:v>49.21</c:v>
                </c:pt>
                <c:pt idx="265">
                  <c:v>48.59</c:v>
                </c:pt>
                <c:pt idx="266">
                  <c:v>49.34</c:v>
                </c:pt>
                <c:pt idx="267">
                  <c:v>49.18</c:v>
                </c:pt>
                <c:pt idx="268">
                  <c:v>49.08</c:v>
                </c:pt>
                <c:pt idx="269">
                  <c:v>49.76</c:v>
                </c:pt>
                <c:pt idx="270">
                  <c:v>49.62</c:v>
                </c:pt>
                <c:pt idx="271">
                  <c:v>49.78</c:v>
                </c:pt>
                <c:pt idx="272">
                  <c:v>49.02</c:v>
                </c:pt>
                <c:pt idx="273">
                  <c:v>48.06</c:v>
                </c:pt>
                <c:pt idx="274">
                  <c:v>47.55</c:v>
                </c:pt>
                <c:pt idx="275">
                  <c:v>46.81</c:v>
                </c:pt>
                <c:pt idx="276">
                  <c:v>45.74</c:v>
                </c:pt>
                <c:pt idx="277">
                  <c:v>44.79</c:v>
                </c:pt>
                <c:pt idx="278">
                  <c:v>46.34</c:v>
                </c:pt>
                <c:pt idx="279">
                  <c:v>45.89</c:v>
                </c:pt>
                <c:pt idx="280">
                  <c:v>46.1</c:v>
                </c:pt>
                <c:pt idx="281">
                  <c:v>44.7</c:v>
                </c:pt>
                <c:pt idx="282">
                  <c:v>44.91</c:v>
                </c:pt>
                <c:pt idx="283">
                  <c:v>45.74</c:v>
                </c:pt>
                <c:pt idx="284">
                  <c:v>45.68</c:v>
                </c:pt>
                <c:pt idx="285">
                  <c:v>46.71</c:v>
                </c:pt>
                <c:pt idx="286">
                  <c:v>45.85</c:v>
                </c:pt>
                <c:pt idx="287">
                  <c:v>46.86</c:v>
                </c:pt>
                <c:pt idx="288">
                  <c:v>47.07</c:v>
                </c:pt>
                <c:pt idx="289">
                  <c:v>47.65</c:v>
                </c:pt>
                <c:pt idx="290">
                  <c:v>46.82</c:v>
                </c:pt>
                <c:pt idx="291">
                  <c:v>47</c:v>
                </c:pt>
                <c:pt idx="292">
                  <c:v>46.59</c:v>
                </c:pt>
                <c:pt idx="293">
                  <c:v>46.59</c:v>
                </c:pt>
                <c:pt idx="294">
                  <c:v>47.61</c:v>
                </c:pt>
                <c:pt idx="295">
                  <c:v>47.2</c:v>
                </c:pt>
                <c:pt idx="296">
                  <c:v>46.47</c:v>
                </c:pt>
                <c:pt idx="297">
                  <c:v>47.08</c:v>
                </c:pt>
                <c:pt idx="298">
                  <c:v>46.42</c:v>
                </c:pt>
                <c:pt idx="299">
                  <c:v>46.27</c:v>
                </c:pt>
                <c:pt idx="300">
                  <c:v>46.34</c:v>
                </c:pt>
                <c:pt idx="301">
                  <c:v>45.33</c:v>
                </c:pt>
                <c:pt idx="302">
                  <c:v>44.05</c:v>
                </c:pt>
                <c:pt idx="303">
                  <c:v>43.91</c:v>
                </c:pt>
                <c:pt idx="304">
                  <c:v>44.24</c:v>
                </c:pt>
                <c:pt idx="305">
                  <c:v>42.58</c:v>
                </c:pt>
                <c:pt idx="306">
                  <c:v>42.44</c:v>
                </c:pt>
                <c:pt idx="307">
                  <c:v>42.09</c:v>
                </c:pt>
                <c:pt idx="308">
                  <c:v>43.04</c:v>
                </c:pt>
                <c:pt idx="309">
                  <c:v>42.54</c:v>
                </c:pt>
                <c:pt idx="310">
                  <c:v>42.56</c:v>
                </c:pt>
                <c:pt idx="311">
                  <c:v>42.26</c:v>
                </c:pt>
                <c:pt idx="312">
                  <c:v>42.32</c:v>
                </c:pt>
                <c:pt idx="313">
                  <c:v>42.42</c:v>
                </c:pt>
                <c:pt idx="314">
                  <c:v>42.25</c:v>
                </c:pt>
                <c:pt idx="315">
                  <c:v>42.12</c:v>
                </c:pt>
                <c:pt idx="316">
                  <c:v>41.76</c:v>
                </c:pt>
                <c:pt idx="317">
                  <c:v>41.37</c:v>
                </c:pt>
                <c:pt idx="318">
                  <c:v>42.16</c:v>
                </c:pt>
                <c:pt idx="319">
                  <c:v>42.37</c:v>
                </c:pt>
                <c:pt idx="320">
                  <c:v>42.1</c:v>
                </c:pt>
                <c:pt idx="321">
                  <c:v>41.94</c:v>
                </c:pt>
                <c:pt idx="322">
                  <c:v>41.91</c:v>
                </c:pt>
                <c:pt idx="323">
                  <c:v>41.85</c:v>
                </c:pt>
                <c:pt idx="324">
                  <c:v>41.63</c:v>
                </c:pt>
                <c:pt idx="325">
                  <c:v>40.119999999999997</c:v>
                </c:pt>
                <c:pt idx="326">
                  <c:v>39.56</c:v>
                </c:pt>
                <c:pt idx="327">
                  <c:v>39.979999999999997</c:v>
                </c:pt>
                <c:pt idx="328">
                  <c:v>40</c:v>
                </c:pt>
                <c:pt idx="329">
                  <c:v>39.630000000000003</c:v>
                </c:pt>
                <c:pt idx="330">
                  <c:v>39.51</c:v>
                </c:pt>
                <c:pt idx="331">
                  <c:v>38.950000000000003</c:v>
                </c:pt>
                <c:pt idx="332">
                  <c:v>39.08</c:v>
                </c:pt>
                <c:pt idx="333">
                  <c:v>40.229999999999997</c:v>
                </c:pt>
                <c:pt idx="334">
                  <c:v>40.5</c:v>
                </c:pt>
                <c:pt idx="335">
                  <c:v>40.880000000000003</c:v>
                </c:pt>
                <c:pt idx="336">
                  <c:v>41.23</c:v>
                </c:pt>
                <c:pt idx="337">
                  <c:v>41.72</c:v>
                </c:pt>
                <c:pt idx="338">
                  <c:v>41.17</c:v>
                </c:pt>
                <c:pt idx="339">
                  <c:v>41.46</c:v>
                </c:pt>
                <c:pt idx="340">
                  <c:v>40.64</c:v>
                </c:pt>
                <c:pt idx="341">
                  <c:v>40.869999999999997</c:v>
                </c:pt>
                <c:pt idx="342">
                  <c:v>41.47</c:v>
                </c:pt>
                <c:pt idx="343">
                  <c:v>41.4</c:v>
                </c:pt>
                <c:pt idx="344">
                  <c:v>40.93</c:v>
                </c:pt>
                <c:pt idx="345">
                  <c:v>41.54</c:v>
                </c:pt>
                <c:pt idx="346">
                  <c:v>41.2</c:v>
                </c:pt>
                <c:pt idx="347">
                  <c:v>41.15</c:v>
                </c:pt>
                <c:pt idx="348">
                  <c:v>40.32</c:v>
                </c:pt>
                <c:pt idx="349">
                  <c:v>40.840000000000003</c:v>
                </c:pt>
                <c:pt idx="350">
                  <c:v>41.57</c:v>
                </c:pt>
                <c:pt idx="351">
                  <c:v>40.9</c:v>
                </c:pt>
                <c:pt idx="352">
                  <c:v>40.22</c:v>
                </c:pt>
                <c:pt idx="353">
                  <c:v>40.659999999999997</c:v>
                </c:pt>
                <c:pt idx="354">
                  <c:v>40.57</c:v>
                </c:pt>
                <c:pt idx="355">
                  <c:v>39.880000000000003</c:v>
                </c:pt>
                <c:pt idx="356">
                  <c:v>39.869999999999997</c:v>
                </c:pt>
                <c:pt idx="357">
                  <c:v>40.22</c:v>
                </c:pt>
                <c:pt idx="358">
                  <c:v>40.49</c:v>
                </c:pt>
                <c:pt idx="359">
                  <c:v>41.18</c:v>
                </c:pt>
                <c:pt idx="360">
                  <c:v>42.56</c:v>
                </c:pt>
                <c:pt idx="361">
                  <c:v>43.77</c:v>
                </c:pt>
                <c:pt idx="362">
                  <c:v>42.62</c:v>
                </c:pt>
                <c:pt idx="363">
                  <c:v>43.14</c:v>
                </c:pt>
                <c:pt idx="364">
                  <c:v>43.45</c:v>
                </c:pt>
                <c:pt idx="365">
                  <c:v>44.08</c:v>
                </c:pt>
                <c:pt idx="366">
                  <c:v>44.34</c:v>
                </c:pt>
                <c:pt idx="367">
                  <c:v>45.39</c:v>
                </c:pt>
                <c:pt idx="368">
                  <c:v>46.11</c:v>
                </c:pt>
                <c:pt idx="369">
                  <c:v>45.88</c:v>
                </c:pt>
                <c:pt idx="370">
                  <c:v>46.18</c:v>
                </c:pt>
                <c:pt idx="371">
                  <c:v>46.47</c:v>
                </c:pt>
                <c:pt idx="372">
                  <c:v>45.79</c:v>
                </c:pt>
                <c:pt idx="373">
                  <c:v>46.78</c:v>
                </c:pt>
                <c:pt idx="374">
                  <c:v>46.05</c:v>
                </c:pt>
                <c:pt idx="375">
                  <c:v>45.77</c:v>
                </c:pt>
                <c:pt idx="376">
                  <c:v>44.41</c:v>
                </c:pt>
                <c:pt idx="377">
                  <c:v>44.12</c:v>
                </c:pt>
                <c:pt idx="378">
                  <c:v>43.93</c:v>
                </c:pt>
                <c:pt idx="379">
                  <c:v>43.74</c:v>
                </c:pt>
                <c:pt idx="380">
                  <c:v>44.46</c:v>
                </c:pt>
                <c:pt idx="381">
                  <c:v>43.66</c:v>
                </c:pt>
                <c:pt idx="382">
                  <c:v>42.73</c:v>
                </c:pt>
                <c:pt idx="383">
                  <c:v>42.22</c:v>
                </c:pt>
                <c:pt idx="384">
                  <c:v>42.83</c:v>
                </c:pt>
                <c:pt idx="385">
                  <c:v>42.7</c:v>
                </c:pt>
                <c:pt idx="386">
                  <c:v>42</c:v>
                </c:pt>
                <c:pt idx="387">
                  <c:v>42.23</c:v>
                </c:pt>
                <c:pt idx="388">
                  <c:v>41.84</c:v>
                </c:pt>
                <c:pt idx="389">
                  <c:v>41.18</c:v>
                </c:pt>
                <c:pt idx="390">
                  <c:v>41.52</c:v>
                </c:pt>
                <c:pt idx="391">
                  <c:v>42.76</c:v>
                </c:pt>
                <c:pt idx="392">
                  <c:v>42.13</c:v>
                </c:pt>
                <c:pt idx="393">
                  <c:v>42.54</c:v>
                </c:pt>
                <c:pt idx="394">
                  <c:v>41.91</c:v>
                </c:pt>
                <c:pt idx="395">
                  <c:v>42.01</c:v>
                </c:pt>
                <c:pt idx="396">
                  <c:v>41.57</c:v>
                </c:pt>
                <c:pt idx="397">
                  <c:v>40.98</c:v>
                </c:pt>
                <c:pt idx="398">
                  <c:v>41.13</c:v>
                </c:pt>
                <c:pt idx="399">
                  <c:v>41.08</c:v>
                </c:pt>
                <c:pt idx="400">
                  <c:v>41.05</c:v>
                </c:pt>
                <c:pt idx="401">
                  <c:v>40.119999999999997</c:v>
                </c:pt>
                <c:pt idx="402">
                  <c:v>38.840000000000003</c:v>
                </c:pt>
                <c:pt idx="403">
                  <c:v>37.94</c:v>
                </c:pt>
                <c:pt idx="404">
                  <c:v>37.869999999999997</c:v>
                </c:pt>
                <c:pt idx="405">
                  <c:v>37.92</c:v>
                </c:pt>
                <c:pt idx="406">
                  <c:v>38.54</c:v>
                </c:pt>
                <c:pt idx="407">
                  <c:v>38.700000000000003</c:v>
                </c:pt>
                <c:pt idx="408">
                  <c:v>39</c:v>
                </c:pt>
                <c:pt idx="409">
                  <c:v>39.299999999999997</c:v>
                </c:pt>
                <c:pt idx="410">
                  <c:v>40.270000000000003</c:v>
                </c:pt>
                <c:pt idx="411">
                  <c:v>40.29</c:v>
                </c:pt>
                <c:pt idx="412">
                  <c:v>39.97</c:v>
                </c:pt>
                <c:pt idx="413">
                  <c:v>40.56</c:v>
                </c:pt>
                <c:pt idx="414">
                  <c:v>41.06</c:v>
                </c:pt>
                <c:pt idx="415">
                  <c:v>41.23</c:v>
                </c:pt>
                <c:pt idx="416">
                  <c:v>40.94</c:v>
                </c:pt>
                <c:pt idx="417">
                  <c:v>41.7</c:v>
                </c:pt>
                <c:pt idx="418">
                  <c:v>41.14</c:v>
                </c:pt>
                <c:pt idx="419">
                  <c:v>41.33</c:v>
                </c:pt>
                <c:pt idx="420">
                  <c:v>40.42</c:v>
                </c:pt>
                <c:pt idx="421">
                  <c:v>39.520000000000003</c:v>
                </c:pt>
                <c:pt idx="422">
                  <c:v>38.58</c:v>
                </c:pt>
                <c:pt idx="423">
                  <c:v>38.299999999999997</c:v>
                </c:pt>
                <c:pt idx="424">
                  <c:v>38.15</c:v>
                </c:pt>
                <c:pt idx="425">
                  <c:v>37.25</c:v>
                </c:pt>
                <c:pt idx="426">
                  <c:v>37.54</c:v>
                </c:pt>
                <c:pt idx="427">
                  <c:v>37.159999999999997</c:v>
                </c:pt>
                <c:pt idx="428">
                  <c:v>37.770000000000003</c:v>
                </c:pt>
                <c:pt idx="429">
                  <c:v>38.380000000000003</c:v>
                </c:pt>
                <c:pt idx="430">
                  <c:v>38.75</c:v>
                </c:pt>
                <c:pt idx="431">
                  <c:v>40.21</c:v>
                </c:pt>
                <c:pt idx="432">
                  <c:v>41.05</c:v>
                </c:pt>
                <c:pt idx="433">
                  <c:v>40.11</c:v>
                </c:pt>
                <c:pt idx="434">
                  <c:v>39.86</c:v>
                </c:pt>
                <c:pt idx="435">
                  <c:v>40.32</c:v>
                </c:pt>
                <c:pt idx="436">
                  <c:v>39.92</c:v>
                </c:pt>
                <c:pt idx="437">
                  <c:v>40.270000000000003</c:v>
                </c:pt>
                <c:pt idx="438">
                  <c:v>40.590000000000003</c:v>
                </c:pt>
                <c:pt idx="439">
                  <c:v>40.94</c:v>
                </c:pt>
                <c:pt idx="440">
                  <c:v>41.01</c:v>
                </c:pt>
                <c:pt idx="441">
                  <c:v>41.06</c:v>
                </c:pt>
                <c:pt idx="442">
                  <c:v>41.83</c:v>
                </c:pt>
                <c:pt idx="443">
                  <c:v>42.41</c:v>
                </c:pt>
                <c:pt idx="444">
                  <c:v>42.18</c:v>
                </c:pt>
                <c:pt idx="445">
                  <c:v>42.23</c:v>
                </c:pt>
                <c:pt idx="446">
                  <c:v>41.7</c:v>
                </c:pt>
                <c:pt idx="447">
                  <c:v>41.19</c:v>
                </c:pt>
                <c:pt idx="448">
                  <c:v>40.14</c:v>
                </c:pt>
                <c:pt idx="449">
                  <c:v>40.340000000000003</c:v>
                </c:pt>
                <c:pt idx="450">
                  <c:v>40.79</c:v>
                </c:pt>
                <c:pt idx="451">
                  <c:v>40.04</c:v>
                </c:pt>
                <c:pt idx="452">
                  <c:v>39.94</c:v>
                </c:pt>
                <c:pt idx="453">
                  <c:v>39.04</c:v>
                </c:pt>
                <c:pt idx="454">
                  <c:v>38.14</c:v>
                </c:pt>
                <c:pt idx="455">
                  <c:v>39.57</c:v>
                </c:pt>
                <c:pt idx="456">
                  <c:v>39.81</c:v>
                </c:pt>
                <c:pt idx="457">
                  <c:v>39.619999999999997</c:v>
                </c:pt>
                <c:pt idx="458">
                  <c:v>39.44</c:v>
                </c:pt>
                <c:pt idx="459">
                  <c:v>39.770000000000003</c:v>
                </c:pt>
                <c:pt idx="460">
                  <c:v>40.369999999999997</c:v>
                </c:pt>
                <c:pt idx="461">
                  <c:v>40.49</c:v>
                </c:pt>
                <c:pt idx="462">
                  <c:v>40.22</c:v>
                </c:pt>
                <c:pt idx="463">
                  <c:v>40.28</c:v>
                </c:pt>
                <c:pt idx="464">
                  <c:v>40.130000000000003</c:v>
                </c:pt>
                <c:pt idx="465">
                  <c:v>40.619999999999997</c:v>
                </c:pt>
                <c:pt idx="466">
                  <c:v>40.76</c:v>
                </c:pt>
                <c:pt idx="467">
                  <c:v>41.8</c:v>
                </c:pt>
                <c:pt idx="468">
                  <c:v>41.63</c:v>
                </c:pt>
                <c:pt idx="469">
                  <c:v>42.14</c:v>
                </c:pt>
                <c:pt idx="470">
                  <c:v>42.33</c:v>
                </c:pt>
                <c:pt idx="471">
                  <c:v>43.58</c:v>
                </c:pt>
                <c:pt idx="472">
                  <c:v>43.31</c:v>
                </c:pt>
                <c:pt idx="473">
                  <c:v>42.71</c:v>
                </c:pt>
                <c:pt idx="474">
                  <c:v>43.7</c:v>
                </c:pt>
                <c:pt idx="475">
                  <c:v>44.08</c:v>
                </c:pt>
                <c:pt idx="476">
                  <c:v>44.28</c:v>
                </c:pt>
                <c:pt idx="477">
                  <c:v>44.2</c:v>
                </c:pt>
                <c:pt idx="478">
                  <c:v>44.52</c:v>
                </c:pt>
                <c:pt idx="479">
                  <c:v>44.12</c:v>
                </c:pt>
                <c:pt idx="480">
                  <c:v>43.93</c:v>
                </c:pt>
                <c:pt idx="481">
                  <c:v>43.44</c:v>
                </c:pt>
                <c:pt idx="482">
                  <c:v>44.11</c:v>
                </c:pt>
                <c:pt idx="483">
                  <c:v>45.27</c:v>
                </c:pt>
                <c:pt idx="484">
                  <c:v>44.9</c:v>
                </c:pt>
                <c:pt idx="485">
                  <c:v>43.71</c:v>
                </c:pt>
                <c:pt idx="486">
                  <c:v>43.38</c:v>
                </c:pt>
                <c:pt idx="487">
                  <c:v>43.29</c:v>
                </c:pt>
                <c:pt idx="488">
                  <c:v>42.98</c:v>
                </c:pt>
                <c:pt idx="489">
                  <c:v>42.82</c:v>
                </c:pt>
                <c:pt idx="490">
                  <c:v>42.78</c:v>
                </c:pt>
                <c:pt idx="491">
                  <c:v>41.78</c:v>
                </c:pt>
                <c:pt idx="492">
                  <c:v>41.95</c:v>
                </c:pt>
                <c:pt idx="493">
                  <c:v>41.69</c:v>
                </c:pt>
                <c:pt idx="494">
                  <c:v>40.93</c:v>
                </c:pt>
                <c:pt idx="495">
                  <c:v>40.93</c:v>
                </c:pt>
                <c:pt idx="496">
                  <c:v>41.04</c:v>
                </c:pt>
                <c:pt idx="497">
                  <c:v>40.549999999999997</c:v>
                </c:pt>
                <c:pt idx="498">
                  <c:v>41.71</c:v>
                </c:pt>
                <c:pt idx="499">
                  <c:v>41.2</c:v>
                </c:pt>
                <c:pt idx="500">
                  <c:v>40.46</c:v>
                </c:pt>
                <c:pt idx="501">
                  <c:v>39.79</c:v>
                </c:pt>
                <c:pt idx="502">
                  <c:v>39.799999999999997</c:v>
                </c:pt>
                <c:pt idx="503">
                  <c:v>39.35</c:v>
                </c:pt>
                <c:pt idx="504">
                  <c:v>39.869999999999997</c:v>
                </c:pt>
                <c:pt idx="505">
                  <c:v>39.630000000000003</c:v>
                </c:pt>
                <c:pt idx="506">
                  <c:v>39.76</c:v>
                </c:pt>
                <c:pt idx="507">
                  <c:v>40.14</c:v>
                </c:pt>
                <c:pt idx="508">
                  <c:v>40.57</c:v>
                </c:pt>
                <c:pt idx="509">
                  <c:v>40.880000000000003</c:v>
                </c:pt>
                <c:pt idx="510">
                  <c:v>41.21</c:v>
                </c:pt>
                <c:pt idx="511">
                  <c:v>40.799999999999997</c:v>
                </c:pt>
                <c:pt idx="512">
                  <c:v>41.02</c:v>
                </c:pt>
                <c:pt idx="513">
                  <c:v>41</c:v>
                </c:pt>
                <c:pt idx="514">
                  <c:v>40.75</c:v>
                </c:pt>
                <c:pt idx="515">
                  <c:v>40.1</c:v>
                </c:pt>
                <c:pt idx="516">
                  <c:v>40.549999999999997</c:v>
                </c:pt>
                <c:pt idx="517">
                  <c:v>39.380000000000003</c:v>
                </c:pt>
                <c:pt idx="518">
                  <c:v>39.15</c:v>
                </c:pt>
                <c:pt idx="519">
                  <c:v>38.380000000000003</c:v>
                </c:pt>
                <c:pt idx="520">
                  <c:v>37.67</c:v>
                </c:pt>
                <c:pt idx="521">
                  <c:v>37.18</c:v>
                </c:pt>
                <c:pt idx="522">
                  <c:v>37.26</c:v>
                </c:pt>
                <c:pt idx="523">
                  <c:v>37.49</c:v>
                </c:pt>
                <c:pt idx="524">
                  <c:v>37.68</c:v>
                </c:pt>
                <c:pt idx="525">
                  <c:v>37.61</c:v>
                </c:pt>
                <c:pt idx="526">
                  <c:v>36.76</c:v>
                </c:pt>
                <c:pt idx="527">
                  <c:v>37.22</c:v>
                </c:pt>
                <c:pt idx="528">
                  <c:v>37.619999999999997</c:v>
                </c:pt>
                <c:pt idx="529">
                  <c:v>37.82</c:v>
                </c:pt>
                <c:pt idx="530">
                  <c:v>38.17</c:v>
                </c:pt>
                <c:pt idx="531">
                  <c:v>37.74</c:v>
                </c:pt>
                <c:pt idx="532">
                  <c:v>38.07</c:v>
                </c:pt>
                <c:pt idx="533">
                  <c:v>39.950000000000003</c:v>
                </c:pt>
                <c:pt idx="534">
                  <c:v>40.08</c:v>
                </c:pt>
                <c:pt idx="535">
                  <c:v>40.049999999999997</c:v>
                </c:pt>
                <c:pt idx="536">
                  <c:v>39.65</c:v>
                </c:pt>
                <c:pt idx="537">
                  <c:v>39.96</c:v>
                </c:pt>
                <c:pt idx="538">
                  <c:v>39.08</c:v>
                </c:pt>
                <c:pt idx="539">
                  <c:v>37.590000000000003</c:v>
                </c:pt>
                <c:pt idx="540">
                  <c:v>37.07</c:v>
                </c:pt>
                <c:pt idx="541">
                  <c:v>37.33</c:v>
                </c:pt>
                <c:pt idx="542">
                  <c:v>36.6</c:v>
                </c:pt>
                <c:pt idx="543">
                  <c:v>36.42</c:v>
                </c:pt>
                <c:pt idx="544">
                  <c:v>36.32</c:v>
                </c:pt>
                <c:pt idx="545">
                  <c:v>36.76</c:v>
                </c:pt>
                <c:pt idx="546">
                  <c:v>37.21</c:v>
                </c:pt>
                <c:pt idx="547">
                  <c:v>37.78</c:v>
                </c:pt>
                <c:pt idx="548">
                  <c:v>37.270000000000003</c:v>
                </c:pt>
                <c:pt idx="549">
                  <c:v>37.090000000000003</c:v>
                </c:pt>
                <c:pt idx="550">
                  <c:v>36.520000000000003</c:v>
                </c:pt>
                <c:pt idx="551">
                  <c:v>37.590000000000003</c:v>
                </c:pt>
                <c:pt idx="552">
                  <c:v>37.299999999999997</c:v>
                </c:pt>
                <c:pt idx="553">
                  <c:v>37.340000000000003</c:v>
                </c:pt>
                <c:pt idx="554">
                  <c:v>37.270000000000003</c:v>
                </c:pt>
                <c:pt idx="555">
                  <c:v>37.770000000000003</c:v>
                </c:pt>
                <c:pt idx="556">
                  <c:v>37.450000000000003</c:v>
                </c:pt>
                <c:pt idx="557">
                  <c:v>38.56</c:v>
                </c:pt>
                <c:pt idx="558">
                  <c:v>39.520000000000003</c:v>
                </c:pt>
                <c:pt idx="559">
                  <c:v>38.630000000000003</c:v>
                </c:pt>
                <c:pt idx="560">
                  <c:v>39.29</c:v>
                </c:pt>
                <c:pt idx="561">
                  <c:v>39.33</c:v>
                </c:pt>
                <c:pt idx="562">
                  <c:v>39.130000000000003</c:v>
                </c:pt>
                <c:pt idx="563">
                  <c:v>39.270000000000003</c:v>
                </c:pt>
                <c:pt idx="564">
                  <c:v>39.020000000000003</c:v>
                </c:pt>
                <c:pt idx="565">
                  <c:v>39.01</c:v>
                </c:pt>
                <c:pt idx="566">
                  <c:v>38.880000000000003</c:v>
                </c:pt>
                <c:pt idx="567">
                  <c:v>38.94</c:v>
                </c:pt>
                <c:pt idx="568">
                  <c:v>39.119999999999997</c:v>
                </c:pt>
                <c:pt idx="569">
                  <c:v>39.71</c:v>
                </c:pt>
                <c:pt idx="570">
                  <c:v>40.53</c:v>
                </c:pt>
                <c:pt idx="571">
                  <c:v>41.54</c:v>
                </c:pt>
                <c:pt idx="572">
                  <c:v>41.11</c:v>
                </c:pt>
                <c:pt idx="573">
                  <c:v>40.65</c:v>
                </c:pt>
                <c:pt idx="574">
                  <c:v>41.44</c:v>
                </c:pt>
                <c:pt idx="575">
                  <c:v>42</c:v>
                </c:pt>
                <c:pt idx="576">
                  <c:v>42.3</c:v>
                </c:pt>
                <c:pt idx="577">
                  <c:v>42.39</c:v>
                </c:pt>
                <c:pt idx="578">
                  <c:v>42.35</c:v>
                </c:pt>
                <c:pt idx="579">
                  <c:v>42.36</c:v>
                </c:pt>
                <c:pt idx="580">
                  <c:v>42.71</c:v>
                </c:pt>
                <c:pt idx="581">
                  <c:v>42.71</c:v>
                </c:pt>
                <c:pt idx="582">
                  <c:v>42.7</c:v>
                </c:pt>
                <c:pt idx="583">
                  <c:v>43.1</c:v>
                </c:pt>
                <c:pt idx="584">
                  <c:v>42.94</c:v>
                </c:pt>
                <c:pt idx="585">
                  <c:v>42.78</c:v>
                </c:pt>
                <c:pt idx="586">
                  <c:v>42.09</c:v>
                </c:pt>
                <c:pt idx="587">
                  <c:v>42.15</c:v>
                </c:pt>
                <c:pt idx="588">
                  <c:v>41.51</c:v>
                </c:pt>
                <c:pt idx="589">
                  <c:v>40.909999999999997</c:v>
                </c:pt>
                <c:pt idx="590">
                  <c:v>40.799999999999997</c:v>
                </c:pt>
                <c:pt idx="591">
                  <c:v>40.64</c:v>
                </c:pt>
                <c:pt idx="592">
                  <c:v>40.020000000000003</c:v>
                </c:pt>
                <c:pt idx="593">
                  <c:v>40.81</c:v>
                </c:pt>
                <c:pt idx="594">
                  <c:v>41.75</c:v>
                </c:pt>
                <c:pt idx="595">
                  <c:v>41.38</c:v>
                </c:pt>
                <c:pt idx="596">
                  <c:v>41.36</c:v>
                </c:pt>
                <c:pt idx="597">
                  <c:v>41.48</c:v>
                </c:pt>
                <c:pt idx="598">
                  <c:v>42.61</c:v>
                </c:pt>
                <c:pt idx="599">
                  <c:v>43.16</c:v>
                </c:pt>
                <c:pt idx="600">
                  <c:v>42.31</c:v>
                </c:pt>
                <c:pt idx="601">
                  <c:v>42.09</c:v>
                </c:pt>
                <c:pt idx="602">
                  <c:v>42.06</c:v>
                </c:pt>
                <c:pt idx="603">
                  <c:v>41.05</c:v>
                </c:pt>
                <c:pt idx="604">
                  <c:v>41.29</c:v>
                </c:pt>
                <c:pt idx="605">
                  <c:v>41.05</c:v>
                </c:pt>
                <c:pt idx="606">
                  <c:v>40.99</c:v>
                </c:pt>
                <c:pt idx="607">
                  <c:v>41.1</c:v>
                </c:pt>
                <c:pt idx="608">
                  <c:v>41.05</c:v>
                </c:pt>
                <c:pt idx="609">
                  <c:v>41.33</c:v>
                </c:pt>
                <c:pt idx="610">
                  <c:v>40.200000000000003</c:v>
                </c:pt>
                <c:pt idx="611">
                  <c:v>40.31</c:v>
                </c:pt>
                <c:pt idx="612">
                  <c:v>40</c:v>
                </c:pt>
                <c:pt idx="613">
                  <c:v>39.19</c:v>
                </c:pt>
                <c:pt idx="614">
                  <c:v>38.92</c:v>
                </c:pt>
                <c:pt idx="615">
                  <c:v>39.590000000000003</c:v>
                </c:pt>
                <c:pt idx="616">
                  <c:v>39.79</c:v>
                </c:pt>
                <c:pt idx="617">
                  <c:v>40.25</c:v>
                </c:pt>
                <c:pt idx="618">
                  <c:v>40.590000000000003</c:v>
                </c:pt>
                <c:pt idx="619">
                  <c:v>41.12</c:v>
                </c:pt>
                <c:pt idx="620">
                  <c:v>40.46</c:v>
                </c:pt>
                <c:pt idx="621">
                  <c:v>40.270000000000003</c:v>
                </c:pt>
                <c:pt idx="622">
                  <c:v>40.4</c:v>
                </c:pt>
                <c:pt idx="623">
                  <c:v>40.86</c:v>
                </c:pt>
                <c:pt idx="624">
                  <c:v>41.97</c:v>
                </c:pt>
                <c:pt idx="625">
                  <c:v>41.08</c:v>
                </c:pt>
                <c:pt idx="626">
                  <c:v>41.12</c:v>
                </c:pt>
                <c:pt idx="627">
                  <c:v>41.72</c:v>
                </c:pt>
                <c:pt idx="628">
                  <c:v>41.34</c:v>
                </c:pt>
                <c:pt idx="629">
                  <c:v>41.59</c:v>
                </c:pt>
                <c:pt idx="630">
                  <c:v>41.8</c:v>
                </c:pt>
                <c:pt idx="631">
                  <c:v>42.39</c:v>
                </c:pt>
                <c:pt idx="632">
                  <c:v>43.44</c:v>
                </c:pt>
                <c:pt idx="633">
                  <c:v>42.74</c:v>
                </c:pt>
                <c:pt idx="634">
                  <c:v>42.39</c:v>
                </c:pt>
                <c:pt idx="635">
                  <c:v>41.94</c:v>
                </c:pt>
                <c:pt idx="636">
                  <c:v>42.68</c:v>
                </c:pt>
                <c:pt idx="637">
                  <c:v>42.18</c:v>
                </c:pt>
                <c:pt idx="638">
                  <c:v>41.68</c:v>
                </c:pt>
                <c:pt idx="639">
                  <c:v>41.18</c:v>
                </c:pt>
                <c:pt idx="640">
                  <c:v>42.16</c:v>
                </c:pt>
                <c:pt idx="641">
                  <c:v>41.77</c:v>
                </c:pt>
                <c:pt idx="642">
                  <c:v>42.43</c:v>
                </c:pt>
                <c:pt idx="643">
                  <c:v>42.98</c:v>
                </c:pt>
                <c:pt idx="644">
                  <c:v>43.69</c:v>
                </c:pt>
                <c:pt idx="645">
                  <c:v>45.02</c:v>
                </c:pt>
                <c:pt idx="646">
                  <c:v>44.66</c:v>
                </c:pt>
                <c:pt idx="647">
                  <c:v>43.92</c:v>
                </c:pt>
                <c:pt idx="648">
                  <c:v>44.69</c:v>
                </c:pt>
                <c:pt idx="649">
                  <c:v>45.87</c:v>
                </c:pt>
                <c:pt idx="650">
                  <c:v>46.19</c:v>
                </c:pt>
                <c:pt idx="651">
                  <c:v>46.17</c:v>
                </c:pt>
                <c:pt idx="652">
                  <c:v>47.09</c:v>
                </c:pt>
                <c:pt idx="653">
                  <c:v>47.68</c:v>
                </c:pt>
                <c:pt idx="654">
                  <c:v>48.46</c:v>
                </c:pt>
                <c:pt idx="655">
                  <c:v>48.65</c:v>
                </c:pt>
                <c:pt idx="656">
                  <c:v>48.04</c:v>
                </c:pt>
                <c:pt idx="657">
                  <c:v>47.85</c:v>
                </c:pt>
                <c:pt idx="658">
                  <c:v>46.85</c:v>
                </c:pt>
                <c:pt idx="659">
                  <c:v>47.43</c:v>
                </c:pt>
                <c:pt idx="660">
                  <c:v>47.27</c:v>
                </c:pt>
                <c:pt idx="661">
                  <c:v>47.8</c:v>
                </c:pt>
                <c:pt idx="662">
                  <c:v>47.49</c:v>
                </c:pt>
                <c:pt idx="663">
                  <c:v>48.67</c:v>
                </c:pt>
                <c:pt idx="664">
                  <c:v>49.85</c:v>
                </c:pt>
                <c:pt idx="665">
                  <c:v>48.32</c:v>
                </c:pt>
                <c:pt idx="666">
                  <c:v>47.76</c:v>
                </c:pt>
                <c:pt idx="667">
                  <c:v>47.47</c:v>
                </c:pt>
                <c:pt idx="668">
                  <c:v>47.83</c:v>
                </c:pt>
                <c:pt idx="669">
                  <c:v>47.19</c:v>
                </c:pt>
                <c:pt idx="670">
                  <c:v>47.06</c:v>
                </c:pt>
                <c:pt idx="671">
                  <c:v>47.47</c:v>
                </c:pt>
                <c:pt idx="672">
                  <c:v>48.33</c:v>
                </c:pt>
                <c:pt idx="673">
                  <c:v>47.44</c:v>
                </c:pt>
                <c:pt idx="674">
                  <c:v>47.66</c:v>
                </c:pt>
                <c:pt idx="675">
                  <c:v>47.88</c:v>
                </c:pt>
                <c:pt idx="676">
                  <c:v>47.41</c:v>
                </c:pt>
                <c:pt idx="677">
                  <c:v>47.62</c:v>
                </c:pt>
                <c:pt idx="678">
                  <c:v>48.18</c:v>
                </c:pt>
                <c:pt idx="679">
                  <c:v>48.17</c:v>
                </c:pt>
                <c:pt idx="680">
                  <c:v>48.66</c:v>
                </c:pt>
                <c:pt idx="681">
                  <c:v>49.88</c:v>
                </c:pt>
                <c:pt idx="682">
                  <c:v>49.81</c:v>
                </c:pt>
                <c:pt idx="683">
                  <c:v>49.64</c:v>
                </c:pt>
                <c:pt idx="684">
                  <c:v>49.96</c:v>
                </c:pt>
                <c:pt idx="685">
                  <c:v>51.21</c:v>
                </c:pt>
                <c:pt idx="686">
                  <c:v>50.84</c:v>
                </c:pt>
                <c:pt idx="687">
                  <c:v>50.68</c:v>
                </c:pt>
                <c:pt idx="688">
                  <c:v>51.78</c:v>
                </c:pt>
                <c:pt idx="689">
                  <c:v>52.29</c:v>
                </c:pt>
                <c:pt idx="690">
                  <c:v>52.26</c:v>
                </c:pt>
                <c:pt idx="691">
                  <c:v>50.79</c:v>
                </c:pt>
                <c:pt idx="692">
                  <c:v>51.82</c:v>
                </c:pt>
                <c:pt idx="693">
                  <c:v>51.28</c:v>
                </c:pt>
                <c:pt idx="694">
                  <c:v>50.6</c:v>
                </c:pt>
                <c:pt idx="695">
                  <c:v>51.4</c:v>
                </c:pt>
                <c:pt idx="696">
                  <c:v>51.76</c:v>
                </c:pt>
                <c:pt idx="697">
                  <c:v>52.35</c:v>
                </c:pt>
                <c:pt idx="698">
                  <c:v>52.61</c:v>
                </c:pt>
                <c:pt idx="699">
                  <c:v>52.5</c:v>
                </c:pt>
                <c:pt idx="700">
                  <c:v>52.61</c:v>
                </c:pt>
                <c:pt idx="701">
                  <c:v>52.71</c:v>
                </c:pt>
                <c:pt idx="702">
                  <c:v>52.32</c:v>
                </c:pt>
                <c:pt idx="703">
                  <c:v>51.79</c:v>
                </c:pt>
                <c:pt idx="704">
                  <c:v>51.76</c:v>
                </c:pt>
                <c:pt idx="705">
                  <c:v>50.83</c:v>
                </c:pt>
                <c:pt idx="706">
                  <c:v>50.86</c:v>
                </c:pt>
                <c:pt idx="707">
                  <c:v>51.64</c:v>
                </c:pt>
                <c:pt idx="708">
                  <c:v>51.94</c:v>
                </c:pt>
                <c:pt idx="709">
                  <c:v>52.24</c:v>
                </c:pt>
                <c:pt idx="710">
                  <c:v>51.45</c:v>
                </c:pt>
                <c:pt idx="711">
                  <c:v>50.41</c:v>
                </c:pt>
                <c:pt idx="712">
                  <c:v>50.12</c:v>
                </c:pt>
                <c:pt idx="713">
                  <c:v>49.94</c:v>
                </c:pt>
                <c:pt idx="714">
                  <c:v>50.05</c:v>
                </c:pt>
                <c:pt idx="715">
                  <c:v>49.85</c:v>
                </c:pt>
                <c:pt idx="716">
                  <c:v>50.34</c:v>
                </c:pt>
                <c:pt idx="717">
                  <c:v>50.8</c:v>
                </c:pt>
                <c:pt idx="718">
                  <c:v>51.24</c:v>
                </c:pt>
                <c:pt idx="719">
                  <c:v>51.33</c:v>
                </c:pt>
                <c:pt idx="720">
                  <c:v>51.16</c:v>
                </c:pt>
                <c:pt idx="721">
                  <c:v>51.35</c:v>
                </c:pt>
                <c:pt idx="722">
                  <c:v>51.12</c:v>
                </c:pt>
                <c:pt idx="723">
                  <c:v>52.07</c:v>
                </c:pt>
                <c:pt idx="724">
                  <c:v>51.9</c:v>
                </c:pt>
                <c:pt idx="725">
                  <c:v>51.59</c:v>
                </c:pt>
                <c:pt idx="726">
                  <c:v>51.59</c:v>
                </c:pt>
                <c:pt idx="727">
                  <c:v>51.54</c:v>
                </c:pt>
                <c:pt idx="728">
                  <c:v>51.76</c:v>
                </c:pt>
                <c:pt idx="729">
                  <c:v>51.66</c:v>
                </c:pt>
                <c:pt idx="730">
                  <c:v>51.58</c:v>
                </c:pt>
                <c:pt idx="731">
                  <c:v>51.46</c:v>
                </c:pt>
                <c:pt idx="732">
                  <c:v>50.41</c:v>
                </c:pt>
                <c:pt idx="733">
                  <c:v>50.64</c:v>
                </c:pt>
                <c:pt idx="734">
                  <c:v>51.61</c:v>
                </c:pt>
                <c:pt idx="735">
                  <c:v>51.49</c:v>
                </c:pt>
                <c:pt idx="736">
                  <c:v>50.99</c:v>
                </c:pt>
                <c:pt idx="737">
                  <c:v>51.67</c:v>
                </c:pt>
                <c:pt idx="738">
                  <c:v>52.18</c:v>
                </c:pt>
                <c:pt idx="739">
                  <c:v>52.69</c:v>
                </c:pt>
                <c:pt idx="740">
                  <c:v>52.03</c:v>
                </c:pt>
                <c:pt idx="741">
                  <c:v>51.81</c:v>
                </c:pt>
                <c:pt idx="742">
                  <c:v>52.45</c:v>
                </c:pt>
                <c:pt idx="743">
                  <c:v>51.93</c:v>
                </c:pt>
                <c:pt idx="744">
                  <c:v>52.9</c:v>
                </c:pt>
                <c:pt idx="745">
                  <c:v>52.86</c:v>
                </c:pt>
                <c:pt idx="746">
                  <c:v>53.09</c:v>
                </c:pt>
                <c:pt idx="747">
                  <c:v>53.76</c:v>
                </c:pt>
                <c:pt idx="748">
                  <c:v>53.64</c:v>
                </c:pt>
                <c:pt idx="749">
                  <c:v>53.6</c:v>
                </c:pt>
                <c:pt idx="750">
                  <c:v>52.97</c:v>
                </c:pt>
                <c:pt idx="751">
                  <c:v>52.31</c:v>
                </c:pt>
                <c:pt idx="752">
                  <c:v>51.69</c:v>
                </c:pt>
                <c:pt idx="753">
                  <c:v>51.89</c:v>
                </c:pt>
                <c:pt idx="754">
                  <c:v>51.69</c:v>
                </c:pt>
                <c:pt idx="755">
                  <c:v>52.16</c:v>
                </c:pt>
                <c:pt idx="756">
                  <c:v>52.03</c:v>
                </c:pt>
                <c:pt idx="757">
                  <c:v>51.87</c:v>
                </c:pt>
                <c:pt idx="758">
                  <c:v>52.19</c:v>
                </c:pt>
                <c:pt idx="759">
                  <c:v>53.17</c:v>
                </c:pt>
                <c:pt idx="760">
                  <c:v>53.37</c:v>
                </c:pt>
                <c:pt idx="761">
                  <c:v>53.39</c:v>
                </c:pt>
                <c:pt idx="762">
                  <c:v>54.31</c:v>
                </c:pt>
                <c:pt idx="763">
                  <c:v>54.65</c:v>
                </c:pt>
                <c:pt idx="764">
                  <c:v>54.82</c:v>
                </c:pt>
                <c:pt idx="765">
                  <c:v>55.41</c:v>
                </c:pt>
                <c:pt idx="766">
                  <c:v>55.5</c:v>
                </c:pt>
                <c:pt idx="767">
                  <c:v>54.63</c:v>
                </c:pt>
                <c:pt idx="768">
                  <c:v>54.5</c:v>
                </c:pt>
                <c:pt idx="769">
                  <c:v>53.38</c:v>
                </c:pt>
                <c:pt idx="770">
                  <c:v>53.28</c:v>
                </c:pt>
                <c:pt idx="771">
                  <c:v>52.7</c:v>
                </c:pt>
                <c:pt idx="772">
                  <c:v>53.61</c:v>
                </c:pt>
                <c:pt idx="773">
                  <c:v>53.17</c:v>
                </c:pt>
                <c:pt idx="774">
                  <c:v>53.23</c:v>
                </c:pt>
                <c:pt idx="775">
                  <c:v>53.05</c:v>
                </c:pt>
                <c:pt idx="776">
                  <c:v>52.5</c:v>
                </c:pt>
                <c:pt idx="777">
                  <c:v>52.31</c:v>
                </c:pt>
                <c:pt idx="778">
                  <c:v>50.7</c:v>
                </c:pt>
                <c:pt idx="779">
                  <c:v>50.76</c:v>
                </c:pt>
                <c:pt idx="780">
                  <c:v>50.92</c:v>
                </c:pt>
                <c:pt idx="781">
                  <c:v>50.89</c:v>
                </c:pt>
                <c:pt idx="782">
                  <c:v>51.25</c:v>
                </c:pt>
                <c:pt idx="783">
                  <c:v>51.55</c:v>
                </c:pt>
                <c:pt idx="784">
                  <c:v>50.64</c:v>
                </c:pt>
                <c:pt idx="785">
                  <c:v>50.31</c:v>
                </c:pt>
                <c:pt idx="786">
                  <c:v>49.8</c:v>
                </c:pt>
                <c:pt idx="787">
                  <c:v>51.09</c:v>
                </c:pt>
                <c:pt idx="788">
                  <c:v>50.64</c:v>
                </c:pt>
                <c:pt idx="789">
                  <c:v>50.46</c:v>
                </c:pt>
                <c:pt idx="790">
                  <c:v>50.91</c:v>
                </c:pt>
                <c:pt idx="791">
                  <c:v>51.8</c:v>
                </c:pt>
                <c:pt idx="792">
                  <c:v>51.83</c:v>
                </c:pt>
                <c:pt idx="793">
                  <c:v>53.08</c:v>
                </c:pt>
                <c:pt idx="794">
                  <c:v>53.58</c:v>
                </c:pt>
                <c:pt idx="795">
                  <c:v>52.41</c:v>
                </c:pt>
                <c:pt idx="796">
                  <c:v>53.02</c:v>
                </c:pt>
                <c:pt idx="797">
                  <c:v>52.4</c:v>
                </c:pt>
                <c:pt idx="798">
                  <c:v>51.6</c:v>
                </c:pt>
                <c:pt idx="799">
                  <c:v>50.58</c:v>
                </c:pt>
                <c:pt idx="800">
                  <c:v>50.81</c:v>
                </c:pt>
                <c:pt idx="801">
                  <c:v>50.77</c:v>
                </c:pt>
                <c:pt idx="802">
                  <c:v>51.23</c:v>
                </c:pt>
                <c:pt idx="803">
                  <c:v>50.43</c:v>
                </c:pt>
                <c:pt idx="804">
                  <c:v>50.9</c:v>
                </c:pt>
                <c:pt idx="805">
                  <c:v>50.42</c:v>
                </c:pt>
                <c:pt idx="806">
                  <c:v>50.57</c:v>
                </c:pt>
                <c:pt idx="807">
                  <c:v>50.52</c:v>
                </c:pt>
                <c:pt idx="808">
                  <c:v>50.44</c:v>
                </c:pt>
                <c:pt idx="809">
                  <c:v>51.1</c:v>
                </c:pt>
                <c:pt idx="810">
                  <c:v>51.73</c:v>
                </c:pt>
                <c:pt idx="811">
                  <c:v>51.64</c:v>
                </c:pt>
                <c:pt idx="812">
                  <c:v>50.83</c:v>
                </c:pt>
                <c:pt idx="813">
                  <c:v>51.85</c:v>
                </c:pt>
                <c:pt idx="814">
                  <c:v>52.56</c:v>
                </c:pt>
                <c:pt idx="815">
                  <c:v>52.61</c:v>
                </c:pt>
                <c:pt idx="816">
                  <c:v>52.21</c:v>
                </c:pt>
                <c:pt idx="817">
                  <c:v>51.25</c:v>
                </c:pt>
                <c:pt idx="818">
                  <c:v>51.42</c:v>
                </c:pt>
                <c:pt idx="819">
                  <c:v>51.54</c:v>
                </c:pt>
                <c:pt idx="820">
                  <c:v>51.72</c:v>
                </c:pt>
                <c:pt idx="821">
                  <c:v>51.42</c:v>
                </c:pt>
                <c:pt idx="822">
                  <c:v>51.21</c:v>
                </c:pt>
                <c:pt idx="823">
                  <c:v>51.35</c:v>
                </c:pt>
                <c:pt idx="824">
                  <c:v>50.87</c:v>
                </c:pt>
                <c:pt idx="825">
                  <c:v>51.2</c:v>
                </c:pt>
                <c:pt idx="826">
                  <c:v>51.25</c:v>
                </c:pt>
                <c:pt idx="827">
                  <c:v>52.13</c:v>
                </c:pt>
                <c:pt idx="828">
                  <c:v>51.65</c:v>
                </c:pt>
                <c:pt idx="829">
                  <c:v>50.88</c:v>
                </c:pt>
                <c:pt idx="830">
                  <c:v>50.1</c:v>
                </c:pt>
                <c:pt idx="831">
                  <c:v>49.11</c:v>
                </c:pt>
                <c:pt idx="832">
                  <c:v>48.73</c:v>
                </c:pt>
                <c:pt idx="833">
                  <c:v>48.2</c:v>
                </c:pt>
                <c:pt idx="834">
                  <c:v>47</c:v>
                </c:pt>
                <c:pt idx="835">
                  <c:v>47.15</c:v>
                </c:pt>
                <c:pt idx="836">
                  <c:v>46.55</c:v>
                </c:pt>
                <c:pt idx="837">
                  <c:v>47.13</c:v>
                </c:pt>
                <c:pt idx="838">
                  <c:v>46.74</c:v>
                </c:pt>
                <c:pt idx="839">
                  <c:v>46.45</c:v>
                </c:pt>
                <c:pt idx="840">
                  <c:v>47.94</c:v>
                </c:pt>
                <c:pt idx="841">
                  <c:v>47.93</c:v>
                </c:pt>
                <c:pt idx="842">
                  <c:v>47.89</c:v>
                </c:pt>
                <c:pt idx="843">
                  <c:v>47.27</c:v>
                </c:pt>
                <c:pt idx="844">
                  <c:v>46.84</c:v>
                </c:pt>
                <c:pt idx="845">
                  <c:v>48.41</c:v>
                </c:pt>
                <c:pt idx="846">
                  <c:v>47.77</c:v>
                </c:pt>
                <c:pt idx="847">
                  <c:v>48.36</c:v>
                </c:pt>
                <c:pt idx="848">
                  <c:v>48.2</c:v>
                </c:pt>
                <c:pt idx="849">
                  <c:v>48.18</c:v>
                </c:pt>
                <c:pt idx="850">
                  <c:v>48.79</c:v>
                </c:pt>
                <c:pt idx="851">
                  <c:v>49.57</c:v>
                </c:pt>
                <c:pt idx="852">
                  <c:v>49.32</c:v>
                </c:pt>
                <c:pt idx="853">
                  <c:v>49.33</c:v>
                </c:pt>
                <c:pt idx="854">
                  <c:v>49.28</c:v>
                </c:pt>
                <c:pt idx="855">
                  <c:v>49.99</c:v>
                </c:pt>
                <c:pt idx="856">
                  <c:v>49.86</c:v>
                </c:pt>
                <c:pt idx="857">
                  <c:v>49.24</c:v>
                </c:pt>
                <c:pt idx="858">
                  <c:v>48.13</c:v>
                </c:pt>
                <c:pt idx="859">
                  <c:v>47.13</c:v>
                </c:pt>
                <c:pt idx="860">
                  <c:v>47.6</c:v>
                </c:pt>
                <c:pt idx="861">
                  <c:v>48.3</c:v>
                </c:pt>
                <c:pt idx="862">
                  <c:v>47.73</c:v>
                </c:pt>
                <c:pt idx="863">
                  <c:v>47.33</c:v>
                </c:pt>
                <c:pt idx="864">
                  <c:v>46.91</c:v>
                </c:pt>
                <c:pt idx="865">
                  <c:v>47.36</c:v>
                </c:pt>
                <c:pt idx="866">
                  <c:v>47</c:v>
                </c:pt>
                <c:pt idx="867">
                  <c:v>47.69</c:v>
                </c:pt>
                <c:pt idx="868">
                  <c:v>48.2</c:v>
                </c:pt>
                <c:pt idx="869">
                  <c:v>49.79</c:v>
                </c:pt>
                <c:pt idx="870">
                  <c:v>48.9</c:v>
                </c:pt>
                <c:pt idx="871">
                  <c:v>48.49</c:v>
                </c:pt>
                <c:pt idx="872">
                  <c:v>47.03</c:v>
                </c:pt>
                <c:pt idx="873">
                  <c:v>48.16</c:v>
                </c:pt>
                <c:pt idx="874">
                  <c:v>46.67</c:v>
                </c:pt>
                <c:pt idx="875">
                  <c:v>46.81</c:v>
                </c:pt>
                <c:pt idx="876">
                  <c:v>45.56</c:v>
                </c:pt>
                <c:pt idx="877">
                  <c:v>45.83</c:v>
                </c:pt>
                <c:pt idx="878">
                  <c:v>46.95</c:v>
                </c:pt>
                <c:pt idx="879">
                  <c:v>46.51</c:v>
                </c:pt>
                <c:pt idx="880">
                  <c:v>46.58</c:v>
                </c:pt>
                <c:pt idx="881">
                  <c:v>46.62</c:v>
                </c:pt>
                <c:pt idx="882">
                  <c:v>46.49</c:v>
                </c:pt>
                <c:pt idx="883">
                  <c:v>46.57</c:v>
                </c:pt>
                <c:pt idx="884">
                  <c:v>45.98</c:v>
                </c:pt>
                <c:pt idx="885">
                  <c:v>46.76</c:v>
                </c:pt>
                <c:pt idx="886">
                  <c:v>46.02</c:v>
                </c:pt>
                <c:pt idx="887">
                  <c:v>46.18</c:v>
                </c:pt>
                <c:pt idx="888">
                  <c:v>46.17</c:v>
                </c:pt>
                <c:pt idx="889">
                  <c:v>45.66</c:v>
                </c:pt>
                <c:pt idx="890">
                  <c:v>45.52</c:v>
                </c:pt>
                <c:pt idx="891">
                  <c:v>46.23</c:v>
                </c:pt>
                <c:pt idx="892">
                  <c:v>46.1</c:v>
                </c:pt>
                <c:pt idx="893">
                  <c:v>46.1</c:v>
                </c:pt>
                <c:pt idx="894">
                  <c:v>47.19</c:v>
                </c:pt>
                <c:pt idx="895">
                  <c:v>48.11</c:v>
                </c:pt>
                <c:pt idx="896">
                  <c:v>48.38</c:v>
                </c:pt>
                <c:pt idx="897">
                  <c:v>48.75</c:v>
                </c:pt>
                <c:pt idx="898">
                  <c:v>47.3</c:v>
                </c:pt>
                <c:pt idx="899">
                  <c:v>46.07</c:v>
                </c:pt>
                <c:pt idx="900">
                  <c:v>44.74</c:v>
                </c:pt>
                <c:pt idx="901">
                  <c:v>44.94</c:v>
                </c:pt>
                <c:pt idx="902">
                  <c:v>43.58</c:v>
                </c:pt>
                <c:pt idx="903">
                  <c:v>42.98</c:v>
                </c:pt>
                <c:pt idx="904">
                  <c:v>44.24</c:v>
                </c:pt>
                <c:pt idx="905">
                  <c:v>46.73</c:v>
                </c:pt>
                <c:pt idx="906">
                  <c:v>47.65</c:v>
                </c:pt>
                <c:pt idx="907">
                  <c:v>47.7</c:v>
                </c:pt>
                <c:pt idx="908">
                  <c:v>48.41</c:v>
                </c:pt>
                <c:pt idx="909">
                  <c:v>48.43</c:v>
                </c:pt>
                <c:pt idx="910">
                  <c:v>48.96</c:v>
                </c:pt>
                <c:pt idx="911">
                  <c:v>50.45</c:v>
                </c:pt>
                <c:pt idx="912">
                  <c:v>49.89</c:v>
                </c:pt>
                <c:pt idx="913">
                  <c:v>50.93</c:v>
                </c:pt>
                <c:pt idx="914">
                  <c:v>49.77</c:v>
                </c:pt>
                <c:pt idx="915">
                  <c:v>48.85</c:v>
                </c:pt>
                <c:pt idx="916">
                  <c:v>48.45</c:v>
                </c:pt>
                <c:pt idx="917">
                  <c:v>47.39</c:v>
                </c:pt>
                <c:pt idx="918">
                  <c:v>48.13</c:v>
                </c:pt>
                <c:pt idx="919">
                  <c:v>47.29</c:v>
                </c:pt>
                <c:pt idx="920">
                  <c:v>49.16</c:v>
                </c:pt>
                <c:pt idx="921">
                  <c:v>48.82</c:v>
                </c:pt>
                <c:pt idx="922">
                  <c:v>49.54</c:v>
                </c:pt>
                <c:pt idx="923">
                  <c:v>49.99</c:v>
                </c:pt>
                <c:pt idx="924">
                  <c:v>51.36</c:v>
                </c:pt>
                <c:pt idx="925">
                  <c:v>51.3</c:v>
                </c:pt>
                <c:pt idx="926">
                  <c:v>50.78</c:v>
                </c:pt>
                <c:pt idx="927">
                  <c:v>49.54</c:v>
                </c:pt>
                <c:pt idx="928">
                  <c:v>49.9</c:v>
                </c:pt>
                <c:pt idx="929">
                  <c:v>51.12</c:v>
                </c:pt>
                <c:pt idx="930">
                  <c:v>51</c:v>
                </c:pt>
                <c:pt idx="931">
                  <c:v>51.85</c:v>
                </c:pt>
                <c:pt idx="932">
                  <c:v>52.57</c:v>
                </c:pt>
                <c:pt idx="933">
                  <c:v>52.91</c:v>
                </c:pt>
                <c:pt idx="934">
                  <c:v>51.82</c:v>
                </c:pt>
                <c:pt idx="935">
                  <c:v>52.21</c:v>
                </c:pt>
                <c:pt idx="936">
                  <c:v>51.64</c:v>
                </c:pt>
                <c:pt idx="937">
                  <c:v>51.64</c:v>
                </c:pt>
                <c:pt idx="938">
                  <c:v>50.76</c:v>
                </c:pt>
                <c:pt idx="939">
                  <c:v>50.44</c:v>
                </c:pt>
                <c:pt idx="940">
                  <c:v>49.91</c:v>
                </c:pt>
                <c:pt idx="941">
                  <c:v>50.16</c:v>
                </c:pt>
                <c:pt idx="942">
                  <c:v>49.7</c:v>
                </c:pt>
                <c:pt idx="943">
                  <c:v>48.76</c:v>
                </c:pt>
                <c:pt idx="944">
                  <c:v>47.13</c:v>
                </c:pt>
                <c:pt idx="945">
                  <c:v>45.72</c:v>
                </c:pt>
                <c:pt idx="946">
                  <c:v>45.79</c:v>
                </c:pt>
                <c:pt idx="947">
                  <c:v>45.67</c:v>
                </c:pt>
                <c:pt idx="948">
                  <c:v>46.18</c:v>
                </c:pt>
                <c:pt idx="949">
                  <c:v>44.92</c:v>
                </c:pt>
                <c:pt idx="950">
                  <c:v>44.6</c:v>
                </c:pt>
                <c:pt idx="951">
                  <c:v>43.85</c:v>
                </c:pt>
                <c:pt idx="952">
                  <c:v>42.82</c:v>
                </c:pt>
                <c:pt idx="953">
                  <c:v>43.1</c:v>
                </c:pt>
                <c:pt idx="954">
                  <c:v>44.33</c:v>
                </c:pt>
                <c:pt idx="955">
                  <c:v>43.52</c:v>
                </c:pt>
                <c:pt idx="956">
                  <c:v>45.16</c:v>
                </c:pt>
                <c:pt idx="957">
                  <c:v>46.01</c:v>
                </c:pt>
                <c:pt idx="958">
                  <c:v>46.04</c:v>
                </c:pt>
                <c:pt idx="959">
                  <c:v>45.04</c:v>
                </c:pt>
                <c:pt idx="960">
                  <c:v>46.2</c:v>
                </c:pt>
                <c:pt idx="961">
                  <c:v>47.48</c:v>
                </c:pt>
                <c:pt idx="962">
                  <c:v>47.05</c:v>
                </c:pt>
                <c:pt idx="963">
                  <c:v>47.98</c:v>
                </c:pt>
                <c:pt idx="964">
                  <c:v>49.58</c:v>
                </c:pt>
                <c:pt idx="965">
                  <c:v>50.76</c:v>
                </c:pt>
                <c:pt idx="966">
                  <c:v>50.43</c:v>
                </c:pt>
                <c:pt idx="967">
                  <c:v>49.43</c:v>
                </c:pt>
                <c:pt idx="968">
                  <c:v>50.61</c:v>
                </c:pt>
                <c:pt idx="969">
                  <c:v>51.52</c:v>
                </c:pt>
                <c:pt idx="970">
                  <c:v>51.26</c:v>
                </c:pt>
                <c:pt idx="971">
                  <c:v>50.67</c:v>
                </c:pt>
                <c:pt idx="972">
                  <c:v>50.96</c:v>
                </c:pt>
                <c:pt idx="973">
                  <c:v>51.89</c:v>
                </c:pt>
                <c:pt idx="974">
                  <c:v>51.28</c:v>
                </c:pt>
                <c:pt idx="975">
                  <c:v>53.04</c:v>
                </c:pt>
                <c:pt idx="976">
                  <c:v>55.61</c:v>
                </c:pt>
                <c:pt idx="977">
                  <c:v>55.14</c:v>
                </c:pt>
                <c:pt idx="978">
                  <c:v>56.29</c:v>
                </c:pt>
                <c:pt idx="979">
                  <c:v>56.64</c:v>
                </c:pt>
                <c:pt idx="980">
                  <c:v>56.35</c:v>
                </c:pt>
                <c:pt idx="981">
                  <c:v>56.88</c:v>
                </c:pt>
                <c:pt idx="982">
                  <c:v>57.76</c:v>
                </c:pt>
                <c:pt idx="983">
                  <c:v>56.13</c:v>
                </c:pt>
                <c:pt idx="984">
                  <c:v>56.95</c:v>
                </c:pt>
                <c:pt idx="985">
                  <c:v>58.59</c:v>
                </c:pt>
                <c:pt idx="986">
                  <c:v>57.62</c:v>
                </c:pt>
                <c:pt idx="987">
                  <c:v>56.95</c:v>
                </c:pt>
                <c:pt idx="988">
                  <c:v>55.65</c:v>
                </c:pt>
                <c:pt idx="989">
                  <c:v>55.42</c:v>
                </c:pt>
                <c:pt idx="990">
                  <c:v>55.74</c:v>
                </c:pt>
                <c:pt idx="991">
                  <c:v>56.35</c:v>
                </c:pt>
                <c:pt idx="992">
                  <c:v>54.52</c:v>
                </c:pt>
                <c:pt idx="993">
                  <c:v>56.36</c:v>
                </c:pt>
                <c:pt idx="994">
                  <c:v>55</c:v>
                </c:pt>
                <c:pt idx="995">
                  <c:v>54.64</c:v>
                </c:pt>
                <c:pt idx="996">
                  <c:v>52.16</c:v>
                </c:pt>
                <c:pt idx="997">
                  <c:v>54.83</c:v>
                </c:pt>
                <c:pt idx="998">
                  <c:v>54.71</c:v>
                </c:pt>
                <c:pt idx="999">
                  <c:v>55.67</c:v>
                </c:pt>
                <c:pt idx="1000">
                  <c:v>59.87</c:v>
                </c:pt>
                <c:pt idx="1001">
                  <c:v>60.99</c:v>
                </c:pt>
                <c:pt idx="1002">
                  <c:v>63.13</c:v>
                </c:pt>
                <c:pt idx="1003">
                  <c:v>61.36</c:v>
                </c:pt>
                <c:pt idx="1004">
                  <c:v>60.84</c:v>
                </c:pt>
                <c:pt idx="1005">
                  <c:v>63.26</c:v>
                </c:pt>
                <c:pt idx="1006">
                  <c:v>63.51</c:v>
                </c:pt>
                <c:pt idx="1007">
                  <c:v>62.63</c:v>
                </c:pt>
                <c:pt idx="1008">
                  <c:v>62.64</c:v>
                </c:pt>
                <c:pt idx="1009">
                  <c:v>63.32</c:v>
                </c:pt>
                <c:pt idx="1010">
                  <c:v>65.12</c:v>
                </c:pt>
                <c:pt idx="1011">
                  <c:v>66.819999999999993</c:v>
                </c:pt>
                <c:pt idx="1012">
                  <c:v>69.73</c:v>
                </c:pt>
                <c:pt idx="1013">
                  <c:v>70.16</c:v>
                </c:pt>
                <c:pt idx="1014">
                  <c:v>70.44</c:v>
                </c:pt>
                <c:pt idx="1015">
                  <c:v>69.92</c:v>
                </c:pt>
                <c:pt idx="1016">
                  <c:v>69.94</c:v>
                </c:pt>
                <c:pt idx="1017">
                  <c:v>68.8</c:v>
                </c:pt>
                <c:pt idx="1018">
                  <c:v>68.48</c:v>
                </c:pt>
                <c:pt idx="1019">
                  <c:v>68.84</c:v>
                </c:pt>
                <c:pt idx="1020">
                  <c:v>68.53</c:v>
                </c:pt>
                <c:pt idx="1021">
                  <c:v>68.239999999999995</c:v>
                </c:pt>
                <c:pt idx="1022">
                  <c:v>69.260000000000005</c:v>
                </c:pt>
                <c:pt idx="1023">
                  <c:v>70.69</c:v>
                </c:pt>
                <c:pt idx="1024">
                  <c:v>70.150000000000006</c:v>
                </c:pt>
                <c:pt idx="1025">
                  <c:v>69.95</c:v>
                </c:pt>
                <c:pt idx="1026">
                  <c:v>69.14</c:v>
                </c:pt>
                <c:pt idx="1027">
                  <c:v>68.5</c:v>
                </c:pt>
                <c:pt idx="1028">
                  <c:v>68.84</c:v>
                </c:pt>
                <c:pt idx="1029">
                  <c:v>70.209999999999994</c:v>
                </c:pt>
                <c:pt idx="1030">
                  <c:v>70.010000000000005</c:v>
                </c:pt>
                <c:pt idx="1031">
                  <c:v>69.22</c:v>
                </c:pt>
                <c:pt idx="1032">
                  <c:v>68.59</c:v>
                </c:pt>
                <c:pt idx="1033">
                  <c:v>67.989999999999995</c:v>
                </c:pt>
                <c:pt idx="1034">
                  <c:v>66.599999999999994</c:v>
                </c:pt>
                <c:pt idx="1035">
                  <c:v>66.400000000000006</c:v>
                </c:pt>
                <c:pt idx="1036">
                  <c:v>64.989999999999995</c:v>
                </c:pt>
                <c:pt idx="1037">
                  <c:v>64.25</c:v>
                </c:pt>
                <c:pt idx="1038">
                  <c:v>64.62</c:v>
                </c:pt>
                <c:pt idx="1039">
                  <c:v>67</c:v>
                </c:pt>
                <c:pt idx="1040">
                  <c:v>68.12</c:v>
                </c:pt>
                <c:pt idx="1041">
                  <c:v>67.16</c:v>
                </c:pt>
                <c:pt idx="1042">
                  <c:v>67.89</c:v>
                </c:pt>
                <c:pt idx="1043">
                  <c:v>66.73</c:v>
                </c:pt>
                <c:pt idx="1044">
                  <c:v>66.569999999999993</c:v>
                </c:pt>
                <c:pt idx="1045">
                  <c:v>66.06</c:v>
                </c:pt>
                <c:pt idx="1046">
                  <c:v>65.89</c:v>
                </c:pt>
                <c:pt idx="1047">
                  <c:v>65.98</c:v>
                </c:pt>
                <c:pt idx="1048">
                  <c:v>65.34</c:v>
                </c:pt>
                <c:pt idx="1049">
                  <c:v>64.97</c:v>
                </c:pt>
                <c:pt idx="1050">
                  <c:v>64.09</c:v>
                </c:pt>
                <c:pt idx="1051">
                  <c:v>65.02</c:v>
                </c:pt>
                <c:pt idx="1052">
                  <c:v>64.319999999999993</c:v>
                </c:pt>
                <c:pt idx="1053">
                  <c:v>65.930000000000007</c:v>
                </c:pt>
                <c:pt idx="1054">
                  <c:v>65.849999999999994</c:v>
                </c:pt>
                <c:pt idx="1055">
                  <c:v>66.23</c:v>
                </c:pt>
                <c:pt idx="1056">
                  <c:v>65.760000000000005</c:v>
                </c:pt>
                <c:pt idx="1057">
                  <c:v>65.13</c:v>
                </c:pt>
                <c:pt idx="1058">
                  <c:v>65.39</c:v>
                </c:pt>
                <c:pt idx="1059">
                  <c:v>64.97</c:v>
                </c:pt>
                <c:pt idx="1060">
                  <c:v>65.459999999999994</c:v>
                </c:pt>
                <c:pt idx="1061">
                  <c:v>64.819999999999993</c:v>
                </c:pt>
                <c:pt idx="1062">
                  <c:v>64.599999999999994</c:v>
                </c:pt>
                <c:pt idx="1063">
                  <c:v>64.19</c:v>
                </c:pt>
                <c:pt idx="1064">
                  <c:v>63.06</c:v>
                </c:pt>
                <c:pt idx="1065">
                  <c:v>65.23</c:v>
                </c:pt>
                <c:pt idx="1066">
                  <c:v>65.34</c:v>
                </c:pt>
                <c:pt idx="1067">
                  <c:v>64.47</c:v>
                </c:pt>
                <c:pt idx="1068">
                  <c:v>63.02</c:v>
                </c:pt>
                <c:pt idx="1069">
                  <c:v>63.05</c:v>
                </c:pt>
                <c:pt idx="1070">
                  <c:v>64.88</c:v>
                </c:pt>
                <c:pt idx="1071">
                  <c:v>65.37</c:v>
                </c:pt>
                <c:pt idx="1072">
                  <c:v>64.63</c:v>
                </c:pt>
                <c:pt idx="1073">
                  <c:v>66.41</c:v>
                </c:pt>
                <c:pt idx="1074">
                  <c:v>68.28</c:v>
                </c:pt>
                <c:pt idx="1075">
                  <c:v>68.680000000000007</c:v>
                </c:pt>
                <c:pt idx="1076">
                  <c:v>67.14</c:v>
                </c:pt>
                <c:pt idx="1077">
                  <c:v>68.180000000000007</c:v>
                </c:pt>
                <c:pt idx="1078">
                  <c:v>67.92</c:v>
                </c:pt>
                <c:pt idx="1079">
                  <c:v>68.430000000000007</c:v>
                </c:pt>
                <c:pt idx="1080">
                  <c:v>69.3</c:v>
                </c:pt>
                <c:pt idx="1081">
                  <c:v>68.599999999999994</c:v>
                </c:pt>
                <c:pt idx="1082">
                  <c:v>67.52</c:v>
                </c:pt>
                <c:pt idx="1083">
                  <c:v>68.05</c:v>
                </c:pt>
                <c:pt idx="1084">
                  <c:v>67.61</c:v>
                </c:pt>
                <c:pt idx="1085">
                  <c:v>68.86</c:v>
                </c:pt>
                <c:pt idx="1086">
                  <c:v>70.03</c:v>
                </c:pt>
                <c:pt idx="1087">
                  <c:v>69.38</c:v>
                </c:pt>
                <c:pt idx="1088">
                  <c:v>68.959999999999994</c:v>
                </c:pt>
                <c:pt idx="1089">
                  <c:v>68.44</c:v>
                </c:pt>
                <c:pt idx="1090">
                  <c:v>68.97</c:v>
                </c:pt>
                <c:pt idx="1091">
                  <c:v>68.819999999999993</c:v>
                </c:pt>
                <c:pt idx="1092">
                  <c:v>68.12</c:v>
                </c:pt>
                <c:pt idx="1093">
                  <c:v>67.31</c:v>
                </c:pt>
                <c:pt idx="1094">
                  <c:v>66.040000000000006</c:v>
                </c:pt>
                <c:pt idx="1095">
                  <c:v>67.2</c:v>
                </c:pt>
                <c:pt idx="1096">
                  <c:v>66.34</c:v>
                </c:pt>
                <c:pt idx="1097">
                  <c:v>65.569999999999993</c:v>
                </c:pt>
                <c:pt idx="1098">
                  <c:v>65.44</c:v>
                </c:pt>
                <c:pt idx="1099">
                  <c:v>66.53</c:v>
                </c:pt>
                <c:pt idx="1100">
                  <c:v>67.290000000000006</c:v>
                </c:pt>
                <c:pt idx="1101">
                  <c:v>67.13</c:v>
                </c:pt>
                <c:pt idx="1102">
                  <c:v>67.33</c:v>
                </c:pt>
                <c:pt idx="1103">
                  <c:v>67.13</c:v>
                </c:pt>
                <c:pt idx="1104">
                  <c:v>65.319999999999993</c:v>
                </c:pt>
                <c:pt idx="1105">
                  <c:v>66.2</c:v>
                </c:pt>
                <c:pt idx="1106">
                  <c:v>66.55</c:v>
                </c:pt>
                <c:pt idx="1107">
                  <c:v>67.16</c:v>
                </c:pt>
                <c:pt idx="1108">
                  <c:v>68.760000000000005</c:v>
                </c:pt>
                <c:pt idx="1109">
                  <c:v>69.55</c:v>
                </c:pt>
                <c:pt idx="1110">
                  <c:v>68.69</c:v>
                </c:pt>
                <c:pt idx="1111">
                  <c:v>70.75</c:v>
                </c:pt>
                <c:pt idx="1112">
                  <c:v>70.52</c:v>
                </c:pt>
                <c:pt idx="1113">
                  <c:v>69.55</c:v>
                </c:pt>
                <c:pt idx="1114">
                  <c:v>70.45</c:v>
                </c:pt>
                <c:pt idx="1115">
                  <c:v>71.95</c:v>
                </c:pt>
                <c:pt idx="1116">
                  <c:v>71.28</c:v>
                </c:pt>
                <c:pt idx="1117">
                  <c:v>73.16</c:v>
                </c:pt>
                <c:pt idx="1118">
                  <c:v>72.849999999999994</c:v>
                </c:pt>
                <c:pt idx="1119">
                  <c:v>73.75</c:v>
                </c:pt>
                <c:pt idx="1120">
                  <c:v>73.599999999999994</c:v>
                </c:pt>
                <c:pt idx="1121">
                  <c:v>72.23</c:v>
                </c:pt>
                <c:pt idx="1122">
                  <c:v>70.010000000000005</c:v>
                </c:pt>
                <c:pt idx="1123">
                  <c:v>70.239999999999995</c:v>
                </c:pt>
                <c:pt idx="1124">
                  <c:v>70.040000000000006</c:v>
                </c:pt>
                <c:pt idx="1125">
                  <c:v>69.84</c:v>
                </c:pt>
                <c:pt idx="1126">
                  <c:v>69.989999999999995</c:v>
                </c:pt>
                <c:pt idx="1127">
                  <c:v>69.13</c:v>
                </c:pt>
                <c:pt idx="1128">
                  <c:v>68.849999999999994</c:v>
                </c:pt>
                <c:pt idx="1129">
                  <c:v>69.45</c:v>
                </c:pt>
                <c:pt idx="1130">
                  <c:v>67.98</c:v>
                </c:pt>
                <c:pt idx="1131">
                  <c:v>68.47</c:v>
                </c:pt>
                <c:pt idx="1132">
                  <c:v>67.989999999999995</c:v>
                </c:pt>
                <c:pt idx="1133">
                  <c:v>68.83</c:v>
                </c:pt>
                <c:pt idx="1134">
                  <c:v>68.92</c:v>
                </c:pt>
                <c:pt idx="1135">
                  <c:v>67.47</c:v>
                </c:pt>
                <c:pt idx="1136">
                  <c:v>66.819999999999993</c:v>
                </c:pt>
                <c:pt idx="1137">
                  <c:v>66.89</c:v>
                </c:pt>
                <c:pt idx="1138">
                  <c:v>66.27</c:v>
                </c:pt>
                <c:pt idx="1139">
                  <c:v>65.260000000000005</c:v>
                </c:pt>
                <c:pt idx="1140">
                  <c:v>65.88</c:v>
                </c:pt>
                <c:pt idx="1141">
                  <c:v>64.95</c:v>
                </c:pt>
                <c:pt idx="1142">
                  <c:v>63.96</c:v>
                </c:pt>
                <c:pt idx="1143">
                  <c:v>61.71</c:v>
                </c:pt>
                <c:pt idx="1144">
                  <c:v>59.62</c:v>
                </c:pt>
                <c:pt idx="1145">
                  <c:v>59.2</c:v>
                </c:pt>
                <c:pt idx="1146">
                  <c:v>58.2</c:v>
                </c:pt>
                <c:pt idx="1147">
                  <c:v>58.3</c:v>
                </c:pt>
                <c:pt idx="1148">
                  <c:v>58.09</c:v>
                </c:pt>
                <c:pt idx="1149">
                  <c:v>58.35</c:v>
                </c:pt>
                <c:pt idx="1150">
                  <c:v>58.17</c:v>
                </c:pt>
                <c:pt idx="1151">
                  <c:v>58.08</c:v>
                </c:pt>
                <c:pt idx="1152">
                  <c:v>59</c:v>
                </c:pt>
                <c:pt idx="1153">
                  <c:v>59.6</c:v>
                </c:pt>
                <c:pt idx="1154">
                  <c:v>59.11</c:v>
                </c:pt>
                <c:pt idx="1155">
                  <c:v>59.55</c:v>
                </c:pt>
                <c:pt idx="1156">
                  <c:v>59.07</c:v>
                </c:pt>
                <c:pt idx="1157">
                  <c:v>58.55</c:v>
                </c:pt>
                <c:pt idx="1158">
                  <c:v>57.45</c:v>
                </c:pt>
                <c:pt idx="1159">
                  <c:v>59.71</c:v>
                </c:pt>
                <c:pt idx="1160">
                  <c:v>60.32</c:v>
                </c:pt>
                <c:pt idx="1161">
                  <c:v>61.26</c:v>
                </c:pt>
                <c:pt idx="1162">
                  <c:v>60.95</c:v>
                </c:pt>
                <c:pt idx="1163">
                  <c:v>61.45</c:v>
                </c:pt>
                <c:pt idx="1164">
                  <c:v>61.94</c:v>
                </c:pt>
                <c:pt idx="1165">
                  <c:v>62.23</c:v>
                </c:pt>
                <c:pt idx="1166">
                  <c:v>62.24</c:v>
                </c:pt>
                <c:pt idx="1167">
                  <c:v>62.84</c:v>
                </c:pt>
                <c:pt idx="1168">
                  <c:v>63.51</c:v>
                </c:pt>
                <c:pt idx="1169">
                  <c:v>61.95</c:v>
                </c:pt>
                <c:pt idx="1170">
                  <c:v>61.98</c:v>
                </c:pt>
                <c:pt idx="1171">
                  <c:v>60.86</c:v>
                </c:pt>
                <c:pt idx="1172">
                  <c:v>60.9</c:v>
                </c:pt>
                <c:pt idx="1173">
                  <c:v>60.51</c:v>
                </c:pt>
                <c:pt idx="1174">
                  <c:v>59.17</c:v>
                </c:pt>
                <c:pt idx="1175">
                  <c:v>59.54</c:v>
                </c:pt>
                <c:pt idx="1176">
                  <c:v>59.98</c:v>
                </c:pt>
                <c:pt idx="1177">
                  <c:v>59.8</c:v>
                </c:pt>
                <c:pt idx="1178">
                  <c:v>58.35</c:v>
                </c:pt>
                <c:pt idx="1179">
                  <c:v>58.31</c:v>
                </c:pt>
                <c:pt idx="1180">
                  <c:v>59.86</c:v>
                </c:pt>
                <c:pt idx="1181">
                  <c:v>60</c:v>
                </c:pt>
                <c:pt idx="1182">
                  <c:v>61.83</c:v>
                </c:pt>
                <c:pt idx="1183">
                  <c:v>62.94</c:v>
                </c:pt>
                <c:pt idx="1184">
                  <c:v>62.29</c:v>
                </c:pt>
                <c:pt idx="1185">
                  <c:v>62.53</c:v>
                </c:pt>
                <c:pt idx="1186">
                  <c:v>62.22</c:v>
                </c:pt>
                <c:pt idx="1187">
                  <c:v>62.09</c:v>
                </c:pt>
                <c:pt idx="1188">
                  <c:v>63.09</c:v>
                </c:pt>
                <c:pt idx="1189">
                  <c:v>63.59</c:v>
                </c:pt>
                <c:pt idx="1190">
                  <c:v>63.98</c:v>
                </c:pt>
                <c:pt idx="1191">
                  <c:v>64.290000000000006</c:v>
                </c:pt>
                <c:pt idx="1192">
                  <c:v>64.599999999999994</c:v>
                </c:pt>
                <c:pt idx="1193">
                  <c:v>64.91</c:v>
                </c:pt>
                <c:pt idx="1194">
                  <c:v>63.94</c:v>
                </c:pt>
                <c:pt idx="1195">
                  <c:v>63.61</c:v>
                </c:pt>
                <c:pt idx="1196">
                  <c:v>61.89</c:v>
                </c:pt>
                <c:pt idx="1197">
                  <c:v>61.06</c:v>
                </c:pt>
                <c:pt idx="1198">
                  <c:v>61.2</c:v>
                </c:pt>
                <c:pt idx="1199">
                  <c:v>61.34</c:v>
                </c:pt>
                <c:pt idx="1200">
                  <c:v>61.53</c:v>
                </c:pt>
                <c:pt idx="1201">
                  <c:v>61.66</c:v>
                </c:pt>
                <c:pt idx="1202">
                  <c:v>60.55</c:v>
                </c:pt>
                <c:pt idx="1203">
                  <c:v>59.32</c:v>
                </c:pt>
                <c:pt idx="1204">
                  <c:v>62.12</c:v>
                </c:pt>
                <c:pt idx="1205">
                  <c:v>63.88</c:v>
                </c:pt>
                <c:pt idx="1206">
                  <c:v>64.239999999999995</c:v>
                </c:pt>
                <c:pt idx="1207">
                  <c:v>64.17</c:v>
                </c:pt>
                <c:pt idx="1208">
                  <c:v>63.99</c:v>
                </c:pt>
                <c:pt idx="1209">
                  <c:v>63.91</c:v>
                </c:pt>
                <c:pt idx="1210">
                  <c:v>62.86</c:v>
                </c:pt>
                <c:pt idx="1211">
                  <c:v>64.08</c:v>
                </c:pt>
                <c:pt idx="1212">
                  <c:v>64.7</c:v>
                </c:pt>
                <c:pt idx="1213">
                  <c:v>65.28</c:v>
                </c:pt>
                <c:pt idx="1214">
                  <c:v>65.209999999999994</c:v>
                </c:pt>
                <c:pt idx="1215">
                  <c:v>64.61</c:v>
                </c:pt>
                <c:pt idx="1216">
                  <c:v>63.26</c:v>
                </c:pt>
                <c:pt idx="1217">
                  <c:v>63.71</c:v>
                </c:pt>
                <c:pt idx="1218">
                  <c:v>64.180000000000007</c:v>
                </c:pt>
                <c:pt idx="1219">
                  <c:v>64.31</c:v>
                </c:pt>
                <c:pt idx="1220">
                  <c:v>64.209999999999994</c:v>
                </c:pt>
                <c:pt idx="1221">
                  <c:v>63.91</c:v>
                </c:pt>
                <c:pt idx="1222">
                  <c:v>64.16</c:v>
                </c:pt>
                <c:pt idx="1223">
                  <c:v>64.16</c:v>
                </c:pt>
                <c:pt idx="1224">
                  <c:v>64.12</c:v>
                </c:pt>
                <c:pt idx="1225">
                  <c:v>66.05</c:v>
                </c:pt>
                <c:pt idx="1226">
                  <c:v>66.77</c:v>
                </c:pt>
                <c:pt idx="1227">
                  <c:v>67.7</c:v>
                </c:pt>
                <c:pt idx="1228">
                  <c:v>68.08</c:v>
                </c:pt>
                <c:pt idx="1229">
                  <c:v>68.260000000000005</c:v>
                </c:pt>
                <c:pt idx="1230">
                  <c:v>67.59</c:v>
                </c:pt>
                <c:pt idx="1231">
                  <c:v>67.69</c:v>
                </c:pt>
                <c:pt idx="1232">
                  <c:v>67.98</c:v>
                </c:pt>
                <c:pt idx="1233">
                  <c:v>67.760000000000005</c:v>
                </c:pt>
                <c:pt idx="1234">
                  <c:v>66.900000000000006</c:v>
                </c:pt>
                <c:pt idx="1235">
                  <c:v>67.680000000000007</c:v>
                </c:pt>
                <c:pt idx="1236">
                  <c:v>67.86</c:v>
                </c:pt>
                <c:pt idx="1237">
                  <c:v>67.400000000000006</c:v>
                </c:pt>
                <c:pt idx="1238">
                  <c:v>67.010000000000005</c:v>
                </c:pt>
                <c:pt idx="1239">
                  <c:v>66.38</c:v>
                </c:pt>
                <c:pt idx="1240">
                  <c:v>65.95</c:v>
                </c:pt>
                <c:pt idx="1241">
                  <c:v>66.34</c:v>
                </c:pt>
                <c:pt idx="1242">
                  <c:v>66.73</c:v>
                </c:pt>
                <c:pt idx="1243">
                  <c:v>66.430000000000007</c:v>
                </c:pt>
                <c:pt idx="1244">
                  <c:v>65.33</c:v>
                </c:pt>
                <c:pt idx="1245">
                  <c:v>64.540000000000006</c:v>
                </c:pt>
                <c:pt idx="1246">
                  <c:v>65.12</c:v>
                </c:pt>
                <c:pt idx="1247">
                  <c:v>64.819999999999993</c:v>
                </c:pt>
                <c:pt idx="1248">
                  <c:v>62.71</c:v>
                </c:pt>
                <c:pt idx="1249">
                  <c:v>61.27</c:v>
                </c:pt>
                <c:pt idx="1250">
                  <c:v>61.09</c:v>
                </c:pt>
                <c:pt idx="1251">
                  <c:v>62.29</c:v>
                </c:pt>
                <c:pt idx="1252">
                  <c:v>62.83</c:v>
                </c:pt>
                <c:pt idx="1253">
                  <c:v>62.94</c:v>
                </c:pt>
                <c:pt idx="1254">
                  <c:v>62.15</c:v>
                </c:pt>
                <c:pt idx="1255">
                  <c:v>61.4</c:v>
                </c:pt>
                <c:pt idx="1256">
                  <c:v>61.37</c:v>
                </c:pt>
                <c:pt idx="1257">
                  <c:v>62.14</c:v>
                </c:pt>
                <c:pt idx="1258">
                  <c:v>61.36</c:v>
                </c:pt>
                <c:pt idx="1259">
                  <c:v>61.13</c:v>
                </c:pt>
                <c:pt idx="1260">
                  <c:v>61.61</c:v>
                </c:pt>
                <c:pt idx="1261">
                  <c:v>61.23</c:v>
                </c:pt>
                <c:pt idx="1262">
                  <c:v>61.04</c:v>
                </c:pt>
                <c:pt idx="1263">
                  <c:v>60.48</c:v>
                </c:pt>
                <c:pt idx="1264">
                  <c:v>59.87</c:v>
                </c:pt>
                <c:pt idx="1265">
                  <c:v>60.24</c:v>
                </c:pt>
                <c:pt idx="1266">
                  <c:v>59.18</c:v>
                </c:pt>
                <c:pt idx="1267">
                  <c:v>59.79</c:v>
                </c:pt>
                <c:pt idx="1268">
                  <c:v>60.48</c:v>
                </c:pt>
                <c:pt idx="1269">
                  <c:v>59.87</c:v>
                </c:pt>
                <c:pt idx="1270">
                  <c:v>58.92</c:v>
                </c:pt>
                <c:pt idx="1271">
                  <c:v>59.49</c:v>
                </c:pt>
                <c:pt idx="1272">
                  <c:v>59.75</c:v>
                </c:pt>
                <c:pt idx="1273">
                  <c:v>60.87</c:v>
                </c:pt>
                <c:pt idx="1274">
                  <c:v>60.78</c:v>
                </c:pt>
                <c:pt idx="1275">
                  <c:v>59.89</c:v>
                </c:pt>
                <c:pt idx="1276">
                  <c:v>60.41</c:v>
                </c:pt>
                <c:pt idx="1277">
                  <c:v>59.81</c:v>
                </c:pt>
                <c:pt idx="1278">
                  <c:v>59.81</c:v>
                </c:pt>
                <c:pt idx="1279">
                  <c:v>59.04</c:v>
                </c:pt>
                <c:pt idx="1280">
                  <c:v>57.79</c:v>
                </c:pt>
                <c:pt idx="1281">
                  <c:v>58.69</c:v>
                </c:pt>
                <c:pt idx="1282">
                  <c:v>59.45</c:v>
                </c:pt>
                <c:pt idx="1283">
                  <c:v>58.68</c:v>
                </c:pt>
                <c:pt idx="1284">
                  <c:v>59.66</c:v>
                </c:pt>
                <c:pt idx="1285">
                  <c:v>60.33</c:v>
                </c:pt>
                <c:pt idx="1286">
                  <c:v>61.87</c:v>
                </c:pt>
                <c:pt idx="1287">
                  <c:v>61.9</c:v>
                </c:pt>
                <c:pt idx="1288">
                  <c:v>61.29</c:v>
                </c:pt>
                <c:pt idx="1289">
                  <c:v>61.93</c:v>
                </c:pt>
                <c:pt idx="1290">
                  <c:v>60.93</c:v>
                </c:pt>
                <c:pt idx="1291">
                  <c:v>61.3</c:v>
                </c:pt>
                <c:pt idx="1292">
                  <c:v>60.14</c:v>
                </c:pt>
                <c:pt idx="1293">
                  <c:v>59.89</c:v>
                </c:pt>
                <c:pt idx="1294">
                  <c:v>59.45</c:v>
                </c:pt>
                <c:pt idx="1295">
                  <c:v>58.59</c:v>
                </c:pt>
                <c:pt idx="1296">
                  <c:v>56.53</c:v>
                </c:pt>
                <c:pt idx="1297">
                  <c:v>56.48</c:v>
                </c:pt>
                <c:pt idx="1298">
                  <c:v>56.28</c:v>
                </c:pt>
                <c:pt idx="1299">
                  <c:v>59.17</c:v>
                </c:pt>
                <c:pt idx="1300">
                  <c:v>60.88</c:v>
                </c:pt>
                <c:pt idx="1301">
                  <c:v>60.41</c:v>
                </c:pt>
                <c:pt idx="1302">
                  <c:v>60.87</c:v>
                </c:pt>
                <c:pt idx="1303">
                  <c:v>61.8</c:v>
                </c:pt>
                <c:pt idx="1304">
                  <c:v>63.57</c:v>
                </c:pt>
                <c:pt idx="1305">
                  <c:v>62.41</c:v>
                </c:pt>
                <c:pt idx="1306">
                  <c:v>64.150000000000006</c:v>
                </c:pt>
                <c:pt idx="1307">
                  <c:v>62.88</c:v>
                </c:pt>
                <c:pt idx="1308">
                  <c:v>61.86</c:v>
                </c:pt>
                <c:pt idx="1309">
                  <c:v>63.34</c:v>
                </c:pt>
                <c:pt idx="1310">
                  <c:v>64.78</c:v>
                </c:pt>
                <c:pt idx="1311">
                  <c:v>64.14</c:v>
                </c:pt>
                <c:pt idx="1312">
                  <c:v>63.68</c:v>
                </c:pt>
                <c:pt idx="1313">
                  <c:v>63.89</c:v>
                </c:pt>
                <c:pt idx="1314">
                  <c:v>64.03</c:v>
                </c:pt>
                <c:pt idx="1315">
                  <c:v>63.75</c:v>
                </c:pt>
                <c:pt idx="1316">
                  <c:v>62.11</c:v>
                </c:pt>
                <c:pt idx="1317">
                  <c:v>61</c:v>
                </c:pt>
                <c:pt idx="1318">
                  <c:v>61.45</c:v>
                </c:pt>
                <c:pt idx="1319">
                  <c:v>61.09</c:v>
                </c:pt>
                <c:pt idx="1320">
                  <c:v>62.25</c:v>
                </c:pt>
                <c:pt idx="1321">
                  <c:v>59.56</c:v>
                </c:pt>
                <c:pt idx="1322">
                  <c:v>59.16</c:v>
                </c:pt>
                <c:pt idx="1323">
                  <c:v>57.88</c:v>
                </c:pt>
                <c:pt idx="1324">
                  <c:v>59.96</c:v>
                </c:pt>
                <c:pt idx="1325">
                  <c:v>60.24</c:v>
                </c:pt>
                <c:pt idx="1326">
                  <c:v>61.05</c:v>
                </c:pt>
                <c:pt idx="1327">
                  <c:v>61.28</c:v>
                </c:pt>
                <c:pt idx="1328">
                  <c:v>62.01</c:v>
                </c:pt>
                <c:pt idx="1329">
                  <c:v>60.3</c:v>
                </c:pt>
                <c:pt idx="1330">
                  <c:v>59.54</c:v>
                </c:pt>
                <c:pt idx="1331">
                  <c:v>59.2</c:v>
                </c:pt>
                <c:pt idx="1332">
                  <c:v>60.44</c:v>
                </c:pt>
                <c:pt idx="1333">
                  <c:v>59.85</c:v>
                </c:pt>
                <c:pt idx="1334">
                  <c:v>60.15</c:v>
                </c:pt>
                <c:pt idx="1335">
                  <c:v>59.42</c:v>
                </c:pt>
                <c:pt idx="1336">
                  <c:v>60.82</c:v>
                </c:pt>
                <c:pt idx="1337">
                  <c:v>63.37</c:v>
                </c:pt>
                <c:pt idx="1338">
                  <c:v>62.4</c:v>
                </c:pt>
                <c:pt idx="1339">
                  <c:v>63.03</c:v>
                </c:pt>
                <c:pt idx="1340">
                  <c:v>62.29</c:v>
                </c:pt>
                <c:pt idx="1341">
                  <c:v>60.41</c:v>
                </c:pt>
                <c:pt idx="1342">
                  <c:v>59.64</c:v>
                </c:pt>
                <c:pt idx="1343">
                  <c:v>59.13</c:v>
                </c:pt>
                <c:pt idx="1344">
                  <c:v>57.97</c:v>
                </c:pt>
                <c:pt idx="1345">
                  <c:v>57.52</c:v>
                </c:pt>
                <c:pt idx="1346">
                  <c:v>56.64</c:v>
                </c:pt>
                <c:pt idx="1347">
                  <c:v>56.76</c:v>
                </c:pt>
                <c:pt idx="1348">
                  <c:v>56.56</c:v>
                </c:pt>
                <c:pt idx="1349">
                  <c:v>56.91</c:v>
                </c:pt>
                <c:pt idx="1350">
                  <c:v>55.63</c:v>
                </c:pt>
                <c:pt idx="1351">
                  <c:v>54.89</c:v>
                </c:pt>
                <c:pt idx="1352">
                  <c:v>54.21</c:v>
                </c:pt>
                <c:pt idx="1353">
                  <c:v>54.7</c:v>
                </c:pt>
                <c:pt idx="1354">
                  <c:v>54.21</c:v>
                </c:pt>
                <c:pt idx="1355">
                  <c:v>54.22</c:v>
                </c:pt>
                <c:pt idx="1356">
                  <c:v>55.58</c:v>
                </c:pt>
                <c:pt idx="1357">
                  <c:v>55.78</c:v>
                </c:pt>
                <c:pt idx="1358">
                  <c:v>54.75</c:v>
                </c:pt>
                <c:pt idx="1359">
                  <c:v>55.04</c:v>
                </c:pt>
                <c:pt idx="1360">
                  <c:v>55.14</c:v>
                </c:pt>
                <c:pt idx="1361">
                  <c:v>54.72</c:v>
                </c:pt>
                <c:pt idx="1362">
                  <c:v>53.39</c:v>
                </c:pt>
                <c:pt idx="1363">
                  <c:v>53.22</c:v>
                </c:pt>
                <c:pt idx="1364">
                  <c:v>53.01</c:v>
                </c:pt>
                <c:pt idx="1365">
                  <c:v>52.76</c:v>
                </c:pt>
                <c:pt idx="1366">
                  <c:v>51.61</c:v>
                </c:pt>
                <c:pt idx="1367">
                  <c:v>52.45</c:v>
                </c:pt>
                <c:pt idx="1368">
                  <c:v>52.92</c:v>
                </c:pt>
                <c:pt idx="1369">
                  <c:v>52.26</c:v>
                </c:pt>
                <c:pt idx="1370">
                  <c:v>52.6</c:v>
                </c:pt>
                <c:pt idx="1371">
                  <c:v>54.06</c:v>
                </c:pt>
                <c:pt idx="1372">
                  <c:v>54.95</c:v>
                </c:pt>
                <c:pt idx="1373">
                  <c:v>55.16</c:v>
                </c:pt>
                <c:pt idx="1374">
                  <c:v>54.84</c:v>
                </c:pt>
                <c:pt idx="1375">
                  <c:v>54.31</c:v>
                </c:pt>
                <c:pt idx="1376">
                  <c:v>54.67</c:v>
                </c:pt>
                <c:pt idx="1377">
                  <c:v>55.17</c:v>
                </c:pt>
                <c:pt idx="1378">
                  <c:v>56.4</c:v>
                </c:pt>
                <c:pt idx="1379">
                  <c:v>55.08</c:v>
                </c:pt>
                <c:pt idx="1380">
                  <c:v>51.95</c:v>
                </c:pt>
                <c:pt idx="1381">
                  <c:v>52.37</c:v>
                </c:pt>
                <c:pt idx="1382">
                  <c:v>51.92</c:v>
                </c:pt>
                <c:pt idx="1383">
                  <c:v>51.23</c:v>
                </c:pt>
                <c:pt idx="1384">
                  <c:v>51.23</c:v>
                </c:pt>
                <c:pt idx="1385">
                  <c:v>50.72</c:v>
                </c:pt>
                <c:pt idx="1386">
                  <c:v>53.37</c:v>
                </c:pt>
                <c:pt idx="1387">
                  <c:v>52.66</c:v>
                </c:pt>
                <c:pt idx="1388">
                  <c:v>54.14</c:v>
                </c:pt>
                <c:pt idx="1389">
                  <c:v>54.26</c:v>
                </c:pt>
                <c:pt idx="1390">
                  <c:v>54.3</c:v>
                </c:pt>
                <c:pt idx="1391">
                  <c:v>53.81</c:v>
                </c:pt>
                <c:pt idx="1392">
                  <c:v>54.19</c:v>
                </c:pt>
                <c:pt idx="1393">
                  <c:v>55.03</c:v>
                </c:pt>
                <c:pt idx="1394">
                  <c:v>55.41</c:v>
                </c:pt>
                <c:pt idx="1395">
                  <c:v>56.02</c:v>
                </c:pt>
                <c:pt idx="1396">
                  <c:v>55.74</c:v>
                </c:pt>
                <c:pt idx="1397">
                  <c:v>55.79</c:v>
                </c:pt>
                <c:pt idx="1398">
                  <c:v>53.88</c:v>
                </c:pt>
                <c:pt idx="1399">
                  <c:v>53.53</c:v>
                </c:pt>
                <c:pt idx="1400">
                  <c:v>53.45</c:v>
                </c:pt>
                <c:pt idx="1401">
                  <c:v>54.16</c:v>
                </c:pt>
                <c:pt idx="1402">
                  <c:v>53.76</c:v>
                </c:pt>
                <c:pt idx="1403">
                  <c:v>54.59</c:v>
                </c:pt>
                <c:pt idx="1404">
                  <c:v>53.42</c:v>
                </c:pt>
                <c:pt idx="1405">
                  <c:v>54.13</c:v>
                </c:pt>
                <c:pt idx="1406">
                  <c:v>53.71</c:v>
                </c:pt>
                <c:pt idx="1407">
                  <c:v>52.82</c:v>
                </c:pt>
                <c:pt idx="1408">
                  <c:v>51.92</c:v>
                </c:pt>
                <c:pt idx="1409">
                  <c:v>50.67</c:v>
                </c:pt>
                <c:pt idx="1410">
                  <c:v>54.32</c:v>
                </c:pt>
                <c:pt idx="1411">
                  <c:v>54.93</c:v>
                </c:pt>
                <c:pt idx="1412">
                  <c:v>57.25</c:v>
                </c:pt>
                <c:pt idx="1413">
                  <c:v>57.27</c:v>
                </c:pt>
                <c:pt idx="1414">
                  <c:v>57.72</c:v>
                </c:pt>
                <c:pt idx="1415">
                  <c:v>57.32</c:v>
                </c:pt>
                <c:pt idx="1416">
                  <c:v>57.21</c:v>
                </c:pt>
                <c:pt idx="1417">
                  <c:v>56.06</c:v>
                </c:pt>
                <c:pt idx="1418">
                  <c:v>56.73</c:v>
                </c:pt>
                <c:pt idx="1419">
                  <c:v>57.06</c:v>
                </c:pt>
                <c:pt idx="1420">
                  <c:v>56.38</c:v>
                </c:pt>
                <c:pt idx="1421">
                  <c:v>57.38</c:v>
                </c:pt>
                <c:pt idx="1422">
                  <c:v>56.13</c:v>
                </c:pt>
                <c:pt idx="1423">
                  <c:v>55.92</c:v>
                </c:pt>
                <c:pt idx="1424">
                  <c:v>57.13</c:v>
                </c:pt>
                <c:pt idx="1425">
                  <c:v>57.4</c:v>
                </c:pt>
                <c:pt idx="1426">
                  <c:v>57.12</c:v>
                </c:pt>
                <c:pt idx="1427">
                  <c:v>56.07</c:v>
                </c:pt>
                <c:pt idx="1428">
                  <c:v>54.46</c:v>
                </c:pt>
                <c:pt idx="1429">
                  <c:v>54.25</c:v>
                </c:pt>
                <c:pt idx="1430">
                  <c:v>52.32</c:v>
                </c:pt>
                <c:pt idx="1431">
                  <c:v>53.21</c:v>
                </c:pt>
                <c:pt idx="1432">
                  <c:v>54.43</c:v>
                </c:pt>
                <c:pt idx="1433">
                  <c:v>55.36</c:v>
                </c:pt>
                <c:pt idx="1434">
                  <c:v>55.5</c:v>
                </c:pt>
                <c:pt idx="1435">
                  <c:v>57</c:v>
                </c:pt>
                <c:pt idx="1436">
                  <c:v>57.24</c:v>
                </c:pt>
                <c:pt idx="1437">
                  <c:v>55.37</c:v>
                </c:pt>
                <c:pt idx="1438">
                  <c:v>55.67</c:v>
                </c:pt>
                <c:pt idx="1439">
                  <c:v>53.86</c:v>
                </c:pt>
                <c:pt idx="1440">
                  <c:v>52.97</c:v>
                </c:pt>
                <c:pt idx="1441">
                  <c:v>56.55</c:v>
                </c:pt>
                <c:pt idx="1442">
                  <c:v>55.74</c:v>
                </c:pt>
                <c:pt idx="1443">
                  <c:v>56.42</c:v>
                </c:pt>
                <c:pt idx="1444">
                  <c:v>57.13</c:v>
                </c:pt>
                <c:pt idx="1445">
                  <c:v>56.53</c:v>
                </c:pt>
                <c:pt idx="1446">
                  <c:v>55.93</c:v>
                </c:pt>
                <c:pt idx="1447">
                  <c:v>54.08</c:v>
                </c:pt>
                <c:pt idx="1448">
                  <c:v>52.32</c:v>
                </c:pt>
                <c:pt idx="1449">
                  <c:v>53.37</c:v>
                </c:pt>
                <c:pt idx="1450">
                  <c:v>53.6</c:v>
                </c:pt>
                <c:pt idx="1451">
                  <c:v>53.66</c:v>
                </c:pt>
                <c:pt idx="1452">
                  <c:v>51.67</c:v>
                </c:pt>
                <c:pt idx="1453">
                  <c:v>50.69</c:v>
                </c:pt>
                <c:pt idx="1454">
                  <c:v>51.87</c:v>
                </c:pt>
                <c:pt idx="1455">
                  <c:v>51.86</c:v>
                </c:pt>
                <c:pt idx="1456">
                  <c:v>50.69</c:v>
                </c:pt>
                <c:pt idx="1457">
                  <c:v>49.21</c:v>
                </c:pt>
                <c:pt idx="1458">
                  <c:v>47.76</c:v>
                </c:pt>
                <c:pt idx="1459">
                  <c:v>48.29</c:v>
                </c:pt>
                <c:pt idx="1460">
                  <c:v>47.68</c:v>
                </c:pt>
                <c:pt idx="1461">
                  <c:v>48</c:v>
                </c:pt>
                <c:pt idx="1462">
                  <c:v>48.72</c:v>
                </c:pt>
                <c:pt idx="1463">
                  <c:v>48.54</c:v>
                </c:pt>
                <c:pt idx="1464">
                  <c:v>48.45</c:v>
                </c:pt>
                <c:pt idx="1465">
                  <c:v>47.34</c:v>
                </c:pt>
                <c:pt idx="1466">
                  <c:v>46.95</c:v>
                </c:pt>
                <c:pt idx="1467">
                  <c:v>45.72</c:v>
                </c:pt>
                <c:pt idx="1468">
                  <c:v>45.41</c:v>
                </c:pt>
                <c:pt idx="1469">
                  <c:v>45.1</c:v>
                </c:pt>
                <c:pt idx="1470">
                  <c:v>44.75</c:v>
                </c:pt>
                <c:pt idx="1471">
                  <c:v>43.43</c:v>
                </c:pt>
                <c:pt idx="1472">
                  <c:v>42.01</c:v>
                </c:pt>
                <c:pt idx="1473">
                  <c:v>41.44</c:v>
                </c:pt>
                <c:pt idx="1474">
                  <c:v>40.71</c:v>
                </c:pt>
                <c:pt idx="1475">
                  <c:v>41.05</c:v>
                </c:pt>
                <c:pt idx="1476">
                  <c:v>40.380000000000003</c:v>
                </c:pt>
                <c:pt idx="1477">
                  <c:v>38.72</c:v>
                </c:pt>
                <c:pt idx="1478">
                  <c:v>37.6</c:v>
                </c:pt>
                <c:pt idx="1479">
                  <c:v>37.92</c:v>
                </c:pt>
                <c:pt idx="1480">
                  <c:v>37.93</c:v>
                </c:pt>
                <c:pt idx="1481">
                  <c:v>38.03</c:v>
                </c:pt>
                <c:pt idx="1482">
                  <c:v>37.590000000000003</c:v>
                </c:pt>
                <c:pt idx="1483">
                  <c:v>37.19</c:v>
                </c:pt>
                <c:pt idx="1484">
                  <c:v>38.61</c:v>
                </c:pt>
                <c:pt idx="1485">
                  <c:v>37.909999999999997</c:v>
                </c:pt>
                <c:pt idx="1486">
                  <c:v>37.67</c:v>
                </c:pt>
                <c:pt idx="1487">
                  <c:v>37.04</c:v>
                </c:pt>
                <c:pt idx="1488">
                  <c:v>37.71</c:v>
                </c:pt>
                <c:pt idx="1489">
                  <c:v>36.97</c:v>
                </c:pt>
                <c:pt idx="1490">
                  <c:v>37.840000000000003</c:v>
                </c:pt>
                <c:pt idx="1491">
                  <c:v>38.450000000000003</c:v>
                </c:pt>
                <c:pt idx="1492">
                  <c:v>37.54</c:v>
                </c:pt>
                <c:pt idx="1493">
                  <c:v>36.770000000000003</c:v>
                </c:pt>
                <c:pt idx="1494">
                  <c:v>36.6</c:v>
                </c:pt>
                <c:pt idx="1495">
                  <c:v>36.14</c:v>
                </c:pt>
                <c:pt idx="1496">
                  <c:v>36.81</c:v>
                </c:pt>
                <c:pt idx="1497">
                  <c:v>36.659999999999997</c:v>
                </c:pt>
                <c:pt idx="1498">
                  <c:v>36.19</c:v>
                </c:pt>
                <c:pt idx="1499">
                  <c:v>36.5</c:v>
                </c:pt>
                <c:pt idx="1500">
                  <c:v>36.18</c:v>
                </c:pt>
                <c:pt idx="1501">
                  <c:v>34.61</c:v>
                </c:pt>
                <c:pt idx="1502">
                  <c:v>33.18</c:v>
                </c:pt>
                <c:pt idx="1503">
                  <c:v>32.6</c:v>
                </c:pt>
                <c:pt idx="1504">
                  <c:v>32.93</c:v>
                </c:pt>
                <c:pt idx="1505">
                  <c:v>32.83</c:v>
                </c:pt>
                <c:pt idx="1506">
                  <c:v>32.94</c:v>
                </c:pt>
                <c:pt idx="1507">
                  <c:v>32.840000000000003</c:v>
                </c:pt>
                <c:pt idx="1508">
                  <c:v>31.83</c:v>
                </c:pt>
                <c:pt idx="1509">
                  <c:v>32.26</c:v>
                </c:pt>
                <c:pt idx="1510">
                  <c:v>32.03</c:v>
                </c:pt>
                <c:pt idx="1511">
                  <c:v>31.33</c:v>
                </c:pt>
                <c:pt idx="1512">
                  <c:v>30.97</c:v>
                </c:pt>
                <c:pt idx="1513">
                  <c:v>31.52</c:v>
                </c:pt>
                <c:pt idx="1514">
                  <c:v>31.13</c:v>
                </c:pt>
                <c:pt idx="1515">
                  <c:v>31.26</c:v>
                </c:pt>
                <c:pt idx="1516">
                  <c:v>30.87</c:v>
                </c:pt>
                <c:pt idx="1517">
                  <c:v>30.79</c:v>
                </c:pt>
                <c:pt idx="1518">
                  <c:v>30.46</c:v>
                </c:pt>
                <c:pt idx="1519">
                  <c:v>29.11</c:v>
                </c:pt>
                <c:pt idx="1520">
                  <c:v>29.54</c:v>
                </c:pt>
                <c:pt idx="1521">
                  <c:v>29.43</c:v>
                </c:pt>
                <c:pt idx="1522">
                  <c:v>30.24</c:v>
                </c:pt>
                <c:pt idx="1523">
                  <c:v>29.77</c:v>
                </c:pt>
                <c:pt idx="1524">
                  <c:v>30.11</c:v>
                </c:pt>
                <c:pt idx="1525">
                  <c:v>29.56</c:v>
                </c:pt>
                <c:pt idx="1526">
                  <c:v>27.63</c:v>
                </c:pt>
                <c:pt idx="1527">
                  <c:v>26.2</c:v>
                </c:pt>
                <c:pt idx="1528">
                  <c:v>25.97</c:v>
                </c:pt>
                <c:pt idx="1529">
                  <c:v>25.93</c:v>
                </c:pt>
                <c:pt idx="1530">
                  <c:v>24.57</c:v>
                </c:pt>
                <c:pt idx="1531">
                  <c:v>24.77</c:v>
                </c:pt>
                <c:pt idx="1532">
                  <c:v>24.05</c:v>
                </c:pt>
                <c:pt idx="1533">
                  <c:v>24.27</c:v>
                </c:pt>
                <c:pt idx="1534">
                  <c:v>24.41</c:v>
                </c:pt>
                <c:pt idx="1535">
                  <c:v>24.75</c:v>
                </c:pt>
                <c:pt idx="1536">
                  <c:v>25.6</c:v>
                </c:pt>
                <c:pt idx="1537">
                  <c:v>25.83</c:v>
                </c:pt>
                <c:pt idx="1538">
                  <c:v>25.31</c:v>
                </c:pt>
                <c:pt idx="1539">
                  <c:v>22.73</c:v>
                </c:pt>
                <c:pt idx="1540">
                  <c:v>22.38</c:v>
                </c:pt>
                <c:pt idx="1541">
                  <c:v>22.6</c:v>
                </c:pt>
                <c:pt idx="1542">
                  <c:v>21.42</c:v>
                </c:pt>
                <c:pt idx="1543">
                  <c:v>23.33</c:v>
                </c:pt>
                <c:pt idx="1544">
                  <c:v>22.09</c:v>
                </c:pt>
                <c:pt idx="1545">
                  <c:v>22.83</c:v>
                </c:pt>
                <c:pt idx="1546">
                  <c:v>23.63</c:v>
                </c:pt>
                <c:pt idx="1547">
                  <c:v>26.32</c:v>
                </c:pt>
                <c:pt idx="1548">
                  <c:v>27.99</c:v>
                </c:pt>
                <c:pt idx="1549">
                  <c:v>28.44</c:v>
                </c:pt>
                <c:pt idx="1550">
                  <c:v>30.74</c:v>
                </c:pt>
                <c:pt idx="1551">
                  <c:v>31.6</c:v>
                </c:pt>
                <c:pt idx="1552">
                  <c:v>31.56</c:v>
                </c:pt>
                <c:pt idx="1553">
                  <c:v>31.24</c:v>
                </c:pt>
                <c:pt idx="1554">
                  <c:v>30.35</c:v>
                </c:pt>
                <c:pt idx="1555">
                  <c:v>29.14</c:v>
                </c:pt>
                <c:pt idx="1556">
                  <c:v>31.3</c:v>
                </c:pt>
                <c:pt idx="1557">
                  <c:v>33.159999999999997</c:v>
                </c:pt>
                <c:pt idx="1558">
                  <c:v>33.28</c:v>
                </c:pt>
                <c:pt idx="1559">
                  <c:v>35.130000000000003</c:v>
                </c:pt>
                <c:pt idx="1560">
                  <c:v>35.57</c:v>
                </c:pt>
                <c:pt idx="1561">
                  <c:v>35.01</c:v>
                </c:pt>
                <c:pt idx="1562">
                  <c:v>35.17</c:v>
                </c:pt>
                <c:pt idx="1563">
                  <c:v>34.71</c:v>
                </c:pt>
                <c:pt idx="1564">
                  <c:v>34.090000000000003</c:v>
                </c:pt>
                <c:pt idx="1565">
                  <c:v>34.229999999999997</c:v>
                </c:pt>
                <c:pt idx="1566">
                  <c:v>33.97</c:v>
                </c:pt>
                <c:pt idx="1567">
                  <c:v>34.11</c:v>
                </c:pt>
                <c:pt idx="1568">
                  <c:v>33.979999999999997</c:v>
                </c:pt>
                <c:pt idx="1569">
                  <c:v>34.11</c:v>
                </c:pt>
                <c:pt idx="1570">
                  <c:v>34.39</c:v>
                </c:pt>
                <c:pt idx="1571">
                  <c:v>34.229999999999997</c:v>
                </c:pt>
                <c:pt idx="1572">
                  <c:v>34.049999999999997</c:v>
                </c:pt>
                <c:pt idx="1573">
                  <c:v>34.33</c:v>
                </c:pt>
                <c:pt idx="1574">
                  <c:v>34.5</c:v>
                </c:pt>
                <c:pt idx="1575">
                  <c:v>34.1</c:v>
                </c:pt>
                <c:pt idx="1576">
                  <c:v>33.86</c:v>
                </c:pt>
                <c:pt idx="1577">
                  <c:v>33.71</c:v>
                </c:pt>
                <c:pt idx="1578">
                  <c:v>33.94</c:v>
                </c:pt>
                <c:pt idx="1579">
                  <c:v>34.409999999999997</c:v>
                </c:pt>
                <c:pt idx="1580">
                  <c:v>34.11</c:v>
                </c:pt>
                <c:pt idx="1581">
                  <c:v>34.090000000000003</c:v>
                </c:pt>
                <c:pt idx="1582">
                  <c:v>34.11</c:v>
                </c:pt>
                <c:pt idx="1583">
                  <c:v>34.119999999999997</c:v>
                </c:pt>
                <c:pt idx="1584">
                  <c:v>34.15</c:v>
                </c:pt>
                <c:pt idx="1585">
                  <c:v>34.06</c:v>
                </c:pt>
                <c:pt idx="1586">
                  <c:v>33.82</c:v>
                </c:pt>
                <c:pt idx="1587">
                  <c:v>33.49</c:v>
                </c:pt>
                <c:pt idx="1588">
                  <c:v>33.229999999999997</c:v>
                </c:pt>
                <c:pt idx="1589">
                  <c:v>33.97</c:v>
                </c:pt>
                <c:pt idx="1590">
                  <c:v>33.46</c:v>
                </c:pt>
                <c:pt idx="1591">
                  <c:v>33.69</c:v>
                </c:pt>
                <c:pt idx="1592">
                  <c:v>34.56</c:v>
                </c:pt>
                <c:pt idx="1593">
                  <c:v>34.17</c:v>
                </c:pt>
                <c:pt idx="1594">
                  <c:v>34.700000000000003</c:v>
                </c:pt>
                <c:pt idx="1595">
                  <c:v>34.81</c:v>
                </c:pt>
                <c:pt idx="1596">
                  <c:v>33.99</c:v>
                </c:pt>
                <c:pt idx="1597">
                  <c:v>33.46</c:v>
                </c:pt>
                <c:pt idx="1598">
                  <c:v>32.92</c:v>
                </c:pt>
                <c:pt idx="1599">
                  <c:v>32.22</c:v>
                </c:pt>
                <c:pt idx="1600">
                  <c:v>32.03</c:v>
                </c:pt>
                <c:pt idx="1601">
                  <c:v>31.4</c:v>
                </c:pt>
                <c:pt idx="1602">
                  <c:v>31.07</c:v>
                </c:pt>
                <c:pt idx="1603">
                  <c:v>30.73</c:v>
                </c:pt>
                <c:pt idx="1604">
                  <c:v>31.03</c:v>
                </c:pt>
                <c:pt idx="1605">
                  <c:v>30.82</c:v>
                </c:pt>
                <c:pt idx="1606">
                  <c:v>31.07</c:v>
                </c:pt>
                <c:pt idx="1607">
                  <c:v>31.02</c:v>
                </c:pt>
                <c:pt idx="1608">
                  <c:v>31.07</c:v>
                </c:pt>
                <c:pt idx="1609">
                  <c:v>30.98</c:v>
                </c:pt>
                <c:pt idx="1610">
                  <c:v>30.92</c:v>
                </c:pt>
                <c:pt idx="1611">
                  <c:v>30.7</c:v>
                </c:pt>
                <c:pt idx="1612">
                  <c:v>30.78</c:v>
                </c:pt>
                <c:pt idx="1613">
                  <c:v>30.91</c:v>
                </c:pt>
                <c:pt idx="1614">
                  <c:v>30.73</c:v>
                </c:pt>
                <c:pt idx="1615">
                  <c:v>29.98</c:v>
                </c:pt>
                <c:pt idx="1616">
                  <c:v>29.7</c:v>
                </c:pt>
                <c:pt idx="1617">
                  <c:v>29.62</c:v>
                </c:pt>
                <c:pt idx="1618">
                  <c:v>29.56</c:v>
                </c:pt>
                <c:pt idx="1619">
                  <c:v>29.34</c:v>
                </c:pt>
                <c:pt idx="1620">
                  <c:v>29.17</c:v>
                </c:pt>
                <c:pt idx="1621">
                  <c:v>29.21</c:v>
                </c:pt>
                <c:pt idx="1622">
                  <c:v>28.89</c:v>
                </c:pt>
                <c:pt idx="1623">
                  <c:v>28.91</c:v>
                </c:pt>
                <c:pt idx="1624">
                  <c:v>28.82</c:v>
                </c:pt>
                <c:pt idx="1625">
                  <c:v>29.05</c:v>
                </c:pt>
                <c:pt idx="1626">
                  <c:v>29.16</c:v>
                </c:pt>
                <c:pt idx="1627">
                  <c:v>29.4</c:v>
                </c:pt>
                <c:pt idx="1628">
                  <c:v>29.34</c:v>
                </c:pt>
                <c:pt idx="1629">
                  <c:v>29.17</c:v>
                </c:pt>
                <c:pt idx="1630">
                  <c:v>29.21</c:v>
                </c:pt>
                <c:pt idx="1631">
                  <c:v>29.46</c:v>
                </c:pt>
                <c:pt idx="1632">
                  <c:v>29.48</c:v>
                </c:pt>
                <c:pt idx="1633">
                  <c:v>30.02</c:v>
                </c:pt>
                <c:pt idx="1634">
                  <c:v>30.12</c:v>
                </c:pt>
                <c:pt idx="1635">
                  <c:v>30.71</c:v>
                </c:pt>
                <c:pt idx="1636">
                  <c:v>30.84</c:v>
                </c:pt>
                <c:pt idx="1637">
                  <c:v>30.77</c:v>
                </c:pt>
                <c:pt idx="1638">
                  <c:v>30.69</c:v>
                </c:pt>
                <c:pt idx="1639">
                  <c:v>30.65</c:v>
                </c:pt>
                <c:pt idx="1640">
                  <c:v>30.65</c:v>
                </c:pt>
                <c:pt idx="1641">
                  <c:v>31.01</c:v>
                </c:pt>
                <c:pt idx="1642">
                  <c:v>30.61</c:v>
                </c:pt>
                <c:pt idx="1643">
                  <c:v>30.44</c:v>
                </c:pt>
                <c:pt idx="1644">
                  <c:v>30.38</c:v>
                </c:pt>
                <c:pt idx="1645">
                  <c:v>30.66</c:v>
                </c:pt>
                <c:pt idx="1646">
                  <c:v>30.64</c:v>
                </c:pt>
                <c:pt idx="1647">
                  <c:v>30.6</c:v>
                </c:pt>
                <c:pt idx="1648">
                  <c:v>30.27</c:v>
                </c:pt>
                <c:pt idx="1649">
                  <c:v>30.33</c:v>
                </c:pt>
                <c:pt idx="1650">
                  <c:v>30.58</c:v>
                </c:pt>
                <c:pt idx="1651">
                  <c:v>30.89</c:v>
                </c:pt>
                <c:pt idx="1652">
                  <c:v>31.26</c:v>
                </c:pt>
                <c:pt idx="1653">
                  <c:v>31.47</c:v>
                </c:pt>
                <c:pt idx="1654">
                  <c:v>31.39</c:v>
                </c:pt>
                <c:pt idx="1655">
                  <c:v>31.55</c:v>
                </c:pt>
                <c:pt idx="1656">
                  <c:v>31.54</c:v>
                </c:pt>
                <c:pt idx="1657">
                  <c:v>31.49</c:v>
                </c:pt>
                <c:pt idx="1658">
                  <c:v>31.11</c:v>
                </c:pt>
                <c:pt idx="1659">
                  <c:v>30.96</c:v>
                </c:pt>
                <c:pt idx="1660">
                  <c:v>31.87</c:v>
                </c:pt>
                <c:pt idx="1661">
                  <c:v>32.24</c:v>
                </c:pt>
                <c:pt idx="1662">
                  <c:v>32.6</c:v>
                </c:pt>
                <c:pt idx="1663">
                  <c:v>33.01</c:v>
                </c:pt>
                <c:pt idx="1664">
                  <c:v>33.159999999999997</c:v>
                </c:pt>
                <c:pt idx="1665">
                  <c:v>32.72</c:v>
                </c:pt>
                <c:pt idx="1666">
                  <c:v>32.19</c:v>
                </c:pt>
                <c:pt idx="1667">
                  <c:v>32.24</c:v>
                </c:pt>
                <c:pt idx="1668">
                  <c:v>32.549999999999997</c:v>
                </c:pt>
                <c:pt idx="1669">
                  <c:v>32.53</c:v>
                </c:pt>
                <c:pt idx="1670">
                  <c:v>32.549999999999997</c:v>
                </c:pt>
                <c:pt idx="1671">
                  <c:v>32.79</c:v>
                </c:pt>
                <c:pt idx="1672">
                  <c:v>32.409999999999997</c:v>
                </c:pt>
                <c:pt idx="1673">
                  <c:v>31.94</c:v>
                </c:pt>
                <c:pt idx="1674">
                  <c:v>32.08</c:v>
                </c:pt>
                <c:pt idx="1675">
                  <c:v>32.520000000000003</c:v>
                </c:pt>
                <c:pt idx="1676">
                  <c:v>32.729999999999997</c:v>
                </c:pt>
                <c:pt idx="1677">
                  <c:v>33.549999999999997</c:v>
                </c:pt>
                <c:pt idx="1678">
                  <c:v>33.54</c:v>
                </c:pt>
                <c:pt idx="1679">
                  <c:v>33.119999999999997</c:v>
                </c:pt>
                <c:pt idx="1680">
                  <c:v>32.72</c:v>
                </c:pt>
                <c:pt idx="1681">
                  <c:v>33.119999999999997</c:v>
                </c:pt>
                <c:pt idx="1682">
                  <c:v>33.25</c:v>
                </c:pt>
                <c:pt idx="1683">
                  <c:v>32.67</c:v>
                </c:pt>
                <c:pt idx="1684">
                  <c:v>32.54</c:v>
                </c:pt>
                <c:pt idx="1685">
                  <c:v>31.82</c:v>
                </c:pt>
                <c:pt idx="1686">
                  <c:v>31.42</c:v>
                </c:pt>
                <c:pt idx="1687">
                  <c:v>31.48</c:v>
                </c:pt>
                <c:pt idx="1688">
                  <c:v>30.83</c:v>
                </c:pt>
                <c:pt idx="1689">
                  <c:v>31.38</c:v>
                </c:pt>
                <c:pt idx="1690">
                  <c:v>31.76</c:v>
                </c:pt>
                <c:pt idx="1691">
                  <c:v>32.090000000000003</c:v>
                </c:pt>
                <c:pt idx="1692">
                  <c:v>32.36</c:v>
                </c:pt>
                <c:pt idx="1693">
                  <c:v>32.97</c:v>
                </c:pt>
                <c:pt idx="1694">
                  <c:v>32.869999999999997</c:v>
                </c:pt>
                <c:pt idx="1695">
                  <c:v>32.590000000000003</c:v>
                </c:pt>
                <c:pt idx="1696">
                  <c:v>32.619999999999997</c:v>
                </c:pt>
                <c:pt idx="1697">
                  <c:v>31.98</c:v>
                </c:pt>
                <c:pt idx="1698">
                  <c:v>31.34</c:v>
                </c:pt>
                <c:pt idx="1699">
                  <c:v>31.68</c:v>
                </c:pt>
                <c:pt idx="1700">
                  <c:v>31.64</c:v>
                </c:pt>
                <c:pt idx="1701">
                  <c:v>31.13</c:v>
                </c:pt>
                <c:pt idx="1702">
                  <c:v>31.56</c:v>
                </c:pt>
                <c:pt idx="1703">
                  <c:v>31.5</c:v>
                </c:pt>
                <c:pt idx="1704">
                  <c:v>31.49</c:v>
                </c:pt>
                <c:pt idx="1705">
                  <c:v>31.46</c:v>
                </c:pt>
                <c:pt idx="1706">
                  <c:v>32.04</c:v>
                </c:pt>
                <c:pt idx="1707">
                  <c:v>31.56</c:v>
                </c:pt>
                <c:pt idx="1708">
                  <c:v>31.87</c:v>
                </c:pt>
                <c:pt idx="1709">
                  <c:v>31.2</c:v>
                </c:pt>
                <c:pt idx="1710">
                  <c:v>30.98</c:v>
                </c:pt>
                <c:pt idx="1711">
                  <c:v>30.34</c:v>
                </c:pt>
                <c:pt idx="1712">
                  <c:v>29.57</c:v>
                </c:pt>
                <c:pt idx="1713">
                  <c:v>29.56</c:v>
                </c:pt>
                <c:pt idx="1714">
                  <c:v>29.51</c:v>
                </c:pt>
                <c:pt idx="1715">
                  <c:v>29.41</c:v>
                </c:pt>
                <c:pt idx="1716">
                  <c:v>29.6</c:v>
                </c:pt>
                <c:pt idx="1717">
                  <c:v>29.32</c:v>
                </c:pt>
                <c:pt idx="1718">
                  <c:v>29.38</c:v>
                </c:pt>
                <c:pt idx="1719">
                  <c:v>29.34</c:v>
                </c:pt>
                <c:pt idx="1720">
                  <c:v>29.5</c:v>
                </c:pt>
                <c:pt idx="1721">
                  <c:v>29.51</c:v>
                </c:pt>
                <c:pt idx="1722">
                  <c:v>29.44</c:v>
                </c:pt>
                <c:pt idx="1723">
                  <c:v>29.37</c:v>
                </c:pt>
                <c:pt idx="1724">
                  <c:v>29.39</c:v>
                </c:pt>
                <c:pt idx="1725">
                  <c:v>29.11</c:v>
                </c:pt>
                <c:pt idx="1726">
                  <c:v>29.25</c:v>
                </c:pt>
                <c:pt idx="1727">
                  <c:v>29.48</c:v>
                </c:pt>
                <c:pt idx="1728">
                  <c:v>29.79</c:v>
                </c:pt>
                <c:pt idx="1729">
                  <c:v>29.65</c:v>
                </c:pt>
                <c:pt idx="1730">
                  <c:v>29.64</c:v>
                </c:pt>
                <c:pt idx="1731">
                  <c:v>28.68</c:v>
                </c:pt>
                <c:pt idx="1732">
                  <c:v>28.44</c:v>
                </c:pt>
                <c:pt idx="1733">
                  <c:v>28.37</c:v>
                </c:pt>
                <c:pt idx="1734">
                  <c:v>28.43</c:v>
                </c:pt>
                <c:pt idx="1735">
                  <c:v>28.42</c:v>
                </c:pt>
                <c:pt idx="1736">
                  <c:v>28.3</c:v>
                </c:pt>
                <c:pt idx="1737">
                  <c:v>27.97</c:v>
                </c:pt>
                <c:pt idx="1738">
                  <c:v>28.09</c:v>
                </c:pt>
                <c:pt idx="1739">
                  <c:v>28.4</c:v>
                </c:pt>
                <c:pt idx="1740">
                  <c:v>28.42</c:v>
                </c:pt>
                <c:pt idx="1741">
                  <c:v>28.35</c:v>
                </c:pt>
                <c:pt idx="1742">
                  <c:v>28.32</c:v>
                </c:pt>
                <c:pt idx="1743">
                  <c:v>28.46</c:v>
                </c:pt>
                <c:pt idx="1744">
                  <c:v>28.2</c:v>
                </c:pt>
                <c:pt idx="1745">
                  <c:v>27.74</c:v>
                </c:pt>
                <c:pt idx="1746">
                  <c:v>27.87</c:v>
                </c:pt>
                <c:pt idx="1747">
                  <c:v>27.55</c:v>
                </c:pt>
                <c:pt idx="1748">
                  <c:v>27.72</c:v>
                </c:pt>
                <c:pt idx="1749">
                  <c:v>27.83</c:v>
                </c:pt>
                <c:pt idx="1750">
                  <c:v>27.73</c:v>
                </c:pt>
                <c:pt idx="1751">
                  <c:v>27.83</c:v>
                </c:pt>
                <c:pt idx="1752">
                  <c:v>28.1</c:v>
                </c:pt>
                <c:pt idx="1753">
                  <c:v>27.99</c:v>
                </c:pt>
                <c:pt idx="1754">
                  <c:v>28.08</c:v>
                </c:pt>
                <c:pt idx="1755">
                  <c:v>28.29</c:v>
                </c:pt>
                <c:pt idx="1756">
                  <c:v>27.77</c:v>
                </c:pt>
                <c:pt idx="1757">
                  <c:v>27.7</c:v>
                </c:pt>
                <c:pt idx="1758">
                  <c:v>27.53</c:v>
                </c:pt>
                <c:pt idx="1759">
                  <c:v>27.49</c:v>
                </c:pt>
                <c:pt idx="1760">
                  <c:v>27.48</c:v>
                </c:pt>
                <c:pt idx="1761">
                  <c:v>27.72</c:v>
                </c:pt>
                <c:pt idx="1762">
                  <c:v>27.67</c:v>
                </c:pt>
                <c:pt idx="1763">
                  <c:v>27.7</c:v>
                </c:pt>
                <c:pt idx="1764">
                  <c:v>27.46</c:v>
                </c:pt>
                <c:pt idx="1765">
                  <c:v>27.85</c:v>
                </c:pt>
                <c:pt idx="1766">
                  <c:v>28.09</c:v>
                </c:pt>
                <c:pt idx="1767">
                  <c:v>28.14</c:v>
                </c:pt>
                <c:pt idx="1768">
                  <c:v>28.34</c:v>
                </c:pt>
                <c:pt idx="1769">
                  <c:v>28.2</c:v>
                </c:pt>
                <c:pt idx="1770">
                  <c:v>28.31</c:v>
                </c:pt>
                <c:pt idx="1771">
                  <c:v>28.38</c:v>
                </c:pt>
                <c:pt idx="1772">
                  <c:v>28.57</c:v>
                </c:pt>
                <c:pt idx="1773">
                  <c:v>28.84</c:v>
                </c:pt>
                <c:pt idx="1774">
                  <c:v>28.86</c:v>
                </c:pt>
                <c:pt idx="1775">
                  <c:v>28.8</c:v>
                </c:pt>
                <c:pt idx="1776">
                  <c:v>29.25</c:v>
                </c:pt>
                <c:pt idx="1777">
                  <c:v>29.32</c:v>
                </c:pt>
                <c:pt idx="1778">
                  <c:v>29.37</c:v>
                </c:pt>
                <c:pt idx="1779">
                  <c:v>29.65</c:v>
                </c:pt>
                <c:pt idx="1780">
                  <c:v>29.81</c:v>
                </c:pt>
                <c:pt idx="1781">
                  <c:v>29.83</c:v>
                </c:pt>
                <c:pt idx="1782">
                  <c:v>29.61</c:v>
                </c:pt>
                <c:pt idx="1783">
                  <c:v>29.27</c:v>
                </c:pt>
                <c:pt idx="1784">
                  <c:v>29.28</c:v>
                </c:pt>
                <c:pt idx="1785">
                  <c:v>29.26</c:v>
                </c:pt>
                <c:pt idx="1786">
                  <c:v>29.48</c:v>
                </c:pt>
                <c:pt idx="1787">
                  <c:v>29.75</c:v>
                </c:pt>
                <c:pt idx="1788">
                  <c:v>29.6</c:v>
                </c:pt>
                <c:pt idx="1789">
                  <c:v>30.08</c:v>
                </c:pt>
                <c:pt idx="1790">
                  <c:v>30.43</c:v>
                </c:pt>
                <c:pt idx="1791">
                  <c:v>30.42</c:v>
                </c:pt>
                <c:pt idx="1792">
                  <c:v>30.38</c:v>
                </c:pt>
                <c:pt idx="1793">
                  <c:v>30.44</c:v>
                </c:pt>
                <c:pt idx="1794">
                  <c:v>30.26</c:v>
                </c:pt>
                <c:pt idx="1795">
                  <c:v>30.06</c:v>
                </c:pt>
                <c:pt idx="1796">
                  <c:v>30.1</c:v>
                </c:pt>
                <c:pt idx="1797">
                  <c:v>30.25</c:v>
                </c:pt>
                <c:pt idx="1798">
                  <c:v>30.29</c:v>
                </c:pt>
                <c:pt idx="1799">
                  <c:v>30.37</c:v>
                </c:pt>
                <c:pt idx="1800">
                  <c:v>30.25</c:v>
                </c:pt>
                <c:pt idx="1801">
                  <c:v>30.14</c:v>
                </c:pt>
                <c:pt idx="1802">
                  <c:v>30.24</c:v>
                </c:pt>
                <c:pt idx="1803">
                  <c:v>29.87</c:v>
                </c:pt>
                <c:pt idx="1804">
                  <c:v>29.89</c:v>
                </c:pt>
                <c:pt idx="1805">
                  <c:v>30.07</c:v>
                </c:pt>
                <c:pt idx="1806">
                  <c:v>30.12</c:v>
                </c:pt>
                <c:pt idx="1807">
                  <c:v>30.27</c:v>
                </c:pt>
                <c:pt idx="1808">
                  <c:v>30.25</c:v>
                </c:pt>
                <c:pt idx="1809">
                  <c:v>30.27</c:v>
                </c:pt>
                <c:pt idx="1810">
                  <c:v>30.44</c:v>
                </c:pt>
                <c:pt idx="1811">
                  <c:v>30.4</c:v>
                </c:pt>
                <c:pt idx="1812">
                  <c:v>30.35</c:v>
                </c:pt>
                <c:pt idx="1813">
                  <c:v>30.12</c:v>
                </c:pt>
                <c:pt idx="1814">
                  <c:v>30.39</c:v>
                </c:pt>
                <c:pt idx="1815">
                  <c:v>30.48</c:v>
                </c:pt>
                <c:pt idx="1816">
                  <c:v>30.03</c:v>
                </c:pt>
                <c:pt idx="1817">
                  <c:v>29.74</c:v>
                </c:pt>
                <c:pt idx="1818">
                  <c:v>29.8</c:v>
                </c:pt>
                <c:pt idx="1819">
                  <c:v>30.14</c:v>
                </c:pt>
                <c:pt idx="1820">
                  <c:v>30.05</c:v>
                </c:pt>
                <c:pt idx="1821">
                  <c:v>30.29</c:v>
                </c:pt>
                <c:pt idx="1822">
                  <c:v>29.91</c:v>
                </c:pt>
                <c:pt idx="1823">
                  <c:v>30.08</c:v>
                </c:pt>
                <c:pt idx="1824">
                  <c:v>30.01</c:v>
                </c:pt>
                <c:pt idx="1825">
                  <c:v>30</c:v>
                </c:pt>
                <c:pt idx="1826">
                  <c:v>30.11</c:v>
                </c:pt>
                <c:pt idx="1827">
                  <c:v>30.45</c:v>
                </c:pt>
                <c:pt idx="1828">
                  <c:v>29.99</c:v>
                </c:pt>
                <c:pt idx="1829">
                  <c:v>30.01</c:v>
                </c:pt>
                <c:pt idx="1830">
                  <c:v>29.68</c:v>
                </c:pt>
                <c:pt idx="1831">
                  <c:v>29.44</c:v>
                </c:pt>
                <c:pt idx="1832">
                  <c:v>28.79</c:v>
                </c:pt>
                <c:pt idx="1833">
                  <c:v>28.8</c:v>
                </c:pt>
                <c:pt idx="1834">
                  <c:v>28.78</c:v>
                </c:pt>
                <c:pt idx="1835">
                  <c:v>28.87</c:v>
                </c:pt>
                <c:pt idx="1836">
                  <c:v>28.64</c:v>
                </c:pt>
                <c:pt idx="1837">
                  <c:v>28.98</c:v>
                </c:pt>
                <c:pt idx="1838">
                  <c:v>29.08</c:v>
                </c:pt>
                <c:pt idx="1839">
                  <c:v>29.2</c:v>
                </c:pt>
                <c:pt idx="1840">
                  <c:v>29.47</c:v>
                </c:pt>
                <c:pt idx="1841">
                  <c:v>29.3</c:v>
                </c:pt>
                <c:pt idx="1842">
                  <c:v>29.51</c:v>
                </c:pt>
                <c:pt idx="1843">
                  <c:v>29.8</c:v>
                </c:pt>
                <c:pt idx="1844">
                  <c:v>29.53</c:v>
                </c:pt>
                <c:pt idx="1845">
                  <c:v>29.57</c:v>
                </c:pt>
                <c:pt idx="1846">
                  <c:v>29.49</c:v>
                </c:pt>
                <c:pt idx="1847">
                  <c:v>29.29</c:v>
                </c:pt>
                <c:pt idx="1848">
                  <c:v>28.4</c:v>
                </c:pt>
                <c:pt idx="1849">
                  <c:v>28.14</c:v>
                </c:pt>
                <c:pt idx="1850">
                  <c:v>27.94</c:v>
                </c:pt>
                <c:pt idx="1851">
                  <c:v>27.64</c:v>
                </c:pt>
                <c:pt idx="1852">
                  <c:v>27.33</c:v>
                </c:pt>
                <c:pt idx="1853">
                  <c:v>26.92</c:v>
                </c:pt>
                <c:pt idx="1854">
                  <c:v>27.13</c:v>
                </c:pt>
                <c:pt idx="1855">
                  <c:v>26.87</c:v>
                </c:pt>
                <c:pt idx="1856">
                  <c:v>27.05</c:v>
                </c:pt>
                <c:pt idx="1857">
                  <c:v>27.25</c:v>
                </c:pt>
                <c:pt idx="1858">
                  <c:v>27.32</c:v>
                </c:pt>
                <c:pt idx="1859">
                  <c:v>27.42</c:v>
                </c:pt>
                <c:pt idx="1860">
                  <c:v>27.64</c:v>
                </c:pt>
                <c:pt idx="1861">
                  <c:v>27.84</c:v>
                </c:pt>
                <c:pt idx="1862">
                  <c:v>27.82</c:v>
                </c:pt>
                <c:pt idx="1863">
                  <c:v>28.08</c:v>
                </c:pt>
                <c:pt idx="1864">
                  <c:v>27.77</c:v>
                </c:pt>
                <c:pt idx="1865">
                  <c:v>27.94</c:v>
                </c:pt>
                <c:pt idx="1866">
                  <c:v>28.08</c:v>
                </c:pt>
                <c:pt idx="1867">
                  <c:v>28.3</c:v>
                </c:pt>
                <c:pt idx="1868">
                  <c:v>28.36</c:v>
                </c:pt>
                <c:pt idx="1869">
                  <c:v>28.46</c:v>
                </c:pt>
                <c:pt idx="1870">
                  <c:v>28.43</c:v>
                </c:pt>
                <c:pt idx="1871">
                  <c:v>28.33</c:v>
                </c:pt>
                <c:pt idx="1872">
                  <c:v>28.73</c:v>
                </c:pt>
                <c:pt idx="1873">
                  <c:v>29.11</c:v>
                </c:pt>
                <c:pt idx="1874">
                  <c:v>29.18</c:v>
                </c:pt>
                <c:pt idx="1875">
                  <c:v>29.19</c:v>
                </c:pt>
                <c:pt idx="1876">
                  <c:v>29.2</c:v>
                </c:pt>
                <c:pt idx="1877">
                  <c:v>29.8</c:v>
                </c:pt>
                <c:pt idx="1878">
                  <c:v>30.02</c:v>
                </c:pt>
                <c:pt idx="1879">
                  <c:v>29.73</c:v>
                </c:pt>
                <c:pt idx="1880">
                  <c:v>29.75</c:v>
                </c:pt>
                <c:pt idx="1881">
                  <c:v>29.86</c:v>
                </c:pt>
                <c:pt idx="1882">
                  <c:v>30.47</c:v>
                </c:pt>
                <c:pt idx="1883">
                  <c:v>31.19</c:v>
                </c:pt>
                <c:pt idx="1884">
                  <c:v>31.61</c:v>
                </c:pt>
                <c:pt idx="1885">
                  <c:v>31.89</c:v>
                </c:pt>
                <c:pt idx="1886">
                  <c:v>31.88</c:v>
                </c:pt>
                <c:pt idx="1887">
                  <c:v>31.54</c:v>
                </c:pt>
                <c:pt idx="1888">
                  <c:v>31.26</c:v>
                </c:pt>
                <c:pt idx="1889">
                  <c:v>31.39</c:v>
                </c:pt>
                <c:pt idx="1890">
                  <c:v>31.04</c:v>
                </c:pt>
                <c:pt idx="1891">
                  <c:v>30.75</c:v>
                </c:pt>
                <c:pt idx="1892">
                  <c:v>30.95</c:v>
                </c:pt>
                <c:pt idx="1893">
                  <c:v>31.13</c:v>
                </c:pt>
                <c:pt idx="1894">
                  <c:v>31.27</c:v>
                </c:pt>
                <c:pt idx="1895">
                  <c:v>31.58</c:v>
                </c:pt>
                <c:pt idx="1896">
                  <c:v>32.17</c:v>
                </c:pt>
                <c:pt idx="1897">
                  <c:v>32.520000000000003</c:v>
                </c:pt>
                <c:pt idx="1898">
                  <c:v>32.99</c:v>
                </c:pt>
                <c:pt idx="1899">
                  <c:v>32.950000000000003</c:v>
                </c:pt>
                <c:pt idx="1900">
                  <c:v>32.93</c:v>
                </c:pt>
                <c:pt idx="1901">
                  <c:v>33.18</c:v>
                </c:pt>
                <c:pt idx="1902">
                  <c:v>33.57</c:v>
                </c:pt>
                <c:pt idx="1903">
                  <c:v>33.14</c:v>
                </c:pt>
                <c:pt idx="1904">
                  <c:v>33.130000000000003</c:v>
                </c:pt>
                <c:pt idx="1905">
                  <c:v>32.18</c:v>
                </c:pt>
                <c:pt idx="1906">
                  <c:v>32.630000000000003</c:v>
                </c:pt>
                <c:pt idx="1907">
                  <c:v>33</c:v>
                </c:pt>
                <c:pt idx="1908">
                  <c:v>32.909999999999997</c:v>
                </c:pt>
                <c:pt idx="1909">
                  <c:v>33.020000000000003</c:v>
                </c:pt>
                <c:pt idx="1910">
                  <c:v>32.99</c:v>
                </c:pt>
                <c:pt idx="1911">
                  <c:v>32.83</c:v>
                </c:pt>
                <c:pt idx="1912">
                  <c:v>33.18</c:v>
                </c:pt>
                <c:pt idx="1913">
                  <c:v>32.76</c:v>
                </c:pt>
                <c:pt idx="1914">
                  <c:v>33.21</c:v>
                </c:pt>
                <c:pt idx="1915">
                  <c:v>33.29</c:v>
                </c:pt>
                <c:pt idx="1916">
                  <c:v>33.479999999999997</c:v>
                </c:pt>
                <c:pt idx="1917">
                  <c:v>34.14</c:v>
                </c:pt>
                <c:pt idx="1918">
                  <c:v>34.11</c:v>
                </c:pt>
                <c:pt idx="1919">
                  <c:v>33.840000000000003</c:v>
                </c:pt>
                <c:pt idx="1920">
                  <c:v>34</c:v>
                </c:pt>
                <c:pt idx="1921">
                  <c:v>33.950000000000003</c:v>
                </c:pt>
                <c:pt idx="1922">
                  <c:v>33.58</c:v>
                </c:pt>
                <c:pt idx="1923">
                  <c:v>33.67</c:v>
                </c:pt>
                <c:pt idx="1924">
                  <c:v>33.49</c:v>
                </c:pt>
                <c:pt idx="1925">
                  <c:v>33.270000000000003</c:v>
                </c:pt>
                <c:pt idx="1926">
                  <c:v>33.74</c:v>
                </c:pt>
                <c:pt idx="1927">
                  <c:v>33.869999999999997</c:v>
                </c:pt>
                <c:pt idx="1928">
                  <c:v>33.86</c:v>
                </c:pt>
                <c:pt idx="1929">
                  <c:v>33.799999999999997</c:v>
                </c:pt>
                <c:pt idx="1930">
                  <c:v>34.159999999999997</c:v>
                </c:pt>
                <c:pt idx="1931">
                  <c:v>35.04</c:v>
                </c:pt>
                <c:pt idx="1932">
                  <c:v>34.57</c:v>
                </c:pt>
                <c:pt idx="1933">
                  <c:v>34.78</c:v>
                </c:pt>
                <c:pt idx="1934">
                  <c:v>34.909999999999997</c:v>
                </c:pt>
                <c:pt idx="1935">
                  <c:v>34.92</c:v>
                </c:pt>
                <c:pt idx="1936">
                  <c:v>34.840000000000003</c:v>
                </c:pt>
                <c:pt idx="1937">
                  <c:v>34.53</c:v>
                </c:pt>
                <c:pt idx="1938">
                  <c:v>34.590000000000003</c:v>
                </c:pt>
                <c:pt idx="1939">
                  <c:v>34.25</c:v>
                </c:pt>
                <c:pt idx="1940">
                  <c:v>34.14</c:v>
                </c:pt>
                <c:pt idx="1941">
                  <c:v>33.76</c:v>
                </c:pt>
                <c:pt idx="1942">
                  <c:v>33.54</c:v>
                </c:pt>
                <c:pt idx="1943">
                  <c:v>33.270000000000003</c:v>
                </c:pt>
                <c:pt idx="1944">
                  <c:v>34.24</c:v>
                </c:pt>
                <c:pt idx="1945">
                  <c:v>34.61</c:v>
                </c:pt>
                <c:pt idx="1946">
                  <c:v>35.369999999999997</c:v>
                </c:pt>
                <c:pt idx="1947">
                  <c:v>35.700000000000003</c:v>
                </c:pt>
                <c:pt idx="1948">
                  <c:v>35.729999999999997</c:v>
                </c:pt>
                <c:pt idx="1949">
                  <c:v>36.18</c:v>
                </c:pt>
                <c:pt idx="1950">
                  <c:v>36.229999999999997</c:v>
                </c:pt>
                <c:pt idx="1951">
                  <c:v>36.18</c:v>
                </c:pt>
                <c:pt idx="1952">
                  <c:v>36.32</c:v>
                </c:pt>
                <c:pt idx="1953">
                  <c:v>36.659999999999997</c:v>
                </c:pt>
                <c:pt idx="1954">
                  <c:v>36.659999999999997</c:v>
                </c:pt>
                <c:pt idx="1955">
                  <c:v>37.03</c:v>
                </c:pt>
                <c:pt idx="1956">
                  <c:v>37</c:v>
                </c:pt>
                <c:pt idx="1957">
                  <c:v>36.909999999999997</c:v>
                </c:pt>
                <c:pt idx="1958">
                  <c:v>36.79</c:v>
                </c:pt>
                <c:pt idx="1959">
                  <c:v>36.99</c:v>
                </c:pt>
                <c:pt idx="1960">
                  <c:v>37.18</c:v>
                </c:pt>
                <c:pt idx="1961">
                  <c:v>37.11</c:v>
                </c:pt>
                <c:pt idx="1962">
                  <c:v>37.340000000000003</c:v>
                </c:pt>
                <c:pt idx="1963">
                  <c:v>37.299999999999997</c:v>
                </c:pt>
                <c:pt idx="1964">
                  <c:v>37.4</c:v>
                </c:pt>
                <c:pt idx="1965">
                  <c:v>37.79</c:v>
                </c:pt>
                <c:pt idx="1966">
                  <c:v>38.06</c:v>
                </c:pt>
                <c:pt idx="1967">
                  <c:v>37.770000000000003</c:v>
                </c:pt>
                <c:pt idx="1968">
                  <c:v>38.479999999999997</c:v>
                </c:pt>
                <c:pt idx="1969">
                  <c:v>38.409999999999997</c:v>
                </c:pt>
                <c:pt idx="1970">
                  <c:v>38.33</c:v>
                </c:pt>
                <c:pt idx="1971">
                  <c:v>38.340000000000003</c:v>
                </c:pt>
                <c:pt idx="1972">
                  <c:v>38.200000000000003</c:v>
                </c:pt>
                <c:pt idx="1973">
                  <c:v>38.14</c:v>
                </c:pt>
                <c:pt idx="1974">
                  <c:v>38.08</c:v>
                </c:pt>
                <c:pt idx="1975">
                  <c:v>38.04</c:v>
                </c:pt>
                <c:pt idx="1976">
                  <c:v>37.58</c:v>
                </c:pt>
                <c:pt idx="1977">
                  <c:v>37.93</c:v>
                </c:pt>
                <c:pt idx="1978">
                  <c:v>38.31</c:v>
                </c:pt>
                <c:pt idx="1979">
                  <c:v>38.53</c:v>
                </c:pt>
                <c:pt idx="1980">
                  <c:v>38.93</c:v>
                </c:pt>
                <c:pt idx="1981">
                  <c:v>38.840000000000003</c:v>
                </c:pt>
                <c:pt idx="1982">
                  <c:v>38.799999999999997</c:v>
                </c:pt>
                <c:pt idx="1983">
                  <c:v>39.159999999999997</c:v>
                </c:pt>
                <c:pt idx="1984">
                  <c:v>39.33</c:v>
                </c:pt>
                <c:pt idx="1985">
                  <c:v>39.57</c:v>
                </c:pt>
                <c:pt idx="1986">
                  <c:v>39.869999999999997</c:v>
                </c:pt>
                <c:pt idx="1987">
                  <c:v>39.74</c:v>
                </c:pt>
                <c:pt idx="1988">
                  <c:v>39.75</c:v>
                </c:pt>
                <c:pt idx="1989">
                  <c:v>40.25</c:v>
                </c:pt>
                <c:pt idx="1990">
                  <c:v>40.78</c:v>
                </c:pt>
                <c:pt idx="1991">
                  <c:v>40.82</c:v>
                </c:pt>
                <c:pt idx="1992">
                  <c:v>40.79</c:v>
                </c:pt>
                <c:pt idx="1993">
                  <c:v>40.51</c:v>
                </c:pt>
                <c:pt idx="1994">
                  <c:v>40.450000000000003</c:v>
                </c:pt>
                <c:pt idx="1995">
                  <c:v>40.92</c:v>
                </c:pt>
                <c:pt idx="1996">
                  <c:v>40.47</c:v>
                </c:pt>
                <c:pt idx="1997">
                  <c:v>41.03</c:v>
                </c:pt>
                <c:pt idx="1998">
                  <c:v>41.03</c:v>
                </c:pt>
                <c:pt idx="1999">
                  <c:v>41.12</c:v>
                </c:pt>
                <c:pt idx="2000">
                  <c:v>41.27</c:v>
                </c:pt>
                <c:pt idx="2001">
                  <c:v>41.36</c:v>
                </c:pt>
                <c:pt idx="2002">
                  <c:v>41.26</c:v>
                </c:pt>
                <c:pt idx="2003">
                  <c:v>41.57</c:v>
                </c:pt>
                <c:pt idx="2004">
                  <c:v>41.65</c:v>
                </c:pt>
                <c:pt idx="2005">
                  <c:v>41.57</c:v>
                </c:pt>
                <c:pt idx="2006">
                  <c:v>41.36</c:v>
                </c:pt>
                <c:pt idx="2007">
                  <c:v>41.34</c:v>
                </c:pt>
                <c:pt idx="2008">
                  <c:v>42.02</c:v>
                </c:pt>
                <c:pt idx="2009">
                  <c:v>42.07</c:v>
                </c:pt>
                <c:pt idx="2010">
                  <c:v>41.81</c:v>
                </c:pt>
                <c:pt idx="2011">
                  <c:v>41.77</c:v>
                </c:pt>
                <c:pt idx="2012">
                  <c:v>41.76</c:v>
                </c:pt>
                <c:pt idx="2013">
                  <c:v>41.81</c:v>
                </c:pt>
                <c:pt idx="2014">
                  <c:v>41.73</c:v>
                </c:pt>
                <c:pt idx="2015">
                  <c:v>41.73</c:v>
                </c:pt>
                <c:pt idx="2016">
                  <c:v>41.77</c:v>
                </c:pt>
                <c:pt idx="2017">
                  <c:v>41.76</c:v>
                </c:pt>
                <c:pt idx="2018">
                  <c:v>42.01</c:v>
                </c:pt>
                <c:pt idx="2019">
                  <c:v>42.27</c:v>
                </c:pt>
                <c:pt idx="2020">
                  <c:v>42.17</c:v>
                </c:pt>
                <c:pt idx="2021">
                  <c:v>42.2</c:v>
                </c:pt>
                <c:pt idx="2022">
                  <c:v>42.5</c:v>
                </c:pt>
                <c:pt idx="2023">
                  <c:v>43.01</c:v>
                </c:pt>
                <c:pt idx="2024">
                  <c:v>43.38</c:v>
                </c:pt>
                <c:pt idx="2025">
                  <c:v>43.38</c:v>
                </c:pt>
                <c:pt idx="2026">
                  <c:v>43.56</c:v>
                </c:pt>
                <c:pt idx="2027">
                  <c:v>43.23</c:v>
                </c:pt>
                <c:pt idx="2028">
                  <c:v>43.2</c:v>
                </c:pt>
                <c:pt idx="2029">
                  <c:v>43.29</c:v>
                </c:pt>
                <c:pt idx="2030">
                  <c:v>42.9</c:v>
                </c:pt>
                <c:pt idx="2031">
                  <c:v>42.91</c:v>
                </c:pt>
                <c:pt idx="2032">
                  <c:v>42.81</c:v>
                </c:pt>
                <c:pt idx="2033">
                  <c:v>42.46</c:v>
                </c:pt>
                <c:pt idx="2034">
                  <c:v>42.38</c:v>
                </c:pt>
                <c:pt idx="2035">
                  <c:v>42.02</c:v>
                </c:pt>
                <c:pt idx="2036">
                  <c:v>42.11</c:v>
                </c:pt>
                <c:pt idx="2037">
                  <c:v>42.74</c:v>
                </c:pt>
                <c:pt idx="2038">
                  <c:v>43.19</c:v>
                </c:pt>
                <c:pt idx="2039">
                  <c:v>43.41</c:v>
                </c:pt>
                <c:pt idx="2040">
                  <c:v>43</c:v>
                </c:pt>
                <c:pt idx="2041">
                  <c:v>44.06</c:v>
                </c:pt>
                <c:pt idx="2042">
                  <c:v>44.71</c:v>
                </c:pt>
                <c:pt idx="2043">
                  <c:v>44.68</c:v>
                </c:pt>
                <c:pt idx="2044">
                  <c:v>44.63</c:v>
                </c:pt>
                <c:pt idx="2045">
                  <c:v>45.09</c:v>
                </c:pt>
                <c:pt idx="2046">
                  <c:v>44.68</c:v>
                </c:pt>
                <c:pt idx="2047">
                  <c:v>44.84</c:v>
                </c:pt>
                <c:pt idx="2048">
                  <c:v>45.03</c:v>
                </c:pt>
                <c:pt idx="2049">
                  <c:v>44.77</c:v>
                </c:pt>
                <c:pt idx="2050">
                  <c:v>44.58</c:v>
                </c:pt>
                <c:pt idx="2051">
                  <c:v>44.63</c:v>
                </c:pt>
                <c:pt idx="2052">
                  <c:v>44.37</c:v>
                </c:pt>
                <c:pt idx="2053">
                  <c:v>44.15</c:v>
                </c:pt>
                <c:pt idx="2054">
                  <c:v>44.32</c:v>
                </c:pt>
                <c:pt idx="2055">
                  <c:v>44.46</c:v>
                </c:pt>
                <c:pt idx="2056">
                  <c:v>45.03</c:v>
                </c:pt>
                <c:pt idx="2057">
                  <c:v>44.62</c:v>
                </c:pt>
                <c:pt idx="2058">
                  <c:v>44.47</c:v>
                </c:pt>
                <c:pt idx="2059">
                  <c:v>44.57</c:v>
                </c:pt>
                <c:pt idx="2060">
                  <c:v>44.88</c:v>
                </c:pt>
                <c:pt idx="2061">
                  <c:v>44.99</c:v>
                </c:pt>
                <c:pt idx="2062">
                  <c:v>45.32</c:v>
                </c:pt>
                <c:pt idx="2063">
                  <c:v>45.12</c:v>
                </c:pt>
                <c:pt idx="2064">
                  <c:v>45.32</c:v>
                </c:pt>
                <c:pt idx="2065">
                  <c:v>45.25</c:v>
                </c:pt>
                <c:pt idx="2066">
                  <c:v>45.3</c:v>
                </c:pt>
                <c:pt idx="2067">
                  <c:v>45.65</c:v>
                </c:pt>
                <c:pt idx="2068">
                  <c:v>45.79</c:v>
                </c:pt>
                <c:pt idx="2069">
                  <c:v>45.76</c:v>
                </c:pt>
                <c:pt idx="2070">
                  <c:v>44.5</c:v>
                </c:pt>
                <c:pt idx="2071">
                  <c:v>44.63</c:v>
                </c:pt>
                <c:pt idx="2072">
                  <c:v>43.81</c:v>
                </c:pt>
                <c:pt idx="2073">
                  <c:v>44.51</c:v>
                </c:pt>
                <c:pt idx="2074">
                  <c:v>45.13</c:v>
                </c:pt>
                <c:pt idx="2075">
                  <c:v>44.77</c:v>
                </c:pt>
                <c:pt idx="2076">
                  <c:v>44.44</c:v>
                </c:pt>
                <c:pt idx="2077">
                  <c:v>45.46</c:v>
                </c:pt>
                <c:pt idx="2078">
                  <c:v>46.81</c:v>
                </c:pt>
                <c:pt idx="2079">
                  <c:v>47.08</c:v>
                </c:pt>
                <c:pt idx="2080">
                  <c:v>46.83</c:v>
                </c:pt>
                <c:pt idx="2081">
                  <c:v>47.59</c:v>
                </c:pt>
                <c:pt idx="2082">
                  <c:v>47.89</c:v>
                </c:pt>
                <c:pt idx="2083">
                  <c:v>48.14</c:v>
                </c:pt>
                <c:pt idx="2084">
                  <c:v>48.05</c:v>
                </c:pt>
                <c:pt idx="2085">
                  <c:v>47.7</c:v>
                </c:pt>
                <c:pt idx="2086">
                  <c:v>47.81</c:v>
                </c:pt>
                <c:pt idx="2087">
                  <c:v>47.82</c:v>
                </c:pt>
                <c:pt idx="2088">
                  <c:v>47.65</c:v>
                </c:pt>
                <c:pt idx="2089">
                  <c:v>48.62</c:v>
                </c:pt>
                <c:pt idx="2090">
                  <c:v>48.79</c:v>
                </c:pt>
                <c:pt idx="2091">
                  <c:v>48.78</c:v>
                </c:pt>
                <c:pt idx="2092">
                  <c:v>48.31</c:v>
                </c:pt>
                <c:pt idx="2093">
                  <c:v>47.79</c:v>
                </c:pt>
                <c:pt idx="2094">
                  <c:v>48.13</c:v>
                </c:pt>
                <c:pt idx="2095">
                  <c:v>48</c:v>
                </c:pt>
                <c:pt idx="2096">
                  <c:v>48.87</c:v>
                </c:pt>
                <c:pt idx="2097">
                  <c:v>48.82</c:v>
                </c:pt>
                <c:pt idx="2098">
                  <c:v>48.65</c:v>
                </c:pt>
                <c:pt idx="2099">
                  <c:v>48.46</c:v>
                </c:pt>
                <c:pt idx="2100">
                  <c:v>48.31</c:v>
                </c:pt>
                <c:pt idx="2101">
                  <c:v>47.8</c:v>
                </c:pt>
                <c:pt idx="2102">
                  <c:v>47.27</c:v>
                </c:pt>
                <c:pt idx="2103">
                  <c:v>46.64</c:v>
                </c:pt>
                <c:pt idx="2104">
                  <c:v>46.02</c:v>
                </c:pt>
                <c:pt idx="2105">
                  <c:v>45.88</c:v>
                </c:pt>
                <c:pt idx="2106">
                  <c:v>46.54</c:v>
                </c:pt>
                <c:pt idx="2107">
                  <c:v>46.3</c:v>
                </c:pt>
                <c:pt idx="2108">
                  <c:v>46.56</c:v>
                </c:pt>
                <c:pt idx="2109">
                  <c:v>45.96</c:v>
                </c:pt>
                <c:pt idx="2110">
                  <c:v>45.79</c:v>
                </c:pt>
                <c:pt idx="2111">
                  <c:v>45.88</c:v>
                </c:pt>
                <c:pt idx="2112">
                  <c:v>45.2</c:v>
                </c:pt>
                <c:pt idx="2113">
                  <c:v>45.02</c:v>
                </c:pt>
                <c:pt idx="2114">
                  <c:v>45.54</c:v>
                </c:pt>
                <c:pt idx="2115">
                  <c:v>45.4</c:v>
                </c:pt>
                <c:pt idx="2116">
                  <c:v>45.11</c:v>
                </c:pt>
                <c:pt idx="2117">
                  <c:v>45.1</c:v>
                </c:pt>
                <c:pt idx="2118">
                  <c:v>45.73</c:v>
                </c:pt>
                <c:pt idx="2119">
                  <c:v>46.25</c:v>
                </c:pt>
                <c:pt idx="2120">
                  <c:v>46.4</c:v>
                </c:pt>
                <c:pt idx="2121">
                  <c:v>46.01</c:v>
                </c:pt>
                <c:pt idx="2122">
                  <c:v>46.37</c:v>
                </c:pt>
                <c:pt idx="2123">
                  <c:v>46.36</c:v>
                </c:pt>
                <c:pt idx="2124">
                  <c:v>46.65</c:v>
                </c:pt>
                <c:pt idx="2125">
                  <c:v>46.89</c:v>
                </c:pt>
                <c:pt idx="2126">
                  <c:v>46.83</c:v>
                </c:pt>
                <c:pt idx="2127">
                  <c:v>47.24</c:v>
                </c:pt>
                <c:pt idx="2128">
                  <c:v>47.43</c:v>
                </c:pt>
                <c:pt idx="2129">
                  <c:v>48.37</c:v>
                </c:pt>
                <c:pt idx="2130">
                  <c:v>48.01</c:v>
                </c:pt>
                <c:pt idx="2131">
                  <c:v>47.51</c:v>
                </c:pt>
                <c:pt idx="2132">
                  <c:v>47.63</c:v>
                </c:pt>
                <c:pt idx="2133">
                  <c:v>48.33</c:v>
                </c:pt>
                <c:pt idx="2134">
                  <c:v>48.61</c:v>
                </c:pt>
                <c:pt idx="2135">
                  <c:v>48.73</c:v>
                </c:pt>
                <c:pt idx="2136">
                  <c:v>48.93</c:v>
                </c:pt>
                <c:pt idx="2137">
                  <c:v>48.91</c:v>
                </c:pt>
                <c:pt idx="2138">
                  <c:v>49.12</c:v>
                </c:pt>
                <c:pt idx="2139">
                  <c:v>48.83</c:v>
                </c:pt>
                <c:pt idx="2140">
                  <c:v>49.2</c:v>
                </c:pt>
                <c:pt idx="2141">
                  <c:v>48.83</c:v>
                </c:pt>
                <c:pt idx="2142">
                  <c:v>48.14</c:v>
                </c:pt>
                <c:pt idx="2143">
                  <c:v>48.4</c:v>
                </c:pt>
                <c:pt idx="2144">
                  <c:v>48.84</c:v>
                </c:pt>
                <c:pt idx="2145">
                  <c:v>48.54</c:v>
                </c:pt>
                <c:pt idx="2146">
                  <c:v>48.88</c:v>
                </c:pt>
                <c:pt idx="2147">
                  <c:v>48.96</c:v>
                </c:pt>
                <c:pt idx="2148">
                  <c:v>48.84</c:v>
                </c:pt>
                <c:pt idx="2149">
                  <c:v>49.5</c:v>
                </c:pt>
                <c:pt idx="2150">
                  <c:v>49.08</c:v>
                </c:pt>
                <c:pt idx="2151">
                  <c:v>48.86</c:v>
                </c:pt>
                <c:pt idx="2152">
                  <c:v>49.41</c:v>
                </c:pt>
                <c:pt idx="2153">
                  <c:v>49.26</c:v>
                </c:pt>
                <c:pt idx="2154">
                  <c:v>49.98</c:v>
                </c:pt>
                <c:pt idx="2155">
                  <c:v>49.32</c:v>
                </c:pt>
                <c:pt idx="2156">
                  <c:v>49.32</c:v>
                </c:pt>
                <c:pt idx="2157">
                  <c:v>49.73</c:v>
                </c:pt>
                <c:pt idx="2158">
                  <c:v>49.39</c:v>
                </c:pt>
                <c:pt idx="2159">
                  <c:v>48.98</c:v>
                </c:pt>
                <c:pt idx="2160">
                  <c:v>49.22</c:v>
                </c:pt>
                <c:pt idx="2161">
                  <c:v>49.07</c:v>
                </c:pt>
                <c:pt idx="2162">
                  <c:v>48.7</c:v>
                </c:pt>
                <c:pt idx="2163">
                  <c:v>48.86</c:v>
                </c:pt>
                <c:pt idx="2164">
                  <c:v>48.55</c:v>
                </c:pt>
                <c:pt idx="2165">
                  <c:v>48.45</c:v>
                </c:pt>
                <c:pt idx="2166">
                  <c:v>48.57</c:v>
                </c:pt>
                <c:pt idx="2167">
                  <c:v>49.04</c:v>
                </c:pt>
                <c:pt idx="2168">
                  <c:v>48.43</c:v>
                </c:pt>
                <c:pt idx="2169">
                  <c:v>48.16</c:v>
                </c:pt>
                <c:pt idx="2170">
                  <c:v>48.43</c:v>
                </c:pt>
                <c:pt idx="2171">
                  <c:v>48.8</c:v>
                </c:pt>
                <c:pt idx="2172">
                  <c:v>48.8</c:v>
                </c:pt>
                <c:pt idx="2173">
                  <c:v>49.38</c:v>
                </c:pt>
                <c:pt idx="2174">
                  <c:v>49.4</c:v>
                </c:pt>
                <c:pt idx="2175">
                  <c:v>49.12</c:v>
                </c:pt>
                <c:pt idx="2176">
                  <c:v>49.53</c:v>
                </c:pt>
                <c:pt idx="2177">
                  <c:v>49.11</c:v>
                </c:pt>
                <c:pt idx="2178">
                  <c:v>49.36</c:v>
                </c:pt>
                <c:pt idx="2179">
                  <c:v>49.58</c:v>
                </c:pt>
                <c:pt idx="2180">
                  <c:v>49.43</c:v>
                </c:pt>
                <c:pt idx="2181">
                  <c:v>49.99</c:v>
                </c:pt>
                <c:pt idx="2182">
                  <c:v>49.72</c:v>
                </c:pt>
                <c:pt idx="2183">
                  <c:v>49.62</c:v>
                </c:pt>
                <c:pt idx="2184">
                  <c:v>49.42</c:v>
                </c:pt>
                <c:pt idx="2185">
                  <c:v>49.58</c:v>
                </c:pt>
                <c:pt idx="2186">
                  <c:v>49.54</c:v>
                </c:pt>
                <c:pt idx="2187">
                  <c:v>48.56</c:v>
                </c:pt>
                <c:pt idx="2188">
                  <c:v>48.27</c:v>
                </c:pt>
                <c:pt idx="2189">
                  <c:v>48.07</c:v>
                </c:pt>
                <c:pt idx="2190">
                  <c:v>48.03</c:v>
                </c:pt>
                <c:pt idx="2191">
                  <c:v>48.28</c:v>
                </c:pt>
                <c:pt idx="2192">
                  <c:v>48.28</c:v>
                </c:pt>
                <c:pt idx="2193">
                  <c:v>47.89</c:v>
                </c:pt>
                <c:pt idx="2194">
                  <c:v>47.95</c:v>
                </c:pt>
                <c:pt idx="2195">
                  <c:v>48.02</c:v>
                </c:pt>
                <c:pt idx="2196">
                  <c:v>47.62</c:v>
                </c:pt>
                <c:pt idx="2197">
                  <c:v>47.74</c:v>
                </c:pt>
                <c:pt idx="2198">
                  <c:v>47.15</c:v>
                </c:pt>
                <c:pt idx="2199">
                  <c:v>47.23</c:v>
                </c:pt>
                <c:pt idx="2200">
                  <c:v>47.14</c:v>
                </c:pt>
                <c:pt idx="2201">
                  <c:v>47.01</c:v>
                </c:pt>
                <c:pt idx="2202">
                  <c:v>47.41</c:v>
                </c:pt>
                <c:pt idx="2203">
                  <c:v>47.23</c:v>
                </c:pt>
                <c:pt idx="2204">
                  <c:v>47.13</c:v>
                </c:pt>
                <c:pt idx="2205">
                  <c:v>47.33</c:v>
                </c:pt>
                <c:pt idx="2206">
                  <c:v>47.35</c:v>
                </c:pt>
                <c:pt idx="2207">
                  <c:v>47</c:v>
                </c:pt>
                <c:pt idx="2208">
                  <c:v>47.17</c:v>
                </c:pt>
                <c:pt idx="2209">
                  <c:v>46.52</c:v>
                </c:pt>
                <c:pt idx="2210">
                  <c:v>46.5</c:v>
                </c:pt>
                <c:pt idx="2211">
                  <c:v>46.77</c:v>
                </c:pt>
                <c:pt idx="2212">
                  <c:v>47.02</c:v>
                </c:pt>
                <c:pt idx="2213">
                  <c:v>47.01</c:v>
                </c:pt>
                <c:pt idx="2214">
                  <c:v>46.91</c:v>
                </c:pt>
                <c:pt idx="2215">
                  <c:v>46.67</c:v>
                </c:pt>
                <c:pt idx="2216">
                  <c:v>46.32</c:v>
                </c:pt>
                <c:pt idx="2217">
                  <c:v>45.89</c:v>
                </c:pt>
                <c:pt idx="2218">
                  <c:v>46.19</c:v>
                </c:pt>
                <c:pt idx="2219">
                  <c:v>45.85</c:v>
                </c:pt>
                <c:pt idx="2220">
                  <c:v>45.96</c:v>
                </c:pt>
                <c:pt idx="2221">
                  <c:v>45.98</c:v>
                </c:pt>
                <c:pt idx="2222">
                  <c:v>46.41</c:v>
                </c:pt>
                <c:pt idx="2223">
                  <c:v>46.45</c:v>
                </c:pt>
                <c:pt idx="2224">
                  <c:v>46.32</c:v>
                </c:pt>
                <c:pt idx="2225">
                  <c:v>46.54</c:v>
                </c:pt>
                <c:pt idx="2226">
                  <c:v>46.2</c:v>
                </c:pt>
                <c:pt idx="2227">
                  <c:v>46.74</c:v>
                </c:pt>
                <c:pt idx="2228">
                  <c:v>46.81</c:v>
                </c:pt>
                <c:pt idx="2229">
                  <c:v>46.99</c:v>
                </c:pt>
                <c:pt idx="2230">
                  <c:v>47.52</c:v>
                </c:pt>
                <c:pt idx="2231">
                  <c:v>47.03</c:v>
                </c:pt>
                <c:pt idx="2232">
                  <c:v>47.06</c:v>
                </c:pt>
                <c:pt idx="2233">
                  <c:v>46.71</c:v>
                </c:pt>
                <c:pt idx="2234">
                  <c:v>47.1</c:v>
                </c:pt>
                <c:pt idx="2235">
                  <c:v>46.96</c:v>
                </c:pt>
                <c:pt idx="2236">
                  <c:v>46.69</c:v>
                </c:pt>
                <c:pt idx="2237">
                  <c:v>47.26</c:v>
                </c:pt>
                <c:pt idx="2238">
                  <c:v>47.82</c:v>
                </c:pt>
                <c:pt idx="2239">
                  <c:v>47.65</c:v>
                </c:pt>
                <c:pt idx="2240">
                  <c:v>47.99</c:v>
                </c:pt>
                <c:pt idx="2241">
                  <c:v>47.94</c:v>
                </c:pt>
                <c:pt idx="2242">
                  <c:v>48.34</c:v>
                </c:pt>
                <c:pt idx="2243">
                  <c:v>48.89</c:v>
                </c:pt>
                <c:pt idx="2244">
                  <c:v>48.29</c:v>
                </c:pt>
                <c:pt idx="2245">
                  <c:v>48.47</c:v>
                </c:pt>
                <c:pt idx="2246">
                  <c:v>48.17</c:v>
                </c:pt>
                <c:pt idx="2247">
                  <c:v>48.46</c:v>
                </c:pt>
                <c:pt idx="2248">
                  <c:v>48.66</c:v>
                </c:pt>
                <c:pt idx="2249">
                  <c:v>49.21</c:v>
                </c:pt>
                <c:pt idx="2250">
                  <c:v>49.16</c:v>
                </c:pt>
                <c:pt idx="2251">
                  <c:v>48.53</c:v>
                </c:pt>
                <c:pt idx="2252">
                  <c:v>48.45</c:v>
                </c:pt>
                <c:pt idx="2253">
                  <c:v>48.47</c:v>
                </c:pt>
                <c:pt idx="2254">
                  <c:v>48.88</c:v>
                </c:pt>
                <c:pt idx="2255">
                  <c:v>48.72</c:v>
                </c:pt>
                <c:pt idx="2256">
                  <c:v>49.27</c:v>
                </c:pt>
                <c:pt idx="2257">
                  <c:v>49</c:v>
                </c:pt>
                <c:pt idx="2258">
                  <c:v>48.45</c:v>
                </c:pt>
                <c:pt idx="2259">
                  <c:v>47.42</c:v>
                </c:pt>
                <c:pt idx="2260">
                  <c:v>46.98</c:v>
                </c:pt>
                <c:pt idx="2261">
                  <c:v>46.38</c:v>
                </c:pt>
                <c:pt idx="2262">
                  <c:v>45.97</c:v>
                </c:pt>
                <c:pt idx="2263">
                  <c:v>46.37</c:v>
                </c:pt>
                <c:pt idx="2264">
                  <c:v>46.48</c:v>
                </c:pt>
                <c:pt idx="2265">
                  <c:v>45.75</c:v>
                </c:pt>
                <c:pt idx="2266">
                  <c:v>47.49</c:v>
                </c:pt>
                <c:pt idx="2267">
                  <c:v>47.77</c:v>
                </c:pt>
                <c:pt idx="2268">
                  <c:v>47.9</c:v>
                </c:pt>
                <c:pt idx="2269">
                  <c:v>48.6</c:v>
                </c:pt>
                <c:pt idx="2270">
                  <c:v>48.21</c:v>
                </c:pt>
                <c:pt idx="2271">
                  <c:v>48.39</c:v>
                </c:pt>
                <c:pt idx="2272">
                  <c:v>47.96</c:v>
                </c:pt>
                <c:pt idx="2273">
                  <c:v>49.16</c:v>
                </c:pt>
                <c:pt idx="2274">
                  <c:v>49.88</c:v>
                </c:pt>
                <c:pt idx="2275">
                  <c:v>49.85</c:v>
                </c:pt>
                <c:pt idx="2276">
                  <c:v>49.43</c:v>
                </c:pt>
                <c:pt idx="2277">
                  <c:v>50.1</c:v>
                </c:pt>
                <c:pt idx="2278">
                  <c:v>50.5</c:v>
                </c:pt>
                <c:pt idx="2279">
                  <c:v>50.81</c:v>
                </c:pt>
                <c:pt idx="2280">
                  <c:v>50.32</c:v>
                </c:pt>
                <c:pt idx="2281">
                  <c:v>49.96</c:v>
                </c:pt>
                <c:pt idx="2282">
                  <c:v>48.96</c:v>
                </c:pt>
                <c:pt idx="2283">
                  <c:v>49.23</c:v>
                </c:pt>
                <c:pt idx="2284">
                  <c:v>49.12</c:v>
                </c:pt>
                <c:pt idx="2285">
                  <c:v>49.24</c:v>
                </c:pt>
                <c:pt idx="2286">
                  <c:v>49.5</c:v>
                </c:pt>
                <c:pt idx="2287">
                  <c:v>49.31</c:v>
                </c:pt>
                <c:pt idx="2288">
                  <c:v>49.24</c:v>
                </c:pt>
                <c:pt idx="2289">
                  <c:v>48.69</c:v>
                </c:pt>
                <c:pt idx="2290">
                  <c:v>48.98</c:v>
                </c:pt>
                <c:pt idx="2291">
                  <c:v>48.52</c:v>
                </c:pt>
                <c:pt idx="2292">
                  <c:v>48.74</c:v>
                </c:pt>
                <c:pt idx="2293">
                  <c:v>48.81</c:v>
                </c:pt>
                <c:pt idx="2294">
                  <c:v>48.83</c:v>
                </c:pt>
                <c:pt idx="2295">
                  <c:v>49.2</c:v>
                </c:pt>
                <c:pt idx="2296">
                  <c:v>49.62</c:v>
                </c:pt>
                <c:pt idx="2297">
                  <c:v>49.78</c:v>
                </c:pt>
                <c:pt idx="2298">
                  <c:v>49.67</c:v>
                </c:pt>
                <c:pt idx="2299">
                  <c:v>49.82</c:v>
                </c:pt>
                <c:pt idx="2300">
                  <c:v>49.77</c:v>
                </c:pt>
                <c:pt idx="2301">
                  <c:v>48.13</c:v>
                </c:pt>
                <c:pt idx="2302">
                  <c:v>49.14</c:v>
                </c:pt>
                <c:pt idx="2303">
                  <c:v>48.63</c:v>
                </c:pt>
                <c:pt idx="2304">
                  <c:v>47.76</c:v>
                </c:pt>
                <c:pt idx="2305">
                  <c:v>48.22</c:v>
                </c:pt>
                <c:pt idx="2306">
                  <c:v>48.7</c:v>
                </c:pt>
                <c:pt idx="2307">
                  <c:v>49.03</c:v>
                </c:pt>
                <c:pt idx="2308">
                  <c:v>49.64</c:v>
                </c:pt>
                <c:pt idx="2309">
                  <c:v>48.94</c:v>
                </c:pt>
                <c:pt idx="2310">
                  <c:v>50.35</c:v>
                </c:pt>
                <c:pt idx="2311">
                  <c:v>49.9</c:v>
                </c:pt>
                <c:pt idx="2312">
                  <c:v>50.58</c:v>
                </c:pt>
                <c:pt idx="2313">
                  <c:v>51.96</c:v>
                </c:pt>
                <c:pt idx="2314">
                  <c:v>52.25</c:v>
                </c:pt>
                <c:pt idx="2315">
                  <c:v>51.84</c:v>
                </c:pt>
                <c:pt idx="2316">
                  <c:v>52.3</c:v>
                </c:pt>
                <c:pt idx="2317">
                  <c:v>52.8</c:v>
                </c:pt>
                <c:pt idx="2318">
                  <c:v>53.04</c:v>
                </c:pt>
                <c:pt idx="2319">
                  <c:v>52.75</c:v>
                </c:pt>
                <c:pt idx="2320">
                  <c:v>52.79</c:v>
                </c:pt>
                <c:pt idx="2321">
                  <c:v>52.97</c:v>
                </c:pt>
                <c:pt idx="2322">
                  <c:v>53.12</c:v>
                </c:pt>
                <c:pt idx="2323">
                  <c:v>52.31</c:v>
                </c:pt>
                <c:pt idx="2324">
                  <c:v>52.56</c:v>
                </c:pt>
                <c:pt idx="2325">
                  <c:v>52.83</c:v>
                </c:pt>
                <c:pt idx="2326">
                  <c:v>52.72</c:v>
                </c:pt>
                <c:pt idx="2327">
                  <c:v>51.81</c:v>
                </c:pt>
                <c:pt idx="2328">
                  <c:v>51.4</c:v>
                </c:pt>
                <c:pt idx="2329">
                  <c:v>50.96</c:v>
                </c:pt>
                <c:pt idx="2330">
                  <c:v>50.43</c:v>
                </c:pt>
                <c:pt idx="2331">
                  <c:v>49.89</c:v>
                </c:pt>
                <c:pt idx="2332">
                  <c:v>49.9</c:v>
                </c:pt>
                <c:pt idx="2333">
                  <c:v>49.18</c:v>
                </c:pt>
                <c:pt idx="2334">
                  <c:v>49.14</c:v>
                </c:pt>
                <c:pt idx="2335">
                  <c:v>50</c:v>
                </c:pt>
                <c:pt idx="2336">
                  <c:v>50.17</c:v>
                </c:pt>
                <c:pt idx="2337">
                  <c:v>49.15</c:v>
                </c:pt>
                <c:pt idx="2338">
                  <c:v>48.69</c:v>
                </c:pt>
                <c:pt idx="2339">
                  <c:v>48.68</c:v>
                </c:pt>
                <c:pt idx="2340">
                  <c:v>49.02</c:v>
                </c:pt>
                <c:pt idx="2341">
                  <c:v>48.55</c:v>
                </c:pt>
                <c:pt idx="2342">
                  <c:v>48.61</c:v>
                </c:pt>
                <c:pt idx="2343">
                  <c:v>48.24</c:v>
                </c:pt>
                <c:pt idx="2344">
                  <c:v>48.03</c:v>
                </c:pt>
                <c:pt idx="2345">
                  <c:v>48.31</c:v>
                </c:pt>
                <c:pt idx="2346">
                  <c:v>48.35</c:v>
                </c:pt>
                <c:pt idx="2347">
                  <c:v>47.71</c:v>
                </c:pt>
                <c:pt idx="2348">
                  <c:v>48.17</c:v>
                </c:pt>
                <c:pt idx="2349">
                  <c:v>46.92</c:v>
                </c:pt>
                <c:pt idx="2350">
                  <c:v>46.74</c:v>
                </c:pt>
                <c:pt idx="2351">
                  <c:v>45.66</c:v>
                </c:pt>
                <c:pt idx="2352">
                  <c:v>45.86</c:v>
                </c:pt>
                <c:pt idx="2353">
                  <c:v>44.11</c:v>
                </c:pt>
                <c:pt idx="2354">
                  <c:v>42.61</c:v>
                </c:pt>
                <c:pt idx="2355">
                  <c:v>42.05</c:v>
                </c:pt>
                <c:pt idx="2356">
                  <c:v>41.91</c:v>
                </c:pt>
                <c:pt idx="2357">
                  <c:v>41.76</c:v>
                </c:pt>
                <c:pt idx="2358">
                  <c:v>42.19</c:v>
                </c:pt>
                <c:pt idx="2359">
                  <c:v>43.06</c:v>
                </c:pt>
                <c:pt idx="2360">
                  <c:v>42.63</c:v>
                </c:pt>
                <c:pt idx="2361">
                  <c:v>44.38</c:v>
                </c:pt>
                <c:pt idx="2362">
                  <c:v>45.22</c:v>
                </c:pt>
                <c:pt idx="2363">
                  <c:v>45.39</c:v>
                </c:pt>
                <c:pt idx="2364">
                  <c:v>45.1</c:v>
                </c:pt>
                <c:pt idx="2365">
                  <c:v>45.61</c:v>
                </c:pt>
                <c:pt idx="2366">
                  <c:v>45.5</c:v>
                </c:pt>
                <c:pt idx="2367">
                  <c:v>45.54</c:v>
                </c:pt>
                <c:pt idx="2368">
                  <c:v>45.57</c:v>
                </c:pt>
                <c:pt idx="2369">
                  <c:v>45.55</c:v>
                </c:pt>
                <c:pt idx="2370">
                  <c:v>44.37</c:v>
                </c:pt>
                <c:pt idx="2371">
                  <c:v>44.78</c:v>
                </c:pt>
                <c:pt idx="2372">
                  <c:v>44.86</c:v>
                </c:pt>
                <c:pt idx="2373">
                  <c:v>44.82</c:v>
                </c:pt>
                <c:pt idx="2374">
                  <c:v>44.46</c:v>
                </c:pt>
                <c:pt idx="2375">
                  <c:v>44.13</c:v>
                </c:pt>
                <c:pt idx="2376">
                  <c:v>44.03</c:v>
                </c:pt>
                <c:pt idx="2377">
                  <c:v>45.16</c:v>
                </c:pt>
                <c:pt idx="2378">
                  <c:v>45.47</c:v>
                </c:pt>
                <c:pt idx="2379">
                  <c:v>45.12</c:v>
                </c:pt>
                <c:pt idx="2380">
                  <c:v>45.3</c:v>
                </c:pt>
                <c:pt idx="2381">
                  <c:v>45.95</c:v>
                </c:pt>
                <c:pt idx="2382">
                  <c:v>46.1</c:v>
                </c:pt>
                <c:pt idx="2383">
                  <c:v>45.15</c:v>
                </c:pt>
                <c:pt idx="2384">
                  <c:v>45.6</c:v>
                </c:pt>
                <c:pt idx="2385">
                  <c:v>47.58</c:v>
                </c:pt>
                <c:pt idx="2386">
                  <c:v>49.2</c:v>
                </c:pt>
                <c:pt idx="2387">
                  <c:v>49.67</c:v>
                </c:pt>
                <c:pt idx="2388">
                  <c:v>49.74</c:v>
                </c:pt>
                <c:pt idx="2389">
                  <c:v>50.38</c:v>
                </c:pt>
                <c:pt idx="2390">
                  <c:v>50.25</c:v>
                </c:pt>
                <c:pt idx="2391">
                  <c:v>50.88</c:v>
                </c:pt>
                <c:pt idx="2392">
                  <c:v>51.39</c:v>
                </c:pt>
                <c:pt idx="2393">
                  <c:v>50.54</c:v>
                </c:pt>
                <c:pt idx="2394">
                  <c:v>50.61</c:v>
                </c:pt>
                <c:pt idx="2395">
                  <c:v>50.38</c:v>
                </c:pt>
                <c:pt idx="2396">
                  <c:v>50.56</c:v>
                </c:pt>
                <c:pt idx="2397">
                  <c:v>51.26</c:v>
                </c:pt>
                <c:pt idx="2398">
                  <c:v>50.91</c:v>
                </c:pt>
                <c:pt idx="2399">
                  <c:v>51.4</c:v>
                </c:pt>
                <c:pt idx="2400">
                  <c:v>51.23</c:v>
                </c:pt>
                <c:pt idx="2401">
                  <c:v>51.61</c:v>
                </c:pt>
                <c:pt idx="2402">
                  <c:v>51.1</c:v>
                </c:pt>
                <c:pt idx="2403">
                  <c:v>50.21</c:v>
                </c:pt>
                <c:pt idx="2404">
                  <c:v>50.4</c:v>
                </c:pt>
                <c:pt idx="2405">
                  <c:v>50.9</c:v>
                </c:pt>
                <c:pt idx="2406">
                  <c:v>50.27</c:v>
                </c:pt>
                <c:pt idx="2407">
                  <c:v>50.27</c:v>
                </c:pt>
                <c:pt idx="2408">
                  <c:v>51.15</c:v>
                </c:pt>
                <c:pt idx="2409">
                  <c:v>49.68</c:v>
                </c:pt>
                <c:pt idx="2410">
                  <c:v>51.04</c:v>
                </c:pt>
                <c:pt idx="2411">
                  <c:v>50.4</c:v>
                </c:pt>
                <c:pt idx="2412">
                  <c:v>53.24</c:v>
                </c:pt>
                <c:pt idx="2413">
                  <c:v>54.3</c:v>
                </c:pt>
                <c:pt idx="2414">
                  <c:v>54.42</c:v>
                </c:pt>
                <c:pt idx="2415">
                  <c:v>54.57</c:v>
                </c:pt>
                <c:pt idx="2416">
                  <c:v>54.25</c:v>
                </c:pt>
                <c:pt idx="2417">
                  <c:v>55.14</c:v>
                </c:pt>
                <c:pt idx="2418">
                  <c:v>55.79</c:v>
                </c:pt>
                <c:pt idx="2419">
                  <c:v>55.7</c:v>
                </c:pt>
                <c:pt idx="2420">
                  <c:v>56.13</c:v>
                </c:pt>
                <c:pt idx="2421">
                  <c:v>54.79</c:v>
                </c:pt>
                <c:pt idx="2422">
                  <c:v>54.77</c:v>
                </c:pt>
                <c:pt idx="2423">
                  <c:v>54.51</c:v>
                </c:pt>
                <c:pt idx="2424">
                  <c:v>54.9</c:v>
                </c:pt>
                <c:pt idx="2425">
                  <c:v>55.21</c:v>
                </c:pt>
                <c:pt idx="2426">
                  <c:v>54.85</c:v>
                </c:pt>
                <c:pt idx="2427">
                  <c:v>56.24</c:v>
                </c:pt>
                <c:pt idx="2428">
                  <c:v>55.95</c:v>
                </c:pt>
                <c:pt idx="2429">
                  <c:v>57.23</c:v>
                </c:pt>
                <c:pt idx="2430">
                  <c:v>57.07</c:v>
                </c:pt>
                <c:pt idx="2431">
                  <c:v>57.5</c:v>
                </c:pt>
                <c:pt idx="2432">
                  <c:v>55.84</c:v>
                </c:pt>
                <c:pt idx="2433">
                  <c:v>54.24</c:v>
                </c:pt>
                <c:pt idx="2434">
                  <c:v>53.35</c:v>
                </c:pt>
                <c:pt idx="2435">
                  <c:v>53.79</c:v>
                </c:pt>
                <c:pt idx="2436">
                  <c:v>55.52</c:v>
                </c:pt>
                <c:pt idx="2437">
                  <c:v>55.6</c:v>
                </c:pt>
                <c:pt idx="2438">
                  <c:v>55.17</c:v>
                </c:pt>
                <c:pt idx="2439">
                  <c:v>53.78</c:v>
                </c:pt>
                <c:pt idx="2440">
                  <c:v>56.66</c:v>
                </c:pt>
                <c:pt idx="2441">
                  <c:v>57.1</c:v>
                </c:pt>
                <c:pt idx="2442">
                  <c:v>58.67</c:v>
                </c:pt>
                <c:pt idx="2443">
                  <c:v>59.29</c:v>
                </c:pt>
                <c:pt idx="2444">
                  <c:v>58.71</c:v>
                </c:pt>
                <c:pt idx="2445">
                  <c:v>59.88</c:v>
                </c:pt>
                <c:pt idx="2446">
                  <c:v>59.69</c:v>
                </c:pt>
                <c:pt idx="2447">
                  <c:v>59.52</c:v>
                </c:pt>
                <c:pt idx="2448">
                  <c:v>59.69</c:v>
                </c:pt>
                <c:pt idx="2449">
                  <c:v>59.4</c:v>
                </c:pt>
                <c:pt idx="2450">
                  <c:v>58.06</c:v>
                </c:pt>
                <c:pt idx="2451">
                  <c:v>57.03</c:v>
                </c:pt>
                <c:pt idx="2452">
                  <c:v>56.46</c:v>
                </c:pt>
                <c:pt idx="2453">
                  <c:v>56.85</c:v>
                </c:pt>
                <c:pt idx="2454">
                  <c:v>56.67</c:v>
                </c:pt>
                <c:pt idx="2455">
                  <c:v>57.08</c:v>
                </c:pt>
                <c:pt idx="2456">
                  <c:v>57.0966666666667</c:v>
                </c:pt>
                <c:pt idx="2457">
                  <c:v>57.211666666666702</c:v>
                </c:pt>
                <c:pt idx="2458">
                  <c:v>57.326666666666704</c:v>
                </c:pt>
                <c:pt idx="2459">
                  <c:v>55.44</c:v>
                </c:pt>
                <c:pt idx="2460">
                  <c:v>54.4</c:v>
                </c:pt>
                <c:pt idx="2461">
                  <c:v>54.05</c:v>
                </c:pt>
                <c:pt idx="2462">
                  <c:v>52.76</c:v>
                </c:pt>
                <c:pt idx="2463">
                  <c:v>52.25</c:v>
                </c:pt>
                <c:pt idx="2464">
                  <c:v>52.87</c:v>
                </c:pt>
                <c:pt idx="2465">
                  <c:v>52.61</c:v>
                </c:pt>
                <c:pt idx="2466">
                  <c:v>51.42</c:v>
                </c:pt>
                <c:pt idx="2467">
                  <c:v>53.09</c:v>
                </c:pt>
                <c:pt idx="2468">
                  <c:v>52.88</c:v>
                </c:pt>
                <c:pt idx="2469">
                  <c:v>53.14</c:v>
                </c:pt>
                <c:pt idx="2470">
                  <c:v>53.27</c:v>
                </c:pt>
                <c:pt idx="2471">
                  <c:v>52.99</c:v>
                </c:pt>
                <c:pt idx="2472">
                  <c:v>51.84</c:v>
                </c:pt>
                <c:pt idx="2473">
                  <c:v>52.96</c:v>
                </c:pt>
                <c:pt idx="2474">
                  <c:v>52.19</c:v>
                </c:pt>
                <c:pt idx="2475">
                  <c:v>51.8</c:v>
                </c:pt>
                <c:pt idx="2476">
                  <c:v>52.68</c:v>
                </c:pt>
                <c:pt idx="2477">
                  <c:v>51.85</c:v>
                </c:pt>
                <c:pt idx="2478">
                  <c:v>51.13</c:v>
                </c:pt>
                <c:pt idx="2479">
                  <c:v>49.39</c:v>
                </c:pt>
                <c:pt idx="2480">
                  <c:v>48.52</c:v>
                </c:pt>
                <c:pt idx="2481">
                  <c:v>47.28</c:v>
                </c:pt>
                <c:pt idx="2482">
                  <c:v>47.41</c:v>
                </c:pt>
                <c:pt idx="2483">
                  <c:v>47.55</c:v>
                </c:pt>
                <c:pt idx="2484">
                  <c:v>46.85</c:v>
                </c:pt>
                <c:pt idx="2485">
                  <c:v>46.75</c:v>
                </c:pt>
                <c:pt idx="2486">
                  <c:v>46.62</c:v>
                </c:pt>
                <c:pt idx="2487">
                  <c:v>47.38</c:v>
                </c:pt>
                <c:pt idx="2488">
                  <c:v>47.76</c:v>
                </c:pt>
                <c:pt idx="2489">
                  <c:v>47.27</c:v>
                </c:pt>
                <c:pt idx="2490">
                  <c:v>47.59</c:v>
                </c:pt>
                <c:pt idx="2491">
                  <c:v>47.05</c:v>
                </c:pt>
                <c:pt idx="2492">
                  <c:v>47.65</c:v>
                </c:pt>
                <c:pt idx="2493">
                  <c:v>47.31</c:v>
                </c:pt>
                <c:pt idx="2494">
                  <c:v>47.53</c:v>
                </c:pt>
                <c:pt idx="2495">
                  <c:v>46.29</c:v>
                </c:pt>
                <c:pt idx="2496">
                  <c:v>45.49</c:v>
                </c:pt>
                <c:pt idx="2497">
                  <c:v>45.93</c:v>
                </c:pt>
                <c:pt idx="2498">
                  <c:v>45.22</c:v>
                </c:pt>
                <c:pt idx="2499">
                  <c:v>43.35</c:v>
                </c:pt>
                <c:pt idx="2500">
                  <c:v>43.46</c:v>
                </c:pt>
                <c:pt idx="2501">
                  <c:v>43.66</c:v>
                </c:pt>
                <c:pt idx="2502">
                  <c:v>42.77</c:v>
                </c:pt>
                <c:pt idx="2503">
                  <c:v>42.44</c:v>
                </c:pt>
                <c:pt idx="2504">
                  <c:v>43.86</c:v>
                </c:pt>
                <c:pt idx="2505">
                  <c:v>43.6</c:v>
                </c:pt>
                <c:pt idx="2506">
                  <c:v>43.52</c:v>
                </c:pt>
                <c:pt idx="2507">
                  <c:v>44.64</c:v>
                </c:pt>
                <c:pt idx="2508">
                  <c:v>43.72</c:v>
                </c:pt>
                <c:pt idx="2509">
                  <c:v>43.25</c:v>
                </c:pt>
                <c:pt idx="2510">
                  <c:v>44.46</c:v>
                </c:pt>
                <c:pt idx="2511">
                  <c:v>44.09</c:v>
                </c:pt>
                <c:pt idx="2512">
                  <c:v>43.66</c:v>
                </c:pt>
                <c:pt idx="2513">
                  <c:v>43.55</c:v>
                </c:pt>
                <c:pt idx="2514">
                  <c:v>42.72</c:v>
                </c:pt>
                <c:pt idx="2515">
                  <c:v>41.81</c:v>
                </c:pt>
                <c:pt idx="2516">
                  <c:v>41.41</c:v>
                </c:pt>
                <c:pt idx="2517">
                  <c:v>42.49</c:v>
                </c:pt>
                <c:pt idx="2518">
                  <c:v>41.14</c:v>
                </c:pt>
                <c:pt idx="2519">
                  <c:v>40.82</c:v>
                </c:pt>
                <c:pt idx="2520">
                  <c:v>41.71</c:v>
                </c:pt>
                <c:pt idx="2521">
                  <c:v>42.25</c:v>
                </c:pt>
                <c:pt idx="2522">
                  <c:v>42.52</c:v>
                </c:pt>
                <c:pt idx="2523">
                  <c:v>41.43</c:v>
                </c:pt>
                <c:pt idx="2524">
                  <c:v>40.68</c:v>
                </c:pt>
                <c:pt idx="2525">
                  <c:v>40.42</c:v>
                </c:pt>
                <c:pt idx="2526">
                  <c:v>40.17</c:v>
                </c:pt>
                <c:pt idx="2527">
                  <c:v>40.11</c:v>
                </c:pt>
                <c:pt idx="2528">
                  <c:v>40.479999999999997</c:v>
                </c:pt>
                <c:pt idx="2529">
                  <c:v>40.1</c:v>
                </c:pt>
                <c:pt idx="2530">
                  <c:v>40.270000000000003</c:v>
                </c:pt>
                <c:pt idx="2531">
                  <c:v>38.94</c:v>
                </c:pt>
                <c:pt idx="2532">
                  <c:v>37.92</c:v>
                </c:pt>
                <c:pt idx="2533">
                  <c:v>36.770000000000003</c:v>
                </c:pt>
                <c:pt idx="2534">
                  <c:v>36.840000000000003</c:v>
                </c:pt>
                <c:pt idx="2535">
                  <c:v>37.380000000000003</c:v>
                </c:pt>
                <c:pt idx="2536">
                  <c:v>37.14</c:v>
                </c:pt>
                <c:pt idx="2537">
                  <c:v>35.65</c:v>
                </c:pt>
                <c:pt idx="2538">
                  <c:v>35.11</c:v>
                </c:pt>
                <c:pt idx="2539">
                  <c:v>34.03</c:v>
                </c:pt>
                <c:pt idx="2540">
                  <c:v>33.979999999999997</c:v>
                </c:pt>
                <c:pt idx="2541">
                  <c:v>33.49</c:v>
                </c:pt>
                <c:pt idx="2542">
                  <c:v>33.22</c:v>
                </c:pt>
                <c:pt idx="2543">
                  <c:v>33.17</c:v>
                </c:pt>
              </c:numCache>
            </c:numRef>
          </c:val>
          <c:smooth val="0"/>
          <c:extLst>
            <c:ext xmlns:c16="http://schemas.microsoft.com/office/drawing/2014/chart" uri="{C3380CC4-5D6E-409C-BE32-E72D297353CC}">
              <c16:uniqueId val="{00000001-5D46-412B-ACCE-B60DEB441ABA}"/>
            </c:ext>
          </c:extLst>
        </c:ser>
        <c:dLbls>
          <c:showLegendKey val="0"/>
          <c:showVal val="0"/>
          <c:showCatName val="0"/>
          <c:showSerName val="0"/>
          <c:showPercent val="0"/>
          <c:showBubbleSize val="0"/>
        </c:dLbls>
        <c:marker val="1"/>
        <c:smooth val="0"/>
        <c:axId val="1141671647"/>
        <c:axId val="1141670687"/>
      </c:lineChart>
      <c:dateAx>
        <c:axId val="1653230223"/>
        <c:scaling>
          <c:orientation val="minMax"/>
        </c:scaling>
        <c:delete val="0"/>
        <c:axPos val="b"/>
        <c:numFmt formatCode="[$-C09]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e-DE"/>
          </a:p>
        </c:txPr>
        <c:crossAx val="1653233583"/>
        <c:crosses val="autoZero"/>
        <c:auto val="1"/>
        <c:lblOffset val="100"/>
        <c:baseTimeUnit val="days"/>
        <c:majorUnit val="12"/>
        <c:majorTimeUnit val="months"/>
      </c:dateAx>
      <c:valAx>
        <c:axId val="1653233583"/>
        <c:scaling>
          <c:orientation val="minMax"/>
          <c:max val="13000"/>
          <c:min val="2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653230223"/>
        <c:crosses val="autoZero"/>
        <c:crossBetween val="between"/>
      </c:valAx>
      <c:valAx>
        <c:axId val="1141670687"/>
        <c:scaling>
          <c:orientation val="minMax"/>
          <c:max val="130"/>
          <c:min val="2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141671647"/>
        <c:crosses val="max"/>
        <c:crossBetween val="between"/>
      </c:valAx>
      <c:dateAx>
        <c:axId val="1141671647"/>
        <c:scaling>
          <c:orientation val="minMax"/>
        </c:scaling>
        <c:delete val="1"/>
        <c:axPos val="b"/>
        <c:numFmt formatCode="m/d/yyyy" sourceLinked="1"/>
        <c:majorTickMark val="out"/>
        <c:minorTickMark val="none"/>
        <c:tickLblPos val="nextTo"/>
        <c:crossAx val="1141670687"/>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AU" b="1" dirty="0"/>
              <a:t>Canada's </a:t>
            </a:r>
            <a:r>
              <a:rPr lang="en-AU" b="1" baseline="0" dirty="0"/>
              <a:t>Pension Industry</a:t>
            </a:r>
          </a:p>
          <a:p>
            <a:pPr>
              <a:defRPr/>
            </a:pPr>
            <a:r>
              <a:rPr lang="en-AU" b="1" baseline="0" dirty="0"/>
              <a:t>$1.7 USD Trillion</a:t>
            </a:r>
            <a:endParaRPr lang="en-AU" b="1"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9.0277777777777776E-2"/>
          <c:y val="0.22214967920676582"/>
          <c:w val="0.81388888888888888"/>
          <c:h val="0.57282990667833189"/>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Mining Equity</a:t>
            </a:r>
            <a:r>
              <a:rPr lang="en-US" b="1" baseline="0"/>
              <a:t> </a:t>
            </a:r>
            <a:r>
              <a:rPr lang="en-US" b="1"/>
              <a:t>Raisings US$ Bn </a:t>
            </a:r>
          </a:p>
        </c:rich>
      </c:tx>
      <c:layout>
        <c:manualLayout>
          <c:xMode val="edge"/>
          <c:yMode val="edge"/>
          <c:x val="0.26200310281838246"/>
          <c:y val="1.866810425768745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'Followon raisings'!$C$4</c:f>
              <c:strCache>
                <c:ptCount val="1"/>
                <c:pt idx="0">
                  <c:v>4 years to Dec 2024 (Follow-on raises)</c:v>
                </c:pt>
              </c:strCache>
            </c:strRef>
          </c:tx>
          <c:spPr>
            <a:solidFill>
              <a:schemeClr val="accent1"/>
            </a:solidFill>
            <a:ln>
              <a:noFill/>
            </a:ln>
            <a:effectLst/>
          </c:spPr>
          <c:invertIfNegative val="0"/>
          <c:cat>
            <c:strRef>
              <c:f>'Followon raisings'!$B$5:$B$8</c:f>
              <c:strCache>
                <c:ptCount val="4"/>
                <c:pt idx="0">
                  <c:v>ASX</c:v>
                </c:pt>
                <c:pt idx="1">
                  <c:v>Canada</c:v>
                </c:pt>
                <c:pt idx="2">
                  <c:v>NYSE</c:v>
                </c:pt>
                <c:pt idx="3">
                  <c:v>LSE/AIM</c:v>
                </c:pt>
              </c:strCache>
            </c:strRef>
          </c:cat>
          <c:val>
            <c:numRef>
              <c:f>'Followon raisings'!$C$5:$C$8</c:f>
              <c:numCache>
                <c:formatCode>General</c:formatCode>
                <c:ptCount val="4"/>
                <c:pt idx="0">
                  <c:v>28.28</c:v>
                </c:pt>
                <c:pt idx="1">
                  <c:v>12</c:v>
                </c:pt>
                <c:pt idx="2">
                  <c:v>12.4</c:v>
                </c:pt>
                <c:pt idx="3">
                  <c:v>3.2</c:v>
                </c:pt>
              </c:numCache>
            </c:numRef>
          </c:val>
          <c:extLst>
            <c:ext xmlns:c16="http://schemas.microsoft.com/office/drawing/2014/chart" uri="{C3380CC4-5D6E-409C-BE32-E72D297353CC}">
              <c16:uniqueId val="{00000000-54A6-4CFE-B235-F310B428CD8F}"/>
            </c:ext>
          </c:extLst>
        </c:ser>
        <c:ser>
          <c:idx val="1"/>
          <c:order val="1"/>
          <c:tx>
            <c:strRef>
              <c:f>'Followon raisings'!$D$4</c:f>
              <c:strCache>
                <c:ptCount val="1"/>
                <c:pt idx="0">
                  <c:v>2025</c:v>
                </c:pt>
              </c:strCache>
            </c:strRef>
          </c:tx>
          <c:spPr>
            <a:solidFill>
              <a:schemeClr val="accent2"/>
            </a:solidFill>
            <a:ln>
              <a:noFill/>
            </a:ln>
            <a:effectLst/>
          </c:spPr>
          <c:invertIfNegative val="0"/>
          <c:cat>
            <c:strRef>
              <c:f>'Followon raisings'!$B$5:$B$8</c:f>
              <c:strCache>
                <c:ptCount val="4"/>
                <c:pt idx="0">
                  <c:v>ASX</c:v>
                </c:pt>
                <c:pt idx="1">
                  <c:v>Canada</c:v>
                </c:pt>
                <c:pt idx="2">
                  <c:v>NYSE</c:v>
                </c:pt>
                <c:pt idx="3">
                  <c:v>LSE/AIM</c:v>
                </c:pt>
              </c:strCache>
            </c:strRef>
          </c:cat>
          <c:val>
            <c:numRef>
              <c:f>'Followon raisings'!$D$5:$D$8</c:f>
              <c:numCache>
                <c:formatCode>"$"#,##0_);[Red]\("$"#,##0\)</c:formatCode>
                <c:ptCount val="4"/>
                <c:pt idx="0" formatCode="General">
                  <c:v>26.714285714285715</c:v>
                </c:pt>
                <c:pt idx="1">
                  <c:v>22.4</c:v>
                </c:pt>
                <c:pt idx="2" formatCode="General">
                  <c:v>0</c:v>
                </c:pt>
                <c:pt idx="3" formatCode="General">
                  <c:v>0</c:v>
                </c:pt>
              </c:numCache>
            </c:numRef>
          </c:val>
          <c:extLst>
            <c:ext xmlns:c16="http://schemas.microsoft.com/office/drawing/2014/chart" uri="{C3380CC4-5D6E-409C-BE32-E72D297353CC}">
              <c16:uniqueId val="{00000001-54A6-4CFE-B235-F310B428CD8F}"/>
            </c:ext>
          </c:extLst>
        </c:ser>
        <c:dLbls>
          <c:showLegendKey val="0"/>
          <c:showVal val="0"/>
          <c:showCatName val="0"/>
          <c:showSerName val="0"/>
          <c:showPercent val="0"/>
          <c:showBubbleSize val="0"/>
        </c:dLbls>
        <c:gapWidth val="150"/>
        <c:axId val="648891328"/>
        <c:axId val="936630688"/>
      </c:barChart>
      <c:catAx>
        <c:axId val="64889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de-DE"/>
          </a:p>
        </c:txPr>
        <c:crossAx val="936630688"/>
        <c:crosses val="autoZero"/>
        <c:auto val="1"/>
        <c:lblAlgn val="ctr"/>
        <c:lblOffset val="100"/>
        <c:noMultiLvlLbl val="0"/>
      </c:catAx>
      <c:valAx>
        <c:axId val="936630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48891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XSRAI!$C$1</c:f>
              <c:strCache>
                <c:ptCount val="1"/>
                <c:pt idx="0">
                  <c:v>XSRAI ASX Small Resources Accumulation Index</c:v>
                </c:pt>
              </c:strCache>
            </c:strRef>
          </c:tx>
          <c:spPr>
            <a:ln w="28575" cap="rnd">
              <a:solidFill>
                <a:srgbClr val="1D4634"/>
              </a:solidFill>
              <a:round/>
            </a:ln>
            <a:effectLst/>
          </c:spPr>
          <c:marker>
            <c:symbol val="none"/>
          </c:marker>
          <c:cat>
            <c:numRef>
              <c:f>XSRAI!$A$2:$A$190</c:f>
              <c:numCache>
                <c:formatCode>mmm\-yy</c:formatCode>
                <c:ptCount val="189"/>
                <c:pt idx="0">
                  <c:v>40360</c:v>
                </c:pt>
                <c:pt idx="1">
                  <c:v>40391</c:v>
                </c:pt>
                <c:pt idx="2">
                  <c:v>40422</c:v>
                </c:pt>
                <c:pt idx="3">
                  <c:v>40452</c:v>
                </c:pt>
                <c:pt idx="4">
                  <c:v>40483</c:v>
                </c:pt>
                <c:pt idx="5">
                  <c:v>40513</c:v>
                </c:pt>
                <c:pt idx="6">
                  <c:v>40544</c:v>
                </c:pt>
                <c:pt idx="7">
                  <c:v>40575</c:v>
                </c:pt>
                <c:pt idx="8">
                  <c:v>40603</c:v>
                </c:pt>
                <c:pt idx="9">
                  <c:v>40634</c:v>
                </c:pt>
                <c:pt idx="10">
                  <c:v>40664</c:v>
                </c:pt>
                <c:pt idx="11">
                  <c:v>40695</c:v>
                </c:pt>
                <c:pt idx="12">
                  <c:v>40725</c:v>
                </c:pt>
                <c:pt idx="13">
                  <c:v>40756</c:v>
                </c:pt>
                <c:pt idx="14">
                  <c:v>40787</c:v>
                </c:pt>
                <c:pt idx="15">
                  <c:v>40817</c:v>
                </c:pt>
                <c:pt idx="16">
                  <c:v>40848</c:v>
                </c:pt>
                <c:pt idx="17">
                  <c:v>40878</c:v>
                </c:pt>
                <c:pt idx="18">
                  <c:v>40909</c:v>
                </c:pt>
                <c:pt idx="19">
                  <c:v>40940</c:v>
                </c:pt>
                <c:pt idx="20">
                  <c:v>40969</c:v>
                </c:pt>
                <c:pt idx="21">
                  <c:v>41000</c:v>
                </c:pt>
                <c:pt idx="22">
                  <c:v>41030</c:v>
                </c:pt>
                <c:pt idx="23">
                  <c:v>41061</c:v>
                </c:pt>
                <c:pt idx="24">
                  <c:v>41091</c:v>
                </c:pt>
                <c:pt idx="25">
                  <c:v>41122</c:v>
                </c:pt>
                <c:pt idx="26">
                  <c:v>41153</c:v>
                </c:pt>
                <c:pt idx="27">
                  <c:v>41183</c:v>
                </c:pt>
                <c:pt idx="28">
                  <c:v>41214</c:v>
                </c:pt>
                <c:pt idx="29">
                  <c:v>41244</c:v>
                </c:pt>
                <c:pt idx="30">
                  <c:v>41275</c:v>
                </c:pt>
                <c:pt idx="31">
                  <c:v>41306</c:v>
                </c:pt>
                <c:pt idx="32">
                  <c:v>41334</c:v>
                </c:pt>
                <c:pt idx="33">
                  <c:v>41365</c:v>
                </c:pt>
                <c:pt idx="34">
                  <c:v>41395</c:v>
                </c:pt>
                <c:pt idx="35">
                  <c:v>41426</c:v>
                </c:pt>
                <c:pt idx="36">
                  <c:v>41456</c:v>
                </c:pt>
                <c:pt idx="37">
                  <c:v>41487</c:v>
                </c:pt>
                <c:pt idx="38">
                  <c:v>41518</c:v>
                </c:pt>
                <c:pt idx="39">
                  <c:v>41548</c:v>
                </c:pt>
                <c:pt idx="40">
                  <c:v>41579</c:v>
                </c:pt>
                <c:pt idx="41">
                  <c:v>41609</c:v>
                </c:pt>
                <c:pt idx="42">
                  <c:v>41640</c:v>
                </c:pt>
                <c:pt idx="43">
                  <c:v>41671</c:v>
                </c:pt>
                <c:pt idx="44">
                  <c:v>41699</c:v>
                </c:pt>
                <c:pt idx="45">
                  <c:v>41730</c:v>
                </c:pt>
                <c:pt idx="46">
                  <c:v>41760</c:v>
                </c:pt>
                <c:pt idx="47">
                  <c:v>41791</c:v>
                </c:pt>
                <c:pt idx="48">
                  <c:v>41821</c:v>
                </c:pt>
                <c:pt idx="49">
                  <c:v>41852</c:v>
                </c:pt>
                <c:pt idx="50">
                  <c:v>41883</c:v>
                </c:pt>
                <c:pt idx="51">
                  <c:v>41913</c:v>
                </c:pt>
                <c:pt idx="52">
                  <c:v>41944</c:v>
                </c:pt>
                <c:pt idx="53">
                  <c:v>41974</c:v>
                </c:pt>
                <c:pt idx="54">
                  <c:v>42005</c:v>
                </c:pt>
                <c:pt idx="55">
                  <c:v>42036</c:v>
                </c:pt>
                <c:pt idx="56">
                  <c:v>42064</c:v>
                </c:pt>
                <c:pt idx="57">
                  <c:v>42095</c:v>
                </c:pt>
                <c:pt idx="58">
                  <c:v>42125</c:v>
                </c:pt>
                <c:pt idx="59">
                  <c:v>42156</c:v>
                </c:pt>
                <c:pt idx="60">
                  <c:v>42186</c:v>
                </c:pt>
                <c:pt idx="61">
                  <c:v>42217</c:v>
                </c:pt>
                <c:pt idx="62">
                  <c:v>42248</c:v>
                </c:pt>
                <c:pt idx="63">
                  <c:v>42278</c:v>
                </c:pt>
                <c:pt idx="64">
                  <c:v>42309</c:v>
                </c:pt>
                <c:pt idx="65">
                  <c:v>42339</c:v>
                </c:pt>
                <c:pt idx="66">
                  <c:v>42370</c:v>
                </c:pt>
                <c:pt idx="67">
                  <c:v>42401</c:v>
                </c:pt>
                <c:pt idx="68">
                  <c:v>42430</c:v>
                </c:pt>
                <c:pt idx="69">
                  <c:v>42461</c:v>
                </c:pt>
                <c:pt idx="70">
                  <c:v>42491</c:v>
                </c:pt>
                <c:pt idx="71">
                  <c:v>42522</c:v>
                </c:pt>
                <c:pt idx="72">
                  <c:v>42552</c:v>
                </c:pt>
                <c:pt idx="73">
                  <c:v>42583</c:v>
                </c:pt>
                <c:pt idx="74">
                  <c:v>42614</c:v>
                </c:pt>
                <c:pt idx="75">
                  <c:v>42644</c:v>
                </c:pt>
                <c:pt idx="76">
                  <c:v>42675</c:v>
                </c:pt>
                <c:pt idx="77">
                  <c:v>42705</c:v>
                </c:pt>
                <c:pt idx="78">
                  <c:v>42736</c:v>
                </c:pt>
                <c:pt idx="79">
                  <c:v>42767</c:v>
                </c:pt>
                <c:pt idx="80">
                  <c:v>42795</c:v>
                </c:pt>
                <c:pt idx="81">
                  <c:v>42826</c:v>
                </c:pt>
                <c:pt idx="82">
                  <c:v>42856</c:v>
                </c:pt>
                <c:pt idx="83">
                  <c:v>42887</c:v>
                </c:pt>
                <c:pt idx="84">
                  <c:v>42917</c:v>
                </c:pt>
                <c:pt idx="85">
                  <c:v>42948</c:v>
                </c:pt>
                <c:pt idx="86">
                  <c:v>42979</c:v>
                </c:pt>
                <c:pt idx="87">
                  <c:v>43009</c:v>
                </c:pt>
                <c:pt idx="88">
                  <c:v>43040</c:v>
                </c:pt>
                <c:pt idx="89">
                  <c:v>43070</c:v>
                </c:pt>
                <c:pt idx="90">
                  <c:v>43101</c:v>
                </c:pt>
                <c:pt idx="91">
                  <c:v>43132</c:v>
                </c:pt>
                <c:pt idx="92">
                  <c:v>43160</c:v>
                </c:pt>
                <c:pt idx="93">
                  <c:v>43191</c:v>
                </c:pt>
                <c:pt idx="94">
                  <c:v>43221</c:v>
                </c:pt>
                <c:pt idx="95">
                  <c:v>43252</c:v>
                </c:pt>
                <c:pt idx="96">
                  <c:v>43282</c:v>
                </c:pt>
                <c:pt idx="97">
                  <c:v>43313</c:v>
                </c:pt>
                <c:pt idx="98">
                  <c:v>43344</c:v>
                </c:pt>
                <c:pt idx="99">
                  <c:v>43374</c:v>
                </c:pt>
                <c:pt idx="100">
                  <c:v>43405</c:v>
                </c:pt>
                <c:pt idx="101">
                  <c:v>43435</c:v>
                </c:pt>
                <c:pt idx="102">
                  <c:v>43466</c:v>
                </c:pt>
                <c:pt idx="103">
                  <c:v>43497</c:v>
                </c:pt>
                <c:pt idx="104">
                  <c:v>43525</c:v>
                </c:pt>
                <c:pt idx="105">
                  <c:v>43556</c:v>
                </c:pt>
                <c:pt idx="106">
                  <c:v>43586</c:v>
                </c:pt>
                <c:pt idx="107">
                  <c:v>43617</c:v>
                </c:pt>
                <c:pt idx="108">
                  <c:v>43647</c:v>
                </c:pt>
                <c:pt idx="109">
                  <c:v>43678</c:v>
                </c:pt>
                <c:pt idx="110">
                  <c:v>43709</c:v>
                </c:pt>
                <c:pt idx="111">
                  <c:v>43739</c:v>
                </c:pt>
                <c:pt idx="112">
                  <c:v>43770</c:v>
                </c:pt>
                <c:pt idx="113">
                  <c:v>43800</c:v>
                </c:pt>
                <c:pt idx="114">
                  <c:v>43831</c:v>
                </c:pt>
                <c:pt idx="115">
                  <c:v>43862</c:v>
                </c:pt>
                <c:pt idx="116">
                  <c:v>43891</c:v>
                </c:pt>
                <c:pt idx="117">
                  <c:v>43922</c:v>
                </c:pt>
                <c:pt idx="118">
                  <c:v>43952</c:v>
                </c:pt>
                <c:pt idx="119">
                  <c:v>43983</c:v>
                </c:pt>
                <c:pt idx="120">
                  <c:v>44013</c:v>
                </c:pt>
                <c:pt idx="121">
                  <c:v>44044</c:v>
                </c:pt>
                <c:pt idx="122">
                  <c:v>44075</c:v>
                </c:pt>
                <c:pt idx="123">
                  <c:v>44105</c:v>
                </c:pt>
                <c:pt idx="124">
                  <c:v>44136</c:v>
                </c:pt>
                <c:pt idx="125">
                  <c:v>44166</c:v>
                </c:pt>
                <c:pt idx="126">
                  <c:v>44197</c:v>
                </c:pt>
                <c:pt idx="127">
                  <c:v>44228</c:v>
                </c:pt>
                <c:pt idx="128">
                  <c:v>44256</c:v>
                </c:pt>
                <c:pt idx="129">
                  <c:v>44287</c:v>
                </c:pt>
                <c:pt idx="130">
                  <c:v>44317</c:v>
                </c:pt>
                <c:pt idx="131">
                  <c:v>44348</c:v>
                </c:pt>
                <c:pt idx="132">
                  <c:v>44378</c:v>
                </c:pt>
                <c:pt idx="133">
                  <c:v>44409</c:v>
                </c:pt>
                <c:pt idx="134">
                  <c:v>44440</c:v>
                </c:pt>
                <c:pt idx="135">
                  <c:v>44470</c:v>
                </c:pt>
                <c:pt idx="136">
                  <c:v>44501</c:v>
                </c:pt>
                <c:pt idx="137">
                  <c:v>44531</c:v>
                </c:pt>
                <c:pt idx="138">
                  <c:v>44562</c:v>
                </c:pt>
                <c:pt idx="139">
                  <c:v>44593</c:v>
                </c:pt>
                <c:pt idx="140">
                  <c:v>44621</c:v>
                </c:pt>
                <c:pt idx="141">
                  <c:v>44652</c:v>
                </c:pt>
                <c:pt idx="142">
                  <c:v>44682</c:v>
                </c:pt>
                <c:pt idx="143">
                  <c:v>44713</c:v>
                </c:pt>
                <c:pt idx="144">
                  <c:v>44743</c:v>
                </c:pt>
                <c:pt idx="145">
                  <c:v>44774</c:v>
                </c:pt>
                <c:pt idx="146">
                  <c:v>44805</c:v>
                </c:pt>
                <c:pt idx="147">
                  <c:v>44835</c:v>
                </c:pt>
                <c:pt idx="148">
                  <c:v>44866</c:v>
                </c:pt>
                <c:pt idx="149">
                  <c:v>44896</c:v>
                </c:pt>
                <c:pt idx="150">
                  <c:v>44927</c:v>
                </c:pt>
                <c:pt idx="151">
                  <c:v>44958</c:v>
                </c:pt>
                <c:pt idx="152">
                  <c:v>44986</c:v>
                </c:pt>
                <c:pt idx="153">
                  <c:v>45017</c:v>
                </c:pt>
                <c:pt idx="154">
                  <c:v>45047</c:v>
                </c:pt>
                <c:pt idx="155">
                  <c:v>45078</c:v>
                </c:pt>
                <c:pt idx="156">
                  <c:v>45108</c:v>
                </c:pt>
                <c:pt idx="157">
                  <c:v>45139</c:v>
                </c:pt>
                <c:pt idx="158">
                  <c:v>45170</c:v>
                </c:pt>
                <c:pt idx="159">
                  <c:v>45200</c:v>
                </c:pt>
                <c:pt idx="160">
                  <c:v>45231</c:v>
                </c:pt>
                <c:pt idx="161">
                  <c:v>45261</c:v>
                </c:pt>
                <c:pt idx="162">
                  <c:v>45292</c:v>
                </c:pt>
                <c:pt idx="163">
                  <c:v>45323</c:v>
                </c:pt>
                <c:pt idx="164">
                  <c:v>45352</c:v>
                </c:pt>
                <c:pt idx="165">
                  <c:v>45383</c:v>
                </c:pt>
                <c:pt idx="166">
                  <c:v>45413</c:v>
                </c:pt>
                <c:pt idx="167">
                  <c:v>45444</c:v>
                </c:pt>
                <c:pt idx="168">
                  <c:v>45474</c:v>
                </c:pt>
                <c:pt idx="169">
                  <c:v>45505</c:v>
                </c:pt>
                <c:pt idx="170">
                  <c:v>45536</c:v>
                </c:pt>
                <c:pt idx="171">
                  <c:v>45566</c:v>
                </c:pt>
                <c:pt idx="172">
                  <c:v>45597</c:v>
                </c:pt>
                <c:pt idx="173">
                  <c:v>45627</c:v>
                </c:pt>
                <c:pt idx="174">
                  <c:v>45658</c:v>
                </c:pt>
                <c:pt idx="175">
                  <c:v>45689</c:v>
                </c:pt>
                <c:pt idx="176">
                  <c:v>45717</c:v>
                </c:pt>
                <c:pt idx="177">
                  <c:v>45748</c:v>
                </c:pt>
                <c:pt idx="178">
                  <c:v>45778</c:v>
                </c:pt>
                <c:pt idx="179">
                  <c:v>45809</c:v>
                </c:pt>
                <c:pt idx="180">
                  <c:v>45839</c:v>
                </c:pt>
                <c:pt idx="181">
                  <c:v>45870</c:v>
                </c:pt>
                <c:pt idx="182">
                  <c:v>45901</c:v>
                </c:pt>
                <c:pt idx="183">
                  <c:v>45931</c:v>
                </c:pt>
                <c:pt idx="184">
                  <c:v>45962</c:v>
                </c:pt>
                <c:pt idx="185">
                  <c:v>45992</c:v>
                </c:pt>
                <c:pt idx="186">
                  <c:v>46023</c:v>
                </c:pt>
                <c:pt idx="187">
                  <c:v>46054</c:v>
                </c:pt>
                <c:pt idx="188">
                  <c:v>46082</c:v>
                </c:pt>
              </c:numCache>
            </c:numRef>
          </c:cat>
          <c:val>
            <c:numRef>
              <c:f>XSRAI!$C$2:$C$190</c:f>
              <c:numCache>
                <c:formatCode>General</c:formatCode>
                <c:ptCount val="189"/>
                <c:pt idx="15" formatCode="_(* #,##0.00_);_(* \(#,##0.00\);_(* &quot;-&quot;??_);_(@_)">
                  <c:v>8599.8426999999992</c:v>
                </c:pt>
                <c:pt idx="16" formatCode="_(* #,##0.00_);_(* \(#,##0.00\);_(* &quot;-&quot;??_);_(@_)">
                  <c:v>8216.0843999999997</c:v>
                </c:pt>
                <c:pt idx="17" formatCode="_(* #,##0.00_);_(* \(#,##0.00\);_(* &quot;-&quot;??_);_(@_)">
                  <c:v>7629.53</c:v>
                </c:pt>
                <c:pt idx="18" formatCode="_(* #,##0.00_);_(* \(#,##0.00\);_(* &quot;-&quot;??_);_(@_)">
                  <c:v>8498.0588000000007</c:v>
                </c:pt>
                <c:pt idx="19" formatCode="_(* #,##0.00_);_(* \(#,##0.00\);_(* &quot;-&quot;??_);_(@_)">
                  <c:v>8788.3562999999995</c:v>
                </c:pt>
                <c:pt idx="20" formatCode="_(* #,##0.00_);_(* \(#,##0.00\);_(* &quot;-&quot;??_);_(@_)">
                  <c:v>8308.3942999999999</c:v>
                </c:pt>
                <c:pt idx="21" formatCode="_(* #,##0.00_);_(* \(#,##0.00\);_(* &quot;-&quot;??_);_(@_)">
                  <c:v>8111.3941000000004</c:v>
                </c:pt>
                <c:pt idx="22" formatCode="_(* #,##0.00_);_(* \(#,##0.00\);_(* &quot;-&quot;??_);_(@_)">
                  <c:v>6801.5005000000001</c:v>
                </c:pt>
                <c:pt idx="23" formatCode="_(* #,##0.00_);_(* \(#,##0.00\);_(* &quot;-&quot;??_);_(@_)">
                  <c:v>6073.6556</c:v>
                </c:pt>
                <c:pt idx="24" formatCode="_(* #,##0.00_);_(* \(#,##0.00\);_(* &quot;-&quot;??_);_(@_)">
                  <c:v>5810.8819000000003</c:v>
                </c:pt>
                <c:pt idx="25" formatCode="_(* #,##0.00_);_(* \(#,##0.00\);_(* &quot;-&quot;??_);_(@_)">
                  <c:v>5926.2563</c:v>
                </c:pt>
                <c:pt idx="26" formatCode="_(* #,##0.00_);_(* \(#,##0.00\);_(* &quot;-&quot;??_);_(@_)">
                  <c:v>6812.28</c:v>
                </c:pt>
                <c:pt idx="27" formatCode="_(* #,##0.00_);_(* \(#,##0.00\);_(* &quot;-&quot;??_);_(@_)">
                  <c:v>6681.7686999999996</c:v>
                </c:pt>
                <c:pt idx="28" formatCode="_(* #,##0.00_);_(* \(#,##0.00\);_(* &quot;-&quot;??_);_(@_)">
                  <c:v>6310.6166999999996</c:v>
                </c:pt>
                <c:pt idx="29" formatCode="_(* #,##0.00_);_(* \(#,##0.00\);_(* &quot;-&quot;??_);_(@_)">
                  <c:v>6202.8323</c:v>
                </c:pt>
                <c:pt idx="30" formatCode="_(* #,##0.00_);_(* \(#,##0.00\);_(* &quot;-&quot;??_);_(@_)">
                  <c:v>6165.9958999999999</c:v>
                </c:pt>
                <c:pt idx="31" formatCode="_(* #,##0.00_);_(* \(#,##0.00\);_(* &quot;-&quot;??_);_(@_)">
                  <c:v>5727.6062000000002</c:v>
                </c:pt>
                <c:pt idx="32" formatCode="_(* #,##0.00_);_(* \(#,##0.00\);_(* &quot;-&quot;??_);_(@_)">
                  <c:v>5179.5550000000003</c:v>
                </c:pt>
                <c:pt idx="33" formatCode="_(* #,##0.00_);_(* \(#,##0.00\);_(* &quot;-&quot;??_);_(@_)">
                  <c:v>4121.5358999999999</c:v>
                </c:pt>
                <c:pt idx="34" formatCode="_(* #,##0.00_);_(* \(#,##0.00\);_(* &quot;-&quot;??_);_(@_)">
                  <c:v>3900.8877000000002</c:v>
                </c:pt>
                <c:pt idx="35" formatCode="_(* #,##0.00_);_(* \(#,##0.00\);_(* &quot;-&quot;??_);_(@_)">
                  <c:v>3173.0807</c:v>
                </c:pt>
                <c:pt idx="36" formatCode="_(* #,##0.00_);_(* \(#,##0.00\);_(* &quot;-&quot;??_);_(@_)">
                  <c:v>3927.5070000000001</c:v>
                </c:pt>
                <c:pt idx="37" formatCode="_(* #,##0.00_);_(* \(#,##0.00\);_(* &quot;-&quot;??_);_(@_)">
                  <c:v>4133.9063999999998</c:v>
                </c:pt>
                <c:pt idx="38" formatCode="_(* #,##0.00_);_(* \(#,##0.00\);_(* &quot;-&quot;??_);_(@_)">
                  <c:v>3883.4223000000002</c:v>
                </c:pt>
                <c:pt idx="39" formatCode="_(* #,##0.00_);_(* \(#,##0.00\);_(* &quot;-&quot;??_);_(@_)">
                  <c:v>3922.1385</c:v>
                </c:pt>
                <c:pt idx="40" formatCode="_(* #,##0.00_);_(* \(#,##0.00\);_(* &quot;-&quot;??_);_(@_)">
                  <c:v>3467.0387999999998</c:v>
                </c:pt>
                <c:pt idx="41" formatCode="_(* #,##0.00_);_(* \(#,##0.00\);_(* &quot;-&quot;??_);_(@_)">
                  <c:v>3581.5182</c:v>
                </c:pt>
                <c:pt idx="42" formatCode="_(* #,##0.00_);_(* \(#,##0.00\);_(* &quot;-&quot;??_);_(@_)">
                  <c:v>3541.9490999999998</c:v>
                </c:pt>
                <c:pt idx="43" formatCode="_(* #,##0.00_);_(* \(#,##0.00\);_(* &quot;-&quot;??_);_(@_)">
                  <c:v>3747.7606000000001</c:v>
                </c:pt>
                <c:pt idx="44" formatCode="_(* #,##0.00_);_(* \(#,##0.00\);_(* &quot;-&quot;??_);_(@_)">
                  <c:v>3519.06</c:v>
                </c:pt>
                <c:pt idx="45" formatCode="_(* #,##0.00_);_(* \(#,##0.00\);_(* &quot;-&quot;??_);_(@_)">
                  <c:v>3476.4526000000001</c:v>
                </c:pt>
                <c:pt idx="46" formatCode="_(* #,##0.00_);_(* \(#,##0.00\);_(* &quot;-&quot;??_);_(@_)">
                  <c:v>3523.4524999999999</c:v>
                </c:pt>
                <c:pt idx="47" formatCode="_(* #,##0.00_);_(* \(#,##0.00\);_(* &quot;-&quot;??_);_(@_)">
                  <c:v>3575.116</c:v>
                </c:pt>
                <c:pt idx="48" formatCode="_(* #,##0.00_);_(* \(#,##0.00\);_(* &quot;-&quot;??_);_(@_)">
                  <c:v>3863.4117000000001</c:v>
                </c:pt>
                <c:pt idx="49" formatCode="_(* #,##0.00_);_(* \(#,##0.00\);_(* &quot;-&quot;??_);_(@_)">
                  <c:v>3764.4850000000001</c:v>
                </c:pt>
                <c:pt idx="50" formatCode="_(* #,##0.00_);_(* \(#,##0.00\);_(* &quot;-&quot;??_);_(@_)">
                  <c:v>3268.0473000000002</c:v>
                </c:pt>
                <c:pt idx="51" formatCode="_(* #,##0.00_);_(* \(#,##0.00\);_(* &quot;-&quot;??_);_(@_)">
                  <c:v>2986.8815</c:v>
                </c:pt>
                <c:pt idx="52" formatCode="_(* #,##0.00_);_(* \(#,##0.00\);_(* &quot;-&quot;??_);_(@_)">
                  <c:v>2630.3087999999998</c:v>
                </c:pt>
                <c:pt idx="53" formatCode="_(* #,##0.00_);_(* \(#,##0.00\);_(* &quot;-&quot;??_);_(@_)">
                  <c:v>2562.7764999999999</c:v>
                </c:pt>
                <c:pt idx="54" formatCode="_(* #,##0.00_);_(* \(#,##0.00\);_(* &quot;-&quot;??_);_(@_)">
                  <c:v>2663.2862</c:v>
                </c:pt>
                <c:pt idx="55" formatCode="_(* #,##0.00_);_(* \(#,##0.00\);_(* &quot;-&quot;??_);_(@_)">
                  <c:v>2953.0722000000001</c:v>
                </c:pt>
                <c:pt idx="56" formatCode="_(* #,##0.00_);_(* \(#,##0.00\);_(* &quot;-&quot;??_);_(@_)">
                  <c:v>2725.0911000000001</c:v>
                </c:pt>
                <c:pt idx="57" formatCode="_(* #,##0.00_);_(* \(#,##0.00\);_(* &quot;-&quot;??_);_(@_)">
                  <c:v>3032.6788999999999</c:v>
                </c:pt>
                <c:pt idx="58" formatCode="_(* #,##0.00_);_(* \(#,##0.00\);_(* &quot;-&quot;??_);_(@_)">
                  <c:v>3061.0196999999998</c:v>
                </c:pt>
                <c:pt idx="59" formatCode="_(* #,##0.00_);_(* \(#,##0.00\);_(* &quot;-&quot;??_);_(@_)">
                  <c:v>2716.5816</c:v>
                </c:pt>
                <c:pt idx="60" formatCode="_(* #,##0.00_);_(* \(#,##0.00\);_(* &quot;-&quot;??_);_(@_)">
                  <c:v>2472.1311000000001</c:v>
                </c:pt>
                <c:pt idx="61" formatCode="_(* #,##0.00_);_(* \(#,##0.00\);_(* &quot;-&quot;??_);_(@_)">
                  <c:v>2266.5009</c:v>
                </c:pt>
                <c:pt idx="62" formatCode="_(* #,##0.00_);_(* \(#,##0.00\);_(* &quot;-&quot;??_);_(@_)">
                  <c:v>2038.9087</c:v>
                </c:pt>
                <c:pt idx="63" formatCode="_(* #,##0.00_);_(* \(#,##0.00\);_(* &quot;-&quot;??_);_(@_)">
                  <c:v>2369.3494999999998</c:v>
                </c:pt>
                <c:pt idx="64" formatCode="_(* #,##0.00_);_(* \(#,##0.00\);_(* &quot;-&quot;??_);_(@_)">
                  <c:v>2092.0794999999998</c:v>
                </c:pt>
                <c:pt idx="65" formatCode="_(* #,##0.00_);_(* \(#,##0.00\);_(* &quot;-&quot;??_);_(@_)">
                  <c:v>2185.2599</c:v>
                </c:pt>
                <c:pt idx="66" formatCode="_(* #,##0.00_);_(* \(#,##0.00\);_(* &quot;-&quot;??_);_(@_)">
                  <c:v>2084.9879000000001</c:v>
                </c:pt>
                <c:pt idx="67" formatCode="_(* #,##0.00_);_(* \(#,##0.00\);_(* &quot;-&quot;??_);_(@_)">
                  <c:v>2489.4249</c:v>
                </c:pt>
                <c:pt idx="68" formatCode="_(* #,##0.00_);_(* \(#,##0.00\);_(* &quot;-&quot;??_);_(@_)">
                  <c:v>2563.2664</c:v>
                </c:pt>
                <c:pt idx="69" formatCode="_(* #,##0.00_);_(* \(#,##0.00\);_(* &quot;-&quot;??_);_(@_)">
                  <c:v>2981.5753</c:v>
                </c:pt>
                <c:pt idx="70" formatCode="_(* #,##0.00_);_(* \(#,##0.00\);_(* &quot;-&quot;??_);_(@_)">
                  <c:v>3005.3885</c:v>
                </c:pt>
                <c:pt idx="71" formatCode="_(* #,##0.00_);_(* \(#,##0.00\);_(* &quot;-&quot;??_);_(@_)">
                  <c:v>3277.9564999999998</c:v>
                </c:pt>
                <c:pt idx="72" formatCode="_(* #,##0.00_);_(* \(#,##0.00\);_(* &quot;-&quot;??_);_(@_)">
                  <c:v>3593.3200999999999</c:v>
                </c:pt>
                <c:pt idx="73" formatCode="_(* #,##0.00_);_(* \(#,##0.00\);_(* &quot;-&quot;??_);_(@_)">
                  <c:v>3370.7838999999999</c:v>
                </c:pt>
                <c:pt idx="74" formatCode="_(* #,##0.00_);_(* \(#,##0.00\);_(* &quot;-&quot;??_);_(@_)">
                  <c:v>3545.0243999999998</c:v>
                </c:pt>
                <c:pt idx="75" formatCode="_(* #,##0.00_);_(* \(#,##0.00\);_(* &quot;-&quot;??_);_(@_)">
                  <c:v>3456.306</c:v>
                </c:pt>
                <c:pt idx="76" formatCode="_(* #,##0.00_);_(* \(#,##0.00\);_(* &quot;-&quot;??_);_(@_)">
                  <c:v>3401.3582999999999</c:v>
                </c:pt>
                <c:pt idx="77" formatCode="_(* #,##0.00_);_(* \(#,##0.00\);_(* &quot;-&quot;??_);_(@_)">
                  <c:v>3484.8654000000001</c:v>
                </c:pt>
                <c:pt idx="78" formatCode="_(* #,##0.00_);_(* \(#,##0.00\);_(* &quot;-&quot;??_);_(@_)">
                  <c:v>3587.2846</c:v>
                </c:pt>
                <c:pt idx="79" formatCode="_(* #,##0.00_);_(* \(#,##0.00\);_(* &quot;-&quot;??_);_(@_)">
                  <c:v>3580.3449000000001</c:v>
                </c:pt>
                <c:pt idx="80" formatCode="_(* #,##0.00_);_(* \(#,##0.00\);_(* &quot;-&quot;??_);_(@_)">
                  <c:v>3465.8006</c:v>
                </c:pt>
                <c:pt idx="81" formatCode="_(* #,##0.00_);_(* \(#,##0.00\);_(* &quot;-&quot;??_);_(@_)">
                  <c:v>3342.8470000000002</c:v>
                </c:pt>
                <c:pt idx="82" formatCode="_(* #,##0.00_);_(* \(#,##0.00\);_(* &quot;-&quot;??_);_(@_)">
                  <c:v>3397.2588999999998</c:v>
                </c:pt>
                <c:pt idx="83" formatCode="_(* #,##0.00_);_(* \(#,##0.00\);_(* &quot;-&quot;??_);_(@_)">
                  <c:v>3396.7937999999999</c:v>
                </c:pt>
                <c:pt idx="84" formatCode="_(* #,##0.00_);_(* \(#,##0.00\);_(* &quot;-&quot;??_);_(@_)">
                  <c:v>3494.6853000000001</c:v>
                </c:pt>
                <c:pt idx="85" formatCode="_(* #,##0.00_);_(* \(#,##0.00\);_(* &quot;-&quot;??_);_(@_)">
                  <c:v>3742.3717000000001</c:v>
                </c:pt>
                <c:pt idx="86" formatCode="_(* #,##0.00_);_(* \(#,##0.00\);_(* &quot;-&quot;??_);_(@_)">
                  <c:v>3833.1984000000002</c:v>
                </c:pt>
                <c:pt idx="87" formatCode="_(* #,##0.00_);_(* \(#,##0.00\);_(* &quot;-&quot;??_);_(@_)">
                  <c:v>4081.6565999999998</c:v>
                </c:pt>
                <c:pt idx="88" formatCode="_(* #,##0.00_);_(* \(#,##0.00\);_(* &quot;-&quot;??_);_(@_)">
                  <c:v>4412.0573000000004</c:v>
                </c:pt>
                <c:pt idx="89" formatCode="_(* #,##0.00_);_(* \(#,##0.00\);_(* &quot;-&quot;??_);_(@_)">
                  <c:v>4806.1287000000002</c:v>
                </c:pt>
                <c:pt idx="90" formatCode="_(* #,##0.00_);_(* \(#,##0.00\);_(* &quot;-&quot;??_);_(@_)">
                  <c:v>4761.3863000000001</c:v>
                </c:pt>
                <c:pt idx="91" formatCode="_(* #,##0.00_);_(* \(#,##0.00\);_(* &quot;-&quot;??_);_(@_)">
                  <c:v>4781.5352999999996</c:v>
                </c:pt>
                <c:pt idx="92" formatCode="_(* #,##0.00_);_(* \(#,##0.00\);_(* &quot;-&quot;??_);_(@_)">
                  <c:v>4586.1977999999999</c:v>
                </c:pt>
                <c:pt idx="93" formatCode="_(* #,##0.00_);_(* \(#,##0.00\);_(* &quot;-&quot;??_);_(@_)">
                  <c:v>4903.4364999999998</c:v>
                </c:pt>
                <c:pt idx="94" formatCode="_(* #,##0.00_);_(* \(#,##0.00\);_(* &quot;-&quot;??_);_(@_)">
                  <c:v>5063.5114999999996</c:v>
                </c:pt>
                <c:pt idx="95" formatCode="_(* #,##0.00_);_(* \(#,##0.00\);_(* &quot;-&quot;??_);_(@_)">
                  <c:v>5062.6058000000003</c:v>
                </c:pt>
                <c:pt idx="96" formatCode="_(* #,##0.00_);_(* \(#,##0.00\);_(* &quot;-&quot;??_);_(@_)">
                  <c:v>4930.1472000000003</c:v>
                </c:pt>
                <c:pt idx="97" formatCode="_(* #,##0.00_);_(* \(#,##0.00\);_(* &quot;-&quot;??_);_(@_)">
                  <c:v>4728.143</c:v>
                </c:pt>
                <c:pt idx="98" formatCode="_(* #,##0.00_);_(* \(#,##0.00\);_(* &quot;-&quot;??_);_(@_)">
                  <c:v>4721.1260000000002</c:v>
                </c:pt>
                <c:pt idx="99" formatCode="_(* #,##0.00_);_(* \(#,##0.00\);_(* &quot;-&quot;??_);_(@_)">
                  <c:v>4432.5886</c:v>
                </c:pt>
                <c:pt idx="100" formatCode="_(* #,##0.00_);_(* \(#,##0.00\);_(* &quot;-&quot;??_);_(@_)">
                  <c:v>4251.9674999999997</c:v>
                </c:pt>
                <c:pt idx="101" formatCode="_(* #,##0.00_);_(* \(#,##0.00\);_(* &quot;-&quot;??_);_(@_)">
                  <c:v>4037.2440999999999</c:v>
                </c:pt>
                <c:pt idx="102" formatCode="_(* #,##0.00_);_(* \(#,##0.00\);_(* &quot;-&quot;??_);_(@_)">
                  <c:v>4365.3823000000002</c:v>
                </c:pt>
                <c:pt idx="103" formatCode="_(* #,##0.00_);_(* \(#,##0.00\);_(* &quot;-&quot;??_);_(@_)">
                  <c:v>4618.4998999999998</c:v>
                </c:pt>
                <c:pt idx="104" formatCode="_(* #,##0.00_);_(* \(#,##0.00\);_(* &quot;-&quot;??_);_(@_)">
                  <c:v>4525.1941999999999</c:v>
                </c:pt>
                <c:pt idx="105" formatCode="_(* #,##0.00_);_(* \(#,##0.00\);_(* &quot;-&quot;??_);_(@_)">
                  <c:v>4336.7736999999997</c:v>
                </c:pt>
                <c:pt idx="106" formatCode="_(* #,##0.00_);_(* \(#,##0.00\);_(* &quot;-&quot;??_);_(@_)">
                  <c:v>4295.6082999999999</c:v>
                </c:pt>
                <c:pt idx="107" formatCode="_(* #,##0.00_);_(* \(#,##0.00\);_(* &quot;-&quot;??_);_(@_)">
                  <c:v>4419.6472000000003</c:v>
                </c:pt>
                <c:pt idx="108" formatCode="_(* #,##0.00_);_(* \(#,##0.00\);_(* &quot;-&quot;??_);_(@_)">
                  <c:v>4769.5245000000004</c:v>
                </c:pt>
                <c:pt idx="109" formatCode="_(* #,##0.00_);_(* \(#,##0.00\);_(* &quot;-&quot;??_);_(@_)">
                  <c:v>4434.0109000000002</c:v>
                </c:pt>
                <c:pt idx="110" formatCode="_(* #,##0.00_);_(* \(#,##0.00\);_(* &quot;-&quot;??_);_(@_)">
                  <c:v>4432.5303999999996</c:v>
                </c:pt>
                <c:pt idx="111" formatCode="_(* #,##0.00_);_(* \(#,##0.00\);_(* &quot;-&quot;??_);_(@_)">
                  <c:v>4410.7457000000004</c:v>
                </c:pt>
                <c:pt idx="112" formatCode="_(* #,##0.00_);_(* \(#,##0.00\);_(* &quot;-&quot;??_);_(@_)">
                  <c:v>4246.8353999999999</c:v>
                </c:pt>
                <c:pt idx="113" formatCode="_(* #,##0.00_);_(* \(#,##0.00\);_(* &quot;-&quot;??_);_(@_)">
                  <c:v>4434.0891000000001</c:v>
                </c:pt>
                <c:pt idx="114" formatCode="_(* #,##0.00_);_(* \(#,##0.00\);_(* &quot;-&quot;??_);_(@_)">
                  <c:v>4448.1379999999999</c:v>
                </c:pt>
                <c:pt idx="115" formatCode="_(* #,##0.00_);_(* \(#,##0.00\);_(* &quot;-&quot;??_);_(@_)">
                  <c:v>4017.0164</c:v>
                </c:pt>
                <c:pt idx="116" formatCode="_(* #,##0.00_);_(* \(#,##0.00\);_(* &quot;-&quot;??_);_(@_)">
                  <c:v>3277.6966000000002</c:v>
                </c:pt>
                <c:pt idx="117" formatCode="_(* #,##0.00_);_(* \(#,##0.00\);_(* &quot;-&quot;??_);_(@_)">
                  <c:v>3940.3843000000002</c:v>
                </c:pt>
                <c:pt idx="118" formatCode="_(* #,##0.00_);_(* \(#,##0.00\);_(* &quot;-&quot;??_);_(@_)">
                  <c:v>4503.1585999999998</c:v>
                </c:pt>
                <c:pt idx="119" formatCode="_(* #,##0.00_);_(* \(#,##0.00\);_(* &quot;-&quot;??_);_(@_)">
                  <c:v>4498.4668000000001</c:v>
                </c:pt>
                <c:pt idx="120" formatCode="_(* #,##0.00_);_(* \(#,##0.00\);_(* &quot;-&quot;??_);_(@_)">
                  <c:v>4840.7397000000001</c:v>
                </c:pt>
                <c:pt idx="121" formatCode="_(* #,##0.00_);_(* \(#,##0.00\);_(* &quot;-&quot;??_);_(@_)">
                  <c:v>4769.1198000000004</c:v>
                </c:pt>
                <c:pt idx="122" formatCode="_(* #,##0.00_);_(* \(#,##0.00\);_(* &quot;-&quot;??_);_(@_)">
                  <c:v>4537.9736999999996</c:v>
                </c:pt>
                <c:pt idx="123" formatCode="_(* #,##0.00_);_(* \(#,##0.00\);_(* &quot;-&quot;??_);_(@_)">
                  <c:v>4527.0963000000002</c:v>
                </c:pt>
                <c:pt idx="124" formatCode="_(* #,##0.00_);_(* \(#,##0.00\);_(* &quot;-&quot;??_);_(@_)">
                  <c:v>5021.4889000000003</c:v>
                </c:pt>
                <c:pt idx="125" formatCode="_(* #,##0.00_);_(* \(#,##0.00\);_(* &quot;-&quot;??_);_(@_)">
                  <c:v>5459.6656999999996</c:v>
                </c:pt>
                <c:pt idx="126" formatCode="_(* #,##0.00_);_(* \(#,##0.00\);_(* &quot;-&quot;??_);_(@_)">
                  <c:v>5355.0104000000001</c:v>
                </c:pt>
                <c:pt idx="127" formatCode="_(* #,##0.00_);_(* \(#,##0.00\);_(* &quot;-&quot;??_);_(@_)">
                  <c:v>5473.6356999999998</c:v>
                </c:pt>
                <c:pt idx="128" formatCode="_(* #,##0.00_);_(* \(#,##0.00\);_(* &quot;-&quot;??_);_(@_)">
                  <c:v>5308.3914000000004</c:v>
                </c:pt>
                <c:pt idx="129" formatCode="_(* #,##0.00_);_(* \(#,##0.00\);_(* &quot;-&quot;??_);_(@_)">
                  <c:v>5812.9129999999996</c:v>
                </c:pt>
                <c:pt idx="130" formatCode="_(* #,##0.00_);_(* \(#,##0.00\);_(* &quot;-&quot;??_);_(@_)">
                  <c:v>6054.3993</c:v>
                </c:pt>
                <c:pt idx="131" formatCode="_(* #,##0.00_);_(* \(#,##0.00\);_(* &quot;-&quot;??_);_(@_)">
                  <c:v>6029.3873000000003</c:v>
                </c:pt>
                <c:pt idx="132" formatCode="_(* #,##0.00_);_(* \(#,##0.00\);_(* &quot;-&quot;??_);_(@_)">
                  <c:v>6474.6710999999996</c:v>
                </c:pt>
                <c:pt idx="133" formatCode="_(* #,##0.00_);_(* \(#,##0.00\);_(* &quot;-&quot;??_);_(@_)">
                  <c:v>6519.0762000000004</c:v>
                </c:pt>
                <c:pt idx="134" formatCode="_(* #,##0.00_);_(* \(#,##0.00\);_(* &quot;-&quot;??_);_(@_)">
                  <c:v>6169.9784</c:v>
                </c:pt>
                <c:pt idx="135" formatCode="_(* #,##0.00_);_(* \(#,##0.00\);_(* &quot;-&quot;??_);_(@_)">
                  <c:v>6570.0722999999998</c:v>
                </c:pt>
                <c:pt idx="136" formatCode="_(* #,##0.00_);_(* \(#,##0.00\);_(* &quot;-&quot;??_);_(@_)">
                  <c:v>6806.9876000000004</c:v>
                </c:pt>
                <c:pt idx="137" formatCode="_(* #,##0.00_);_(* \(#,##0.00\);_(* &quot;-&quot;??_);_(@_)">
                  <c:v>7046.9251999999997</c:v>
                </c:pt>
                <c:pt idx="138" formatCode="_(* #,##0.00_);_(* \(#,##0.00\);_(* &quot;-&quot;??_);_(@_)">
                  <c:v>6632.0330000000004</c:v>
                </c:pt>
                <c:pt idx="139" formatCode="_(* #,##0.00_);_(* \(#,##0.00\);_(* &quot;-&quot;??_);_(@_)">
                  <c:v>7156.5219999999999</c:v>
                </c:pt>
                <c:pt idx="140" formatCode="_(* #,##0.00_);_(* \(#,##0.00\);_(* &quot;-&quot;??_);_(@_)">
                  <c:v>8068.0209000000004</c:v>
                </c:pt>
                <c:pt idx="141" formatCode="_(* #,##0.00_);_(* \(#,##0.00\);_(* &quot;-&quot;??_);_(@_)">
                  <c:v>8088.8768</c:v>
                </c:pt>
                <c:pt idx="142" formatCode="_(* #,##0.00_);_(* \(#,##0.00\);_(* &quot;-&quot;??_);_(@_)">
                  <c:v>7599.8986000000004</c:v>
                </c:pt>
                <c:pt idx="143" formatCode="_(* #,##0.00_);_(* \(#,##0.00\);_(* &quot;-&quot;??_);_(@_)">
                  <c:v>5921.7208000000001</c:v>
                </c:pt>
                <c:pt idx="144" formatCode="_(* #,##0.00_);_(* \(#,##0.00\);_(* &quot;-&quot;??_);_(@_)">
                  <c:v>6525.6076000000003</c:v>
                </c:pt>
                <c:pt idx="145" formatCode="_(* #,##0.00_);_(* \(#,##0.00\);_(* &quot;-&quot;??_);_(@_)">
                  <c:v>6912.4537</c:v>
                </c:pt>
                <c:pt idx="146" formatCode="_(* #,##0.00_);_(* \(#,##0.00\);_(* &quot;-&quot;??_);_(@_)">
                  <c:v>5977.4732000000004</c:v>
                </c:pt>
                <c:pt idx="147" formatCode="_(* #,##0.00_);_(* \(#,##0.00\);_(* &quot;-&quot;??_);_(@_)">
                  <c:v>6202.9391999999998</c:v>
                </c:pt>
                <c:pt idx="148" formatCode="_(* #,##0.00_);_(* \(#,##0.00\);_(* &quot;-&quot;??_);_(@_)">
                  <c:v>6920.2115999999996</c:v>
                </c:pt>
                <c:pt idx="149" formatCode="_(* #,##0.00_);_(* \(#,##0.00\);_(* &quot;-&quot;??_);_(@_)">
                  <c:v>6596.0380999999998</c:v>
                </c:pt>
                <c:pt idx="150" formatCode="_(* #,##0.00_);_(* \(#,##0.00\);_(* &quot;-&quot;??_);_(@_)">
                  <c:v>7074.3705</c:v>
                </c:pt>
                <c:pt idx="151" formatCode="_(* #,##0.00_);_(* \(#,##0.00\);_(* &quot;-&quot;??_);_(@_)">
                  <c:v>6432.0865999999996</c:v>
                </c:pt>
                <c:pt idx="152" formatCode="_(* #,##0.00_);_(* \(#,##0.00\);_(* &quot;-&quot;??_);_(@_)">
                  <c:v>6790.1783999999998</c:v>
                </c:pt>
                <c:pt idx="153" formatCode="_(* #,##0.00_);_(* \(#,##0.00\);_(* &quot;-&quot;??_);_(@_)">
                  <c:v>6840.4555</c:v>
                </c:pt>
                <c:pt idx="154" formatCode="_(* #,##0.00_);_(* \(#,##0.00\);_(* &quot;-&quot;??_);_(@_)">
                  <c:v>6351.7743</c:v>
                </c:pt>
                <c:pt idx="155" formatCode="_(* #,##0.00_);_(* \(#,##0.00\);_(* &quot;-&quot;??_);_(@_)">
                  <c:v>6274.7629999999999</c:v>
                </c:pt>
                <c:pt idx="156" formatCode="_(* #,##0.00_);_(* \(#,##0.00\);_(* &quot;-&quot;??_);_(@_)">
                  <c:v>6282.9084999999995</c:v>
                </c:pt>
                <c:pt idx="157" formatCode="_(* #,##0.00_);_(* \(#,##0.00\);_(* &quot;-&quot;??_);_(@_)">
                  <c:v>6228.8325000000004</c:v>
                </c:pt>
                <c:pt idx="158" formatCode="_(* #,##0.00_);_(* \(#,##0.00\);_(* &quot;-&quot;??_);_(@_)">
                  <c:v>6153.7</c:v>
                </c:pt>
                <c:pt idx="159" formatCode="_(* #,##0.00_);_(* \(#,##0.00\);_(* &quot;-&quot;??_);_(@_)">
                  <c:v>6089.9409999999998</c:v>
                </c:pt>
                <c:pt idx="160" formatCode="_(* #,##0.00_);_(* \(#,##0.00\);_(* &quot;-&quot;??_);_(@_)">
                  <c:v>6278.2784000000001</c:v>
                </c:pt>
                <c:pt idx="161" formatCode="_(* #,##0.00_);_(* \(#,##0.00\);_(* &quot;-&quot;??_);_(@_)">
                  <c:v>6509.1593999999996</c:v>
                </c:pt>
                <c:pt idx="162" formatCode="_(* #,##0.00_);_(* \(#,##0.00\);_(* &quot;-&quot;??_);_(@_)">
                  <c:v>6381.4814999999999</c:v>
                </c:pt>
                <c:pt idx="163" formatCode="_(* #,##0.00_);_(* \(#,##0.00\);_(* &quot;-&quot;??_);_(@_)">
                  <c:v>6087.1102000000001</c:v>
                </c:pt>
                <c:pt idx="164" formatCode="_(* #,##0.00_);_(* \(#,##0.00\);_(* &quot;-&quot;??_);_(@_)">
                  <c:v>6603.4198999999999</c:v>
                </c:pt>
                <c:pt idx="165" formatCode="_(* #,##0.00_);_(* \(#,##0.00\);_(* &quot;-&quot;??_);_(@_)">
                  <c:v>6738.4341999999997</c:v>
                </c:pt>
                <c:pt idx="166" formatCode="_(* #,##0.00_);_(* \(#,##0.00\);_(* &quot;-&quot;??_);_(@_)">
                  <c:v>6867.7272000000003</c:v>
                </c:pt>
                <c:pt idx="167" formatCode="_(* #,##0.00_);_(* \(#,##0.00\);_(* &quot;-&quot;??_);_(@_)">
                  <c:v>6317.1994999999997</c:v>
                </c:pt>
                <c:pt idx="168" formatCode="_(* #,##0.00_);_(* \(#,##0.00\);_(* &quot;-&quot;??_);_(@_)">
                  <c:v>6258.9672</c:v>
                </c:pt>
                <c:pt idx="169" formatCode="_(* #,##0.00_);_(* \(#,##0.00\);_(* &quot;-&quot;??_);_(@_)">
                  <c:v>6118.7947000000004</c:v>
                </c:pt>
                <c:pt idx="170" formatCode="_(* #,##0.00_);_(* \(#,##0.00\);_(* &quot;-&quot;??_);_(@_)">
                  <c:v>6560.7075000000004</c:v>
                </c:pt>
                <c:pt idx="171" formatCode="_(* #,##0.00_);_(* \(#,##0.00\);_(* &quot;-&quot;??_);_(@_)">
                  <c:v>6959.8868000000002</c:v>
                </c:pt>
                <c:pt idx="172" formatCode="_(* #,##0.00_);_(* \(#,##0.00\);_(* &quot;-&quot;??_);_(@_)">
                  <c:v>6585.1688000000004</c:v>
                </c:pt>
                <c:pt idx="173" formatCode="_(* #,##0.00_);_(* \(#,##0.00\);_(* &quot;-&quot;??_);_(@_)">
                  <c:v>6380.9594999999999</c:v>
                </c:pt>
                <c:pt idx="174" formatCode="_(* #,##0.00_);_(* \(#,##0.00\);_(* &quot;-&quot;??_);_(@_)">
                  <c:v>6910.1994999999997</c:v>
                </c:pt>
                <c:pt idx="175" formatCode="_(* #,##0.00_);_(* \(#,##0.00\);_(* &quot;-&quot;??_);_(@_)">
                  <c:v>6656.4737999999998</c:v>
                </c:pt>
                <c:pt idx="176" formatCode="_(* #,##0.00_);_(* \(#,##0.00\);_(* &quot;-&quot;??_);_(@_)">
                  <c:v>6962.1759000000002</c:v>
                </c:pt>
                <c:pt idx="177" formatCode="_(* #,##0.00_);_(* \(#,##0.00\);_(* &quot;-&quot;??_);_(@_)">
                  <c:v>7082.7314999999999</c:v>
                </c:pt>
                <c:pt idx="178" formatCode="_(* #,##0.00_);_(* \(#,##0.00\);_(* &quot;-&quot;??_);_(@_)">
                  <c:v>7797.1854999999996</c:v>
                </c:pt>
                <c:pt idx="179" formatCode="_(* #,##0.00_);_(* \(#,##0.00\);_(* &quot;-&quot;??_);_(@_)">
                  <c:v>7599.5730000000003</c:v>
                </c:pt>
                <c:pt idx="180" formatCode="_(* #,##0.00_);_(* \(#,##0.00\);_(* &quot;-&quot;??_);_(@_)">
                  <c:v>7371.6144999999997</c:v>
                </c:pt>
                <c:pt idx="181" formatCode="_(* #,##0.00_);_(* \(#,##0.00\);_(* &quot;-&quot;??_);_(@_)">
                  <c:v>8379.4984000000004</c:v>
                </c:pt>
                <c:pt idx="182" formatCode="_(* #,##0.00_);_(* \(#,##0.00\);_(* &quot;-&quot;??_);_(@_)">
                  <c:v>9547.6</c:v>
                </c:pt>
                <c:pt idx="183" formatCode="_(* #,##0.00_);_(* \(#,##0.00\);_(* &quot;-&quot;??_);_(@_)">
                  <c:v>9842.4560999999994</c:v>
                </c:pt>
                <c:pt idx="184" formatCode="_(* #,##0.00_);_(* \(#,##0.00\);_(* &quot;-&quot;??_);_(@_)">
                  <c:v>10144.89</c:v>
                </c:pt>
                <c:pt idx="185" formatCode="_(* #,##0.00_);_(* \(#,##0.00\);_(* &quot;-&quot;??_);_(@_)">
                  <c:v>11038.87</c:v>
                </c:pt>
                <c:pt idx="186" formatCode="_(* #,##0.00_);_(* \(#,##0.00\);_(* &quot;-&quot;??_);_(@_)">
                  <c:v>12413.79</c:v>
                </c:pt>
                <c:pt idx="187">
                  <c:v>12529.17</c:v>
                </c:pt>
                <c:pt idx="188">
                  <c:v>10646.48</c:v>
                </c:pt>
              </c:numCache>
            </c:numRef>
          </c:val>
          <c:smooth val="0"/>
          <c:extLst>
            <c:ext xmlns:c16="http://schemas.microsoft.com/office/drawing/2014/chart" uri="{C3380CC4-5D6E-409C-BE32-E72D297353CC}">
              <c16:uniqueId val="{00000000-B536-46CA-8EE5-5852F6BFBAA2}"/>
            </c:ext>
          </c:extLst>
        </c:ser>
        <c:ser>
          <c:idx val="2"/>
          <c:order val="2"/>
          <c:tx>
            <c:strRef>
              <c:f>XSRAI!$D$1</c:f>
              <c:strCache>
                <c:ptCount val="1"/>
                <c:pt idx="0">
                  <c:v>S&amp;P TSXV Metals and Mining</c:v>
                </c:pt>
              </c:strCache>
            </c:strRef>
          </c:tx>
          <c:spPr>
            <a:ln w="28575" cap="rnd">
              <a:solidFill>
                <a:srgbClr val="C00000"/>
              </a:solidFill>
              <a:round/>
            </a:ln>
            <a:effectLst/>
          </c:spPr>
          <c:marker>
            <c:symbol val="none"/>
          </c:marker>
          <c:cat>
            <c:numRef>
              <c:f>XSRAI!$A$2:$A$190</c:f>
              <c:numCache>
                <c:formatCode>mmm\-yy</c:formatCode>
                <c:ptCount val="189"/>
                <c:pt idx="0">
                  <c:v>40360</c:v>
                </c:pt>
                <c:pt idx="1">
                  <c:v>40391</c:v>
                </c:pt>
                <c:pt idx="2">
                  <c:v>40422</c:v>
                </c:pt>
                <c:pt idx="3">
                  <c:v>40452</c:v>
                </c:pt>
                <c:pt idx="4">
                  <c:v>40483</c:v>
                </c:pt>
                <c:pt idx="5">
                  <c:v>40513</c:v>
                </c:pt>
                <c:pt idx="6">
                  <c:v>40544</c:v>
                </c:pt>
                <c:pt idx="7">
                  <c:v>40575</c:v>
                </c:pt>
                <c:pt idx="8">
                  <c:v>40603</c:v>
                </c:pt>
                <c:pt idx="9">
                  <c:v>40634</c:v>
                </c:pt>
                <c:pt idx="10">
                  <c:v>40664</c:v>
                </c:pt>
                <c:pt idx="11">
                  <c:v>40695</c:v>
                </c:pt>
                <c:pt idx="12">
                  <c:v>40725</c:v>
                </c:pt>
                <c:pt idx="13">
                  <c:v>40756</c:v>
                </c:pt>
                <c:pt idx="14">
                  <c:v>40787</c:v>
                </c:pt>
                <c:pt idx="15">
                  <c:v>40817</c:v>
                </c:pt>
                <c:pt idx="16">
                  <c:v>40848</c:v>
                </c:pt>
                <c:pt idx="17">
                  <c:v>40878</c:v>
                </c:pt>
                <c:pt idx="18">
                  <c:v>40909</c:v>
                </c:pt>
                <c:pt idx="19">
                  <c:v>40940</c:v>
                </c:pt>
                <c:pt idx="20">
                  <c:v>40969</c:v>
                </c:pt>
                <c:pt idx="21">
                  <c:v>41000</c:v>
                </c:pt>
                <c:pt idx="22">
                  <c:v>41030</c:v>
                </c:pt>
                <c:pt idx="23">
                  <c:v>41061</c:v>
                </c:pt>
                <c:pt idx="24">
                  <c:v>41091</c:v>
                </c:pt>
                <c:pt idx="25">
                  <c:v>41122</c:v>
                </c:pt>
                <c:pt idx="26">
                  <c:v>41153</c:v>
                </c:pt>
                <c:pt idx="27">
                  <c:v>41183</c:v>
                </c:pt>
                <c:pt idx="28">
                  <c:v>41214</c:v>
                </c:pt>
                <c:pt idx="29">
                  <c:v>41244</c:v>
                </c:pt>
                <c:pt idx="30">
                  <c:v>41275</c:v>
                </c:pt>
                <c:pt idx="31">
                  <c:v>41306</c:v>
                </c:pt>
                <c:pt idx="32">
                  <c:v>41334</c:v>
                </c:pt>
                <c:pt idx="33">
                  <c:v>41365</c:v>
                </c:pt>
                <c:pt idx="34">
                  <c:v>41395</c:v>
                </c:pt>
                <c:pt idx="35">
                  <c:v>41426</c:v>
                </c:pt>
                <c:pt idx="36">
                  <c:v>41456</c:v>
                </c:pt>
                <c:pt idx="37">
                  <c:v>41487</c:v>
                </c:pt>
                <c:pt idx="38">
                  <c:v>41518</c:v>
                </c:pt>
                <c:pt idx="39">
                  <c:v>41548</c:v>
                </c:pt>
                <c:pt idx="40">
                  <c:v>41579</c:v>
                </c:pt>
                <c:pt idx="41">
                  <c:v>41609</c:v>
                </c:pt>
                <c:pt idx="42">
                  <c:v>41640</c:v>
                </c:pt>
                <c:pt idx="43">
                  <c:v>41671</c:v>
                </c:pt>
                <c:pt idx="44">
                  <c:v>41699</c:v>
                </c:pt>
                <c:pt idx="45">
                  <c:v>41730</c:v>
                </c:pt>
                <c:pt idx="46">
                  <c:v>41760</c:v>
                </c:pt>
                <c:pt idx="47">
                  <c:v>41791</c:v>
                </c:pt>
                <c:pt idx="48">
                  <c:v>41821</c:v>
                </c:pt>
                <c:pt idx="49">
                  <c:v>41852</c:v>
                </c:pt>
                <c:pt idx="50">
                  <c:v>41883</c:v>
                </c:pt>
                <c:pt idx="51">
                  <c:v>41913</c:v>
                </c:pt>
                <c:pt idx="52">
                  <c:v>41944</c:v>
                </c:pt>
                <c:pt idx="53">
                  <c:v>41974</c:v>
                </c:pt>
                <c:pt idx="54">
                  <c:v>42005</c:v>
                </c:pt>
                <c:pt idx="55">
                  <c:v>42036</c:v>
                </c:pt>
                <c:pt idx="56">
                  <c:v>42064</c:v>
                </c:pt>
                <c:pt idx="57">
                  <c:v>42095</c:v>
                </c:pt>
                <c:pt idx="58">
                  <c:v>42125</c:v>
                </c:pt>
                <c:pt idx="59">
                  <c:v>42156</c:v>
                </c:pt>
                <c:pt idx="60">
                  <c:v>42186</c:v>
                </c:pt>
                <c:pt idx="61">
                  <c:v>42217</c:v>
                </c:pt>
                <c:pt idx="62">
                  <c:v>42248</c:v>
                </c:pt>
                <c:pt idx="63">
                  <c:v>42278</c:v>
                </c:pt>
                <c:pt idx="64">
                  <c:v>42309</c:v>
                </c:pt>
                <c:pt idx="65">
                  <c:v>42339</c:v>
                </c:pt>
                <c:pt idx="66">
                  <c:v>42370</c:v>
                </c:pt>
                <c:pt idx="67">
                  <c:v>42401</c:v>
                </c:pt>
                <c:pt idx="68">
                  <c:v>42430</c:v>
                </c:pt>
                <c:pt idx="69">
                  <c:v>42461</c:v>
                </c:pt>
                <c:pt idx="70">
                  <c:v>42491</c:v>
                </c:pt>
                <c:pt idx="71">
                  <c:v>42522</c:v>
                </c:pt>
                <c:pt idx="72">
                  <c:v>42552</c:v>
                </c:pt>
                <c:pt idx="73">
                  <c:v>42583</c:v>
                </c:pt>
                <c:pt idx="74">
                  <c:v>42614</c:v>
                </c:pt>
                <c:pt idx="75">
                  <c:v>42644</c:v>
                </c:pt>
                <c:pt idx="76">
                  <c:v>42675</c:v>
                </c:pt>
                <c:pt idx="77">
                  <c:v>42705</c:v>
                </c:pt>
                <c:pt idx="78">
                  <c:v>42736</c:v>
                </c:pt>
                <c:pt idx="79">
                  <c:v>42767</c:v>
                </c:pt>
                <c:pt idx="80">
                  <c:v>42795</c:v>
                </c:pt>
                <c:pt idx="81">
                  <c:v>42826</c:v>
                </c:pt>
                <c:pt idx="82">
                  <c:v>42856</c:v>
                </c:pt>
                <c:pt idx="83">
                  <c:v>42887</c:v>
                </c:pt>
                <c:pt idx="84">
                  <c:v>42917</c:v>
                </c:pt>
                <c:pt idx="85">
                  <c:v>42948</c:v>
                </c:pt>
                <c:pt idx="86">
                  <c:v>42979</c:v>
                </c:pt>
                <c:pt idx="87">
                  <c:v>43009</c:v>
                </c:pt>
                <c:pt idx="88">
                  <c:v>43040</c:v>
                </c:pt>
                <c:pt idx="89">
                  <c:v>43070</c:v>
                </c:pt>
                <c:pt idx="90">
                  <c:v>43101</c:v>
                </c:pt>
                <c:pt idx="91">
                  <c:v>43132</c:v>
                </c:pt>
                <c:pt idx="92">
                  <c:v>43160</c:v>
                </c:pt>
                <c:pt idx="93">
                  <c:v>43191</c:v>
                </c:pt>
                <c:pt idx="94">
                  <c:v>43221</c:v>
                </c:pt>
                <c:pt idx="95">
                  <c:v>43252</c:v>
                </c:pt>
                <c:pt idx="96">
                  <c:v>43282</c:v>
                </c:pt>
                <c:pt idx="97">
                  <c:v>43313</c:v>
                </c:pt>
                <c:pt idx="98">
                  <c:v>43344</c:v>
                </c:pt>
                <c:pt idx="99">
                  <c:v>43374</c:v>
                </c:pt>
                <c:pt idx="100">
                  <c:v>43405</c:v>
                </c:pt>
                <c:pt idx="101">
                  <c:v>43435</c:v>
                </c:pt>
                <c:pt idx="102">
                  <c:v>43466</c:v>
                </c:pt>
                <c:pt idx="103">
                  <c:v>43497</c:v>
                </c:pt>
                <c:pt idx="104">
                  <c:v>43525</c:v>
                </c:pt>
                <c:pt idx="105">
                  <c:v>43556</c:v>
                </c:pt>
                <c:pt idx="106">
                  <c:v>43586</c:v>
                </c:pt>
                <c:pt idx="107">
                  <c:v>43617</c:v>
                </c:pt>
                <c:pt idx="108">
                  <c:v>43647</c:v>
                </c:pt>
                <c:pt idx="109">
                  <c:v>43678</c:v>
                </c:pt>
                <c:pt idx="110">
                  <c:v>43709</c:v>
                </c:pt>
                <c:pt idx="111">
                  <c:v>43739</c:v>
                </c:pt>
                <c:pt idx="112">
                  <c:v>43770</c:v>
                </c:pt>
                <c:pt idx="113">
                  <c:v>43800</c:v>
                </c:pt>
                <c:pt idx="114">
                  <c:v>43831</c:v>
                </c:pt>
                <c:pt idx="115">
                  <c:v>43862</c:v>
                </c:pt>
                <c:pt idx="116">
                  <c:v>43891</c:v>
                </c:pt>
                <c:pt idx="117">
                  <c:v>43922</c:v>
                </c:pt>
                <c:pt idx="118">
                  <c:v>43952</c:v>
                </c:pt>
                <c:pt idx="119">
                  <c:v>43983</c:v>
                </c:pt>
                <c:pt idx="120">
                  <c:v>44013</c:v>
                </c:pt>
                <c:pt idx="121">
                  <c:v>44044</c:v>
                </c:pt>
                <c:pt idx="122">
                  <c:v>44075</c:v>
                </c:pt>
                <c:pt idx="123">
                  <c:v>44105</c:v>
                </c:pt>
                <c:pt idx="124">
                  <c:v>44136</c:v>
                </c:pt>
                <c:pt idx="125">
                  <c:v>44166</c:v>
                </c:pt>
                <c:pt idx="126">
                  <c:v>44197</c:v>
                </c:pt>
                <c:pt idx="127">
                  <c:v>44228</c:v>
                </c:pt>
                <c:pt idx="128">
                  <c:v>44256</c:v>
                </c:pt>
                <c:pt idx="129">
                  <c:v>44287</c:v>
                </c:pt>
                <c:pt idx="130">
                  <c:v>44317</c:v>
                </c:pt>
                <c:pt idx="131">
                  <c:v>44348</c:v>
                </c:pt>
                <c:pt idx="132">
                  <c:v>44378</c:v>
                </c:pt>
                <c:pt idx="133">
                  <c:v>44409</c:v>
                </c:pt>
                <c:pt idx="134">
                  <c:v>44440</c:v>
                </c:pt>
                <c:pt idx="135">
                  <c:v>44470</c:v>
                </c:pt>
                <c:pt idx="136">
                  <c:v>44501</c:v>
                </c:pt>
                <c:pt idx="137">
                  <c:v>44531</c:v>
                </c:pt>
                <c:pt idx="138">
                  <c:v>44562</c:v>
                </c:pt>
                <c:pt idx="139">
                  <c:v>44593</c:v>
                </c:pt>
                <c:pt idx="140">
                  <c:v>44621</c:v>
                </c:pt>
                <c:pt idx="141">
                  <c:v>44652</c:v>
                </c:pt>
                <c:pt idx="142">
                  <c:v>44682</c:v>
                </c:pt>
                <c:pt idx="143">
                  <c:v>44713</c:v>
                </c:pt>
                <c:pt idx="144">
                  <c:v>44743</c:v>
                </c:pt>
                <c:pt idx="145">
                  <c:v>44774</c:v>
                </c:pt>
                <c:pt idx="146">
                  <c:v>44805</c:v>
                </c:pt>
                <c:pt idx="147">
                  <c:v>44835</c:v>
                </c:pt>
                <c:pt idx="148">
                  <c:v>44866</c:v>
                </c:pt>
                <c:pt idx="149">
                  <c:v>44896</c:v>
                </c:pt>
                <c:pt idx="150">
                  <c:v>44927</c:v>
                </c:pt>
                <c:pt idx="151">
                  <c:v>44958</c:v>
                </c:pt>
                <c:pt idx="152">
                  <c:v>44986</c:v>
                </c:pt>
                <c:pt idx="153">
                  <c:v>45017</c:v>
                </c:pt>
                <c:pt idx="154">
                  <c:v>45047</c:v>
                </c:pt>
                <c:pt idx="155">
                  <c:v>45078</c:v>
                </c:pt>
                <c:pt idx="156">
                  <c:v>45108</c:v>
                </c:pt>
                <c:pt idx="157">
                  <c:v>45139</c:v>
                </c:pt>
                <c:pt idx="158">
                  <c:v>45170</c:v>
                </c:pt>
                <c:pt idx="159">
                  <c:v>45200</c:v>
                </c:pt>
                <c:pt idx="160">
                  <c:v>45231</c:v>
                </c:pt>
                <c:pt idx="161">
                  <c:v>45261</c:v>
                </c:pt>
                <c:pt idx="162">
                  <c:v>45292</c:v>
                </c:pt>
                <c:pt idx="163">
                  <c:v>45323</c:v>
                </c:pt>
                <c:pt idx="164">
                  <c:v>45352</c:v>
                </c:pt>
                <c:pt idx="165">
                  <c:v>45383</c:v>
                </c:pt>
                <c:pt idx="166">
                  <c:v>45413</c:v>
                </c:pt>
                <c:pt idx="167">
                  <c:v>45444</c:v>
                </c:pt>
                <c:pt idx="168">
                  <c:v>45474</c:v>
                </c:pt>
                <c:pt idx="169">
                  <c:v>45505</c:v>
                </c:pt>
                <c:pt idx="170">
                  <c:v>45536</c:v>
                </c:pt>
                <c:pt idx="171">
                  <c:v>45566</c:v>
                </c:pt>
                <c:pt idx="172">
                  <c:v>45597</c:v>
                </c:pt>
                <c:pt idx="173">
                  <c:v>45627</c:v>
                </c:pt>
                <c:pt idx="174">
                  <c:v>45658</c:v>
                </c:pt>
                <c:pt idx="175">
                  <c:v>45689</c:v>
                </c:pt>
                <c:pt idx="176">
                  <c:v>45717</c:v>
                </c:pt>
                <c:pt idx="177">
                  <c:v>45748</c:v>
                </c:pt>
                <c:pt idx="178">
                  <c:v>45778</c:v>
                </c:pt>
                <c:pt idx="179">
                  <c:v>45809</c:v>
                </c:pt>
                <c:pt idx="180">
                  <c:v>45839</c:v>
                </c:pt>
                <c:pt idx="181">
                  <c:v>45870</c:v>
                </c:pt>
                <c:pt idx="182">
                  <c:v>45901</c:v>
                </c:pt>
                <c:pt idx="183">
                  <c:v>45931</c:v>
                </c:pt>
                <c:pt idx="184">
                  <c:v>45962</c:v>
                </c:pt>
                <c:pt idx="185">
                  <c:v>45992</c:v>
                </c:pt>
                <c:pt idx="186">
                  <c:v>46023</c:v>
                </c:pt>
                <c:pt idx="187">
                  <c:v>46054</c:v>
                </c:pt>
                <c:pt idx="188">
                  <c:v>46082</c:v>
                </c:pt>
              </c:numCache>
            </c:numRef>
          </c:cat>
          <c:val>
            <c:numRef>
              <c:f>XSRAI!$D$2:$D$190</c:f>
              <c:numCache>
                <c:formatCode>General</c:formatCode>
                <c:ptCount val="189"/>
                <c:pt idx="68">
                  <c:v>3317</c:v>
                </c:pt>
                <c:pt idx="69">
                  <c:v>4252</c:v>
                </c:pt>
                <c:pt idx="70">
                  <c:v>4366</c:v>
                </c:pt>
                <c:pt idx="71">
                  <c:v>4939</c:v>
                </c:pt>
                <c:pt idx="72">
                  <c:v>5544</c:v>
                </c:pt>
                <c:pt idx="73">
                  <c:v>5335</c:v>
                </c:pt>
                <c:pt idx="74">
                  <c:v>5430</c:v>
                </c:pt>
                <c:pt idx="75">
                  <c:v>5054</c:v>
                </c:pt>
                <c:pt idx="76">
                  <c:v>4478</c:v>
                </c:pt>
                <c:pt idx="77">
                  <c:v>4566</c:v>
                </c:pt>
                <c:pt idx="78">
                  <c:v>5043</c:v>
                </c:pt>
                <c:pt idx="79">
                  <c:v>4990</c:v>
                </c:pt>
                <c:pt idx="80">
                  <c:v>4924</c:v>
                </c:pt>
                <c:pt idx="81">
                  <c:v>4860</c:v>
                </c:pt>
                <c:pt idx="82">
                  <c:v>4846</c:v>
                </c:pt>
                <c:pt idx="83">
                  <c:v>4654</c:v>
                </c:pt>
                <c:pt idx="84">
                  <c:v>4733</c:v>
                </c:pt>
                <c:pt idx="85">
                  <c:v>4962</c:v>
                </c:pt>
                <c:pt idx="86">
                  <c:v>4886</c:v>
                </c:pt>
                <c:pt idx="87">
                  <c:v>4814</c:v>
                </c:pt>
                <c:pt idx="88">
                  <c:v>4640</c:v>
                </c:pt>
                <c:pt idx="89">
                  <c:v>4780</c:v>
                </c:pt>
                <c:pt idx="90">
                  <c:v>4708</c:v>
                </c:pt>
                <c:pt idx="91">
                  <c:v>4488</c:v>
                </c:pt>
                <c:pt idx="92">
                  <c:v>4341</c:v>
                </c:pt>
                <c:pt idx="93">
                  <c:v>4201</c:v>
                </c:pt>
                <c:pt idx="94">
                  <c:v>4047</c:v>
                </c:pt>
                <c:pt idx="95">
                  <c:v>3804</c:v>
                </c:pt>
                <c:pt idx="96">
                  <c:v>3665.9999999999995</c:v>
                </c:pt>
                <c:pt idx="97">
                  <c:v>3504</c:v>
                </c:pt>
                <c:pt idx="98">
                  <c:v>3318</c:v>
                </c:pt>
                <c:pt idx="99">
                  <c:v>3104</c:v>
                </c:pt>
                <c:pt idx="100">
                  <c:v>2836</c:v>
                </c:pt>
                <c:pt idx="101">
                  <c:v>2814</c:v>
                </c:pt>
                <c:pt idx="102">
                  <c:v>3045</c:v>
                </c:pt>
                <c:pt idx="103">
                  <c:v>3025</c:v>
                </c:pt>
                <c:pt idx="104">
                  <c:v>2975</c:v>
                </c:pt>
                <c:pt idx="105">
                  <c:v>2809</c:v>
                </c:pt>
                <c:pt idx="106">
                  <c:v>2820</c:v>
                </c:pt>
                <c:pt idx="107">
                  <c:v>2939</c:v>
                </c:pt>
                <c:pt idx="108">
                  <c:v>3113</c:v>
                </c:pt>
                <c:pt idx="109">
                  <c:v>3311.9999999999995</c:v>
                </c:pt>
                <c:pt idx="110">
                  <c:v>3096</c:v>
                </c:pt>
                <c:pt idx="111">
                  <c:v>3077</c:v>
                </c:pt>
                <c:pt idx="112">
                  <c:v>2970</c:v>
                </c:pt>
                <c:pt idx="113">
                  <c:v>3399</c:v>
                </c:pt>
                <c:pt idx="114">
                  <c:v>3450</c:v>
                </c:pt>
                <c:pt idx="115">
                  <c:v>2914</c:v>
                </c:pt>
                <c:pt idx="116">
                  <c:v>2427</c:v>
                </c:pt>
                <c:pt idx="117">
                  <c:v>3097</c:v>
                </c:pt>
                <c:pt idx="118">
                  <c:v>3754</c:v>
                </c:pt>
                <c:pt idx="119">
                  <c:v>4475</c:v>
                </c:pt>
                <c:pt idx="120">
                  <c:v>5408</c:v>
                </c:pt>
                <c:pt idx="121">
                  <c:v>5712</c:v>
                </c:pt>
                <c:pt idx="122">
                  <c:v>5342</c:v>
                </c:pt>
                <c:pt idx="123">
                  <c:v>5123</c:v>
                </c:pt>
                <c:pt idx="124">
                  <c:v>5339</c:v>
                </c:pt>
                <c:pt idx="125">
                  <c:v>6041</c:v>
                </c:pt>
                <c:pt idx="126">
                  <c:v>5956</c:v>
                </c:pt>
                <c:pt idx="127">
                  <c:v>6087</c:v>
                </c:pt>
                <c:pt idx="128">
                  <c:v>5904</c:v>
                </c:pt>
                <c:pt idx="129">
                  <c:v>6136</c:v>
                </c:pt>
                <c:pt idx="130">
                  <c:v>6740.0000000000009</c:v>
                </c:pt>
                <c:pt idx="131">
                  <c:v>6461</c:v>
                </c:pt>
                <c:pt idx="132">
                  <c:v>6394</c:v>
                </c:pt>
                <c:pt idx="133">
                  <c:v>6086</c:v>
                </c:pt>
                <c:pt idx="134">
                  <c:v>5817</c:v>
                </c:pt>
                <c:pt idx="135">
                  <c:v>6798</c:v>
                </c:pt>
                <c:pt idx="136">
                  <c:v>6876.0000000000009</c:v>
                </c:pt>
                <c:pt idx="137">
                  <c:v>6938</c:v>
                </c:pt>
                <c:pt idx="138">
                  <c:v>6447</c:v>
                </c:pt>
                <c:pt idx="139">
                  <c:v>6534</c:v>
                </c:pt>
                <c:pt idx="140">
                  <c:v>6995</c:v>
                </c:pt>
                <c:pt idx="141">
                  <c:v>6326</c:v>
                </c:pt>
                <c:pt idx="142">
                  <c:v>5695</c:v>
                </c:pt>
                <c:pt idx="143">
                  <c:v>4705</c:v>
                </c:pt>
                <c:pt idx="144">
                  <c:v>4970</c:v>
                </c:pt>
                <c:pt idx="145">
                  <c:v>4916</c:v>
                </c:pt>
                <c:pt idx="146">
                  <c:v>4607</c:v>
                </c:pt>
                <c:pt idx="147">
                  <c:v>4651</c:v>
                </c:pt>
                <c:pt idx="148">
                  <c:v>4924</c:v>
                </c:pt>
                <c:pt idx="149">
                  <c:v>4713</c:v>
                </c:pt>
                <c:pt idx="150">
                  <c:v>5221</c:v>
                </c:pt>
                <c:pt idx="151">
                  <c:v>5240</c:v>
                </c:pt>
                <c:pt idx="152">
                  <c:v>5323</c:v>
                </c:pt>
                <c:pt idx="153">
                  <c:v>5216</c:v>
                </c:pt>
                <c:pt idx="154">
                  <c:v>5041</c:v>
                </c:pt>
                <c:pt idx="155">
                  <c:v>5041</c:v>
                </c:pt>
                <c:pt idx="156">
                  <c:v>5229</c:v>
                </c:pt>
                <c:pt idx="157">
                  <c:v>4776</c:v>
                </c:pt>
                <c:pt idx="158">
                  <c:v>4502</c:v>
                </c:pt>
                <c:pt idx="159">
                  <c:v>4040</c:v>
                </c:pt>
                <c:pt idx="160">
                  <c:v>4231</c:v>
                </c:pt>
                <c:pt idx="161">
                  <c:v>4271</c:v>
                </c:pt>
                <c:pt idx="162">
                  <c:v>3863.0000000000005</c:v>
                </c:pt>
                <c:pt idx="163">
                  <c:v>3759.0000000000005</c:v>
                </c:pt>
                <c:pt idx="164">
                  <c:v>3838.0000000000005</c:v>
                </c:pt>
                <c:pt idx="165">
                  <c:v>4054.9999999999995</c:v>
                </c:pt>
                <c:pt idx="166">
                  <c:v>4408</c:v>
                </c:pt>
                <c:pt idx="167">
                  <c:v>3957</c:v>
                </c:pt>
                <c:pt idx="168">
                  <c:v>4105</c:v>
                </c:pt>
                <c:pt idx="169">
                  <c:v>4027.0000000000005</c:v>
                </c:pt>
                <c:pt idx="170">
                  <c:v>4118</c:v>
                </c:pt>
                <c:pt idx="171">
                  <c:v>4434</c:v>
                </c:pt>
                <c:pt idx="172">
                  <c:v>4154</c:v>
                </c:pt>
                <c:pt idx="173">
                  <c:v>4011.9999999999995</c:v>
                </c:pt>
                <c:pt idx="174">
                  <c:v>4391</c:v>
                </c:pt>
                <c:pt idx="175">
                  <c:v>4574</c:v>
                </c:pt>
                <c:pt idx="176">
                  <c:v>4834</c:v>
                </c:pt>
                <c:pt idx="177">
                  <c:v>4934</c:v>
                </c:pt>
                <c:pt idx="178">
                  <c:v>5153</c:v>
                </c:pt>
                <c:pt idx="179">
                  <c:v>5561</c:v>
                </c:pt>
                <c:pt idx="180">
                  <c:v>5808</c:v>
                </c:pt>
                <c:pt idx="181">
                  <c:v>6773.9999999999991</c:v>
                </c:pt>
                <c:pt idx="182">
                  <c:v>8268</c:v>
                </c:pt>
                <c:pt idx="183">
                  <c:v>8062</c:v>
                </c:pt>
                <c:pt idx="184">
                  <c:v>8608</c:v>
                </c:pt>
                <c:pt idx="185">
                  <c:v>9435</c:v>
                </c:pt>
                <c:pt idx="186">
                  <c:v>10649</c:v>
                </c:pt>
                <c:pt idx="187">
                  <c:v>11810</c:v>
                </c:pt>
                <c:pt idx="188">
                  <c:v>9511</c:v>
                </c:pt>
              </c:numCache>
            </c:numRef>
          </c:val>
          <c:smooth val="0"/>
          <c:extLst>
            <c:ext xmlns:c16="http://schemas.microsoft.com/office/drawing/2014/chart" uri="{C3380CC4-5D6E-409C-BE32-E72D297353CC}">
              <c16:uniqueId val="{00000001-B536-46CA-8EE5-5852F6BFBAA2}"/>
            </c:ext>
          </c:extLst>
        </c:ser>
        <c:dLbls>
          <c:showLegendKey val="0"/>
          <c:showVal val="0"/>
          <c:showCatName val="0"/>
          <c:showSerName val="0"/>
          <c:showPercent val="0"/>
          <c:showBubbleSize val="0"/>
        </c:dLbls>
        <c:marker val="1"/>
        <c:smooth val="0"/>
        <c:axId val="845999743"/>
        <c:axId val="845998303"/>
      </c:lineChart>
      <c:lineChart>
        <c:grouping val="standard"/>
        <c:varyColors val="0"/>
        <c:ser>
          <c:idx val="0"/>
          <c:order val="0"/>
          <c:tx>
            <c:strRef>
              <c:f>XSRAI!$B$1</c:f>
              <c:strCache>
                <c:ptCount val="1"/>
                <c:pt idx="0">
                  <c:v>FEDFUNDS</c:v>
                </c:pt>
              </c:strCache>
            </c:strRef>
          </c:tx>
          <c:spPr>
            <a:ln w="28575" cap="rnd">
              <a:solidFill>
                <a:srgbClr val="FFC000"/>
              </a:solidFill>
              <a:prstDash val="sysDash"/>
              <a:round/>
            </a:ln>
            <a:effectLst/>
          </c:spPr>
          <c:marker>
            <c:symbol val="none"/>
          </c:marker>
          <c:cat>
            <c:numRef>
              <c:f>XSRAI!$A$2:$A$190</c:f>
              <c:numCache>
                <c:formatCode>mmm\-yy</c:formatCode>
                <c:ptCount val="189"/>
                <c:pt idx="0">
                  <c:v>40360</c:v>
                </c:pt>
                <c:pt idx="1">
                  <c:v>40391</c:v>
                </c:pt>
                <c:pt idx="2">
                  <c:v>40422</c:v>
                </c:pt>
                <c:pt idx="3">
                  <c:v>40452</c:v>
                </c:pt>
                <c:pt idx="4">
                  <c:v>40483</c:v>
                </c:pt>
                <c:pt idx="5">
                  <c:v>40513</c:v>
                </c:pt>
                <c:pt idx="6">
                  <c:v>40544</c:v>
                </c:pt>
                <c:pt idx="7">
                  <c:v>40575</c:v>
                </c:pt>
                <c:pt idx="8">
                  <c:v>40603</c:v>
                </c:pt>
                <c:pt idx="9">
                  <c:v>40634</c:v>
                </c:pt>
                <c:pt idx="10">
                  <c:v>40664</c:v>
                </c:pt>
                <c:pt idx="11">
                  <c:v>40695</c:v>
                </c:pt>
                <c:pt idx="12">
                  <c:v>40725</c:v>
                </c:pt>
                <c:pt idx="13">
                  <c:v>40756</c:v>
                </c:pt>
                <c:pt idx="14">
                  <c:v>40787</c:v>
                </c:pt>
                <c:pt idx="15">
                  <c:v>40817</c:v>
                </c:pt>
                <c:pt idx="16">
                  <c:v>40848</c:v>
                </c:pt>
                <c:pt idx="17">
                  <c:v>40878</c:v>
                </c:pt>
                <c:pt idx="18">
                  <c:v>40909</c:v>
                </c:pt>
                <c:pt idx="19">
                  <c:v>40940</c:v>
                </c:pt>
                <c:pt idx="20">
                  <c:v>40969</c:v>
                </c:pt>
                <c:pt idx="21">
                  <c:v>41000</c:v>
                </c:pt>
                <c:pt idx="22">
                  <c:v>41030</c:v>
                </c:pt>
                <c:pt idx="23">
                  <c:v>41061</c:v>
                </c:pt>
                <c:pt idx="24">
                  <c:v>41091</c:v>
                </c:pt>
                <c:pt idx="25">
                  <c:v>41122</c:v>
                </c:pt>
                <c:pt idx="26">
                  <c:v>41153</c:v>
                </c:pt>
                <c:pt idx="27">
                  <c:v>41183</c:v>
                </c:pt>
                <c:pt idx="28">
                  <c:v>41214</c:v>
                </c:pt>
                <c:pt idx="29">
                  <c:v>41244</c:v>
                </c:pt>
                <c:pt idx="30">
                  <c:v>41275</c:v>
                </c:pt>
                <c:pt idx="31">
                  <c:v>41306</c:v>
                </c:pt>
                <c:pt idx="32">
                  <c:v>41334</c:v>
                </c:pt>
                <c:pt idx="33">
                  <c:v>41365</c:v>
                </c:pt>
                <c:pt idx="34">
                  <c:v>41395</c:v>
                </c:pt>
                <c:pt idx="35">
                  <c:v>41426</c:v>
                </c:pt>
                <c:pt idx="36">
                  <c:v>41456</c:v>
                </c:pt>
                <c:pt idx="37">
                  <c:v>41487</c:v>
                </c:pt>
                <c:pt idx="38">
                  <c:v>41518</c:v>
                </c:pt>
                <c:pt idx="39">
                  <c:v>41548</c:v>
                </c:pt>
                <c:pt idx="40">
                  <c:v>41579</c:v>
                </c:pt>
                <c:pt idx="41">
                  <c:v>41609</c:v>
                </c:pt>
                <c:pt idx="42">
                  <c:v>41640</c:v>
                </c:pt>
                <c:pt idx="43">
                  <c:v>41671</c:v>
                </c:pt>
                <c:pt idx="44">
                  <c:v>41699</c:v>
                </c:pt>
                <c:pt idx="45">
                  <c:v>41730</c:v>
                </c:pt>
                <c:pt idx="46">
                  <c:v>41760</c:v>
                </c:pt>
                <c:pt idx="47">
                  <c:v>41791</c:v>
                </c:pt>
                <c:pt idx="48">
                  <c:v>41821</c:v>
                </c:pt>
                <c:pt idx="49">
                  <c:v>41852</c:v>
                </c:pt>
                <c:pt idx="50">
                  <c:v>41883</c:v>
                </c:pt>
                <c:pt idx="51">
                  <c:v>41913</c:v>
                </c:pt>
                <c:pt idx="52">
                  <c:v>41944</c:v>
                </c:pt>
                <c:pt idx="53">
                  <c:v>41974</c:v>
                </c:pt>
                <c:pt idx="54">
                  <c:v>42005</c:v>
                </c:pt>
                <c:pt idx="55">
                  <c:v>42036</c:v>
                </c:pt>
                <c:pt idx="56">
                  <c:v>42064</c:v>
                </c:pt>
                <c:pt idx="57">
                  <c:v>42095</c:v>
                </c:pt>
                <c:pt idx="58">
                  <c:v>42125</c:v>
                </c:pt>
                <c:pt idx="59">
                  <c:v>42156</c:v>
                </c:pt>
                <c:pt idx="60">
                  <c:v>42186</c:v>
                </c:pt>
                <c:pt idx="61">
                  <c:v>42217</c:v>
                </c:pt>
                <c:pt idx="62">
                  <c:v>42248</c:v>
                </c:pt>
                <c:pt idx="63">
                  <c:v>42278</c:v>
                </c:pt>
                <c:pt idx="64">
                  <c:v>42309</c:v>
                </c:pt>
                <c:pt idx="65">
                  <c:v>42339</c:v>
                </c:pt>
                <c:pt idx="66">
                  <c:v>42370</c:v>
                </c:pt>
                <c:pt idx="67">
                  <c:v>42401</c:v>
                </c:pt>
                <c:pt idx="68">
                  <c:v>42430</c:v>
                </c:pt>
                <c:pt idx="69">
                  <c:v>42461</c:v>
                </c:pt>
                <c:pt idx="70">
                  <c:v>42491</c:v>
                </c:pt>
                <c:pt idx="71">
                  <c:v>42522</c:v>
                </c:pt>
                <c:pt idx="72">
                  <c:v>42552</c:v>
                </c:pt>
                <c:pt idx="73">
                  <c:v>42583</c:v>
                </c:pt>
                <c:pt idx="74">
                  <c:v>42614</c:v>
                </c:pt>
                <c:pt idx="75">
                  <c:v>42644</c:v>
                </c:pt>
                <c:pt idx="76">
                  <c:v>42675</c:v>
                </c:pt>
                <c:pt idx="77">
                  <c:v>42705</c:v>
                </c:pt>
                <c:pt idx="78">
                  <c:v>42736</c:v>
                </c:pt>
                <c:pt idx="79">
                  <c:v>42767</c:v>
                </c:pt>
                <c:pt idx="80">
                  <c:v>42795</c:v>
                </c:pt>
                <c:pt idx="81">
                  <c:v>42826</c:v>
                </c:pt>
                <c:pt idx="82">
                  <c:v>42856</c:v>
                </c:pt>
                <c:pt idx="83">
                  <c:v>42887</c:v>
                </c:pt>
                <c:pt idx="84">
                  <c:v>42917</c:v>
                </c:pt>
                <c:pt idx="85">
                  <c:v>42948</c:v>
                </c:pt>
                <c:pt idx="86">
                  <c:v>42979</c:v>
                </c:pt>
                <c:pt idx="87">
                  <c:v>43009</c:v>
                </c:pt>
                <c:pt idx="88">
                  <c:v>43040</c:v>
                </c:pt>
                <c:pt idx="89">
                  <c:v>43070</c:v>
                </c:pt>
                <c:pt idx="90">
                  <c:v>43101</c:v>
                </c:pt>
                <c:pt idx="91">
                  <c:v>43132</c:v>
                </c:pt>
                <c:pt idx="92">
                  <c:v>43160</c:v>
                </c:pt>
                <c:pt idx="93">
                  <c:v>43191</c:v>
                </c:pt>
                <c:pt idx="94">
                  <c:v>43221</c:v>
                </c:pt>
                <c:pt idx="95">
                  <c:v>43252</c:v>
                </c:pt>
                <c:pt idx="96">
                  <c:v>43282</c:v>
                </c:pt>
                <c:pt idx="97">
                  <c:v>43313</c:v>
                </c:pt>
                <c:pt idx="98">
                  <c:v>43344</c:v>
                </c:pt>
                <c:pt idx="99">
                  <c:v>43374</c:v>
                </c:pt>
                <c:pt idx="100">
                  <c:v>43405</c:v>
                </c:pt>
                <c:pt idx="101">
                  <c:v>43435</c:v>
                </c:pt>
                <c:pt idx="102">
                  <c:v>43466</c:v>
                </c:pt>
                <c:pt idx="103">
                  <c:v>43497</c:v>
                </c:pt>
                <c:pt idx="104">
                  <c:v>43525</c:v>
                </c:pt>
                <c:pt idx="105">
                  <c:v>43556</c:v>
                </c:pt>
                <c:pt idx="106">
                  <c:v>43586</c:v>
                </c:pt>
                <c:pt idx="107">
                  <c:v>43617</c:v>
                </c:pt>
                <c:pt idx="108">
                  <c:v>43647</c:v>
                </c:pt>
                <c:pt idx="109">
                  <c:v>43678</c:v>
                </c:pt>
                <c:pt idx="110">
                  <c:v>43709</c:v>
                </c:pt>
                <c:pt idx="111">
                  <c:v>43739</c:v>
                </c:pt>
                <c:pt idx="112">
                  <c:v>43770</c:v>
                </c:pt>
                <c:pt idx="113">
                  <c:v>43800</c:v>
                </c:pt>
                <c:pt idx="114">
                  <c:v>43831</c:v>
                </c:pt>
                <c:pt idx="115">
                  <c:v>43862</c:v>
                </c:pt>
                <c:pt idx="116">
                  <c:v>43891</c:v>
                </c:pt>
                <c:pt idx="117">
                  <c:v>43922</c:v>
                </c:pt>
                <c:pt idx="118">
                  <c:v>43952</c:v>
                </c:pt>
                <c:pt idx="119">
                  <c:v>43983</c:v>
                </c:pt>
                <c:pt idx="120">
                  <c:v>44013</c:v>
                </c:pt>
                <c:pt idx="121">
                  <c:v>44044</c:v>
                </c:pt>
                <c:pt idx="122">
                  <c:v>44075</c:v>
                </c:pt>
                <c:pt idx="123">
                  <c:v>44105</c:v>
                </c:pt>
                <c:pt idx="124">
                  <c:v>44136</c:v>
                </c:pt>
                <c:pt idx="125">
                  <c:v>44166</c:v>
                </c:pt>
                <c:pt idx="126">
                  <c:v>44197</c:v>
                </c:pt>
                <c:pt idx="127">
                  <c:v>44228</c:v>
                </c:pt>
                <c:pt idx="128">
                  <c:v>44256</c:v>
                </c:pt>
                <c:pt idx="129">
                  <c:v>44287</c:v>
                </c:pt>
                <c:pt idx="130">
                  <c:v>44317</c:v>
                </c:pt>
                <c:pt idx="131">
                  <c:v>44348</c:v>
                </c:pt>
                <c:pt idx="132">
                  <c:v>44378</c:v>
                </c:pt>
                <c:pt idx="133">
                  <c:v>44409</c:v>
                </c:pt>
                <c:pt idx="134">
                  <c:v>44440</c:v>
                </c:pt>
                <c:pt idx="135">
                  <c:v>44470</c:v>
                </c:pt>
                <c:pt idx="136">
                  <c:v>44501</c:v>
                </c:pt>
                <c:pt idx="137">
                  <c:v>44531</c:v>
                </c:pt>
                <c:pt idx="138">
                  <c:v>44562</c:v>
                </c:pt>
                <c:pt idx="139">
                  <c:v>44593</c:v>
                </c:pt>
                <c:pt idx="140">
                  <c:v>44621</c:v>
                </c:pt>
                <c:pt idx="141">
                  <c:v>44652</c:v>
                </c:pt>
                <c:pt idx="142">
                  <c:v>44682</c:v>
                </c:pt>
                <c:pt idx="143">
                  <c:v>44713</c:v>
                </c:pt>
                <c:pt idx="144">
                  <c:v>44743</c:v>
                </c:pt>
                <c:pt idx="145">
                  <c:v>44774</c:v>
                </c:pt>
                <c:pt idx="146">
                  <c:v>44805</c:v>
                </c:pt>
                <c:pt idx="147">
                  <c:v>44835</c:v>
                </c:pt>
                <c:pt idx="148">
                  <c:v>44866</c:v>
                </c:pt>
                <c:pt idx="149">
                  <c:v>44896</c:v>
                </c:pt>
                <c:pt idx="150">
                  <c:v>44927</c:v>
                </c:pt>
                <c:pt idx="151">
                  <c:v>44958</c:v>
                </c:pt>
                <c:pt idx="152">
                  <c:v>44986</c:v>
                </c:pt>
                <c:pt idx="153">
                  <c:v>45017</c:v>
                </c:pt>
                <c:pt idx="154">
                  <c:v>45047</c:v>
                </c:pt>
                <c:pt idx="155">
                  <c:v>45078</c:v>
                </c:pt>
                <c:pt idx="156">
                  <c:v>45108</c:v>
                </c:pt>
                <c:pt idx="157">
                  <c:v>45139</c:v>
                </c:pt>
                <c:pt idx="158">
                  <c:v>45170</c:v>
                </c:pt>
                <c:pt idx="159">
                  <c:v>45200</c:v>
                </c:pt>
                <c:pt idx="160">
                  <c:v>45231</c:v>
                </c:pt>
                <c:pt idx="161">
                  <c:v>45261</c:v>
                </c:pt>
                <c:pt idx="162">
                  <c:v>45292</c:v>
                </c:pt>
                <c:pt idx="163">
                  <c:v>45323</c:v>
                </c:pt>
                <c:pt idx="164">
                  <c:v>45352</c:v>
                </c:pt>
                <c:pt idx="165">
                  <c:v>45383</c:v>
                </c:pt>
                <c:pt idx="166">
                  <c:v>45413</c:v>
                </c:pt>
                <c:pt idx="167">
                  <c:v>45444</c:v>
                </c:pt>
                <c:pt idx="168">
                  <c:v>45474</c:v>
                </c:pt>
                <c:pt idx="169">
                  <c:v>45505</c:v>
                </c:pt>
                <c:pt idx="170">
                  <c:v>45536</c:v>
                </c:pt>
                <c:pt idx="171">
                  <c:v>45566</c:v>
                </c:pt>
                <c:pt idx="172">
                  <c:v>45597</c:v>
                </c:pt>
                <c:pt idx="173">
                  <c:v>45627</c:v>
                </c:pt>
                <c:pt idx="174">
                  <c:v>45658</c:v>
                </c:pt>
                <c:pt idx="175">
                  <c:v>45689</c:v>
                </c:pt>
                <c:pt idx="176">
                  <c:v>45717</c:v>
                </c:pt>
                <c:pt idx="177">
                  <c:v>45748</c:v>
                </c:pt>
                <c:pt idx="178">
                  <c:v>45778</c:v>
                </c:pt>
                <c:pt idx="179">
                  <c:v>45809</c:v>
                </c:pt>
                <c:pt idx="180">
                  <c:v>45839</c:v>
                </c:pt>
                <c:pt idx="181">
                  <c:v>45870</c:v>
                </c:pt>
                <c:pt idx="182">
                  <c:v>45901</c:v>
                </c:pt>
                <c:pt idx="183">
                  <c:v>45931</c:v>
                </c:pt>
                <c:pt idx="184">
                  <c:v>45962</c:v>
                </c:pt>
                <c:pt idx="185">
                  <c:v>45992</c:v>
                </c:pt>
                <c:pt idx="186">
                  <c:v>46023</c:v>
                </c:pt>
                <c:pt idx="187">
                  <c:v>46054</c:v>
                </c:pt>
                <c:pt idx="188">
                  <c:v>46082</c:v>
                </c:pt>
              </c:numCache>
            </c:numRef>
          </c:cat>
          <c:val>
            <c:numRef>
              <c:f>XSRAI!$B$2:$B$190</c:f>
              <c:numCache>
                <c:formatCode>0.00%</c:formatCode>
                <c:ptCount val="189"/>
                <c:pt idx="0">
                  <c:v>1.8E-3</c:v>
                </c:pt>
                <c:pt idx="1">
                  <c:v>1.9E-3</c:v>
                </c:pt>
                <c:pt idx="2">
                  <c:v>1.9E-3</c:v>
                </c:pt>
                <c:pt idx="3">
                  <c:v>1.9E-3</c:v>
                </c:pt>
                <c:pt idx="4">
                  <c:v>1.9E-3</c:v>
                </c:pt>
                <c:pt idx="5">
                  <c:v>1.8E-3</c:v>
                </c:pt>
                <c:pt idx="6">
                  <c:v>1.7000000000000001E-3</c:v>
                </c:pt>
                <c:pt idx="7">
                  <c:v>1.6000000000000001E-3</c:v>
                </c:pt>
                <c:pt idx="8">
                  <c:v>1.4000000000000002E-3</c:v>
                </c:pt>
                <c:pt idx="9">
                  <c:v>1E-3</c:v>
                </c:pt>
                <c:pt idx="10">
                  <c:v>8.9999999999999998E-4</c:v>
                </c:pt>
                <c:pt idx="11">
                  <c:v>8.9999999999999998E-4</c:v>
                </c:pt>
                <c:pt idx="12">
                  <c:v>7.000000000000001E-4</c:v>
                </c:pt>
                <c:pt idx="13">
                  <c:v>1E-3</c:v>
                </c:pt>
                <c:pt idx="14">
                  <c:v>8.0000000000000004E-4</c:v>
                </c:pt>
                <c:pt idx="15">
                  <c:v>7.000000000000001E-4</c:v>
                </c:pt>
                <c:pt idx="16">
                  <c:v>8.0000000000000004E-4</c:v>
                </c:pt>
                <c:pt idx="17">
                  <c:v>7.000000000000001E-4</c:v>
                </c:pt>
                <c:pt idx="18">
                  <c:v>8.0000000000000004E-4</c:v>
                </c:pt>
                <c:pt idx="19">
                  <c:v>1E-3</c:v>
                </c:pt>
                <c:pt idx="20">
                  <c:v>1.2999999999999999E-3</c:v>
                </c:pt>
                <c:pt idx="21">
                  <c:v>1.4000000000000002E-3</c:v>
                </c:pt>
                <c:pt idx="22">
                  <c:v>1.6000000000000001E-3</c:v>
                </c:pt>
                <c:pt idx="23">
                  <c:v>1.6000000000000001E-3</c:v>
                </c:pt>
                <c:pt idx="24">
                  <c:v>1.6000000000000001E-3</c:v>
                </c:pt>
                <c:pt idx="25">
                  <c:v>1.2999999999999999E-3</c:v>
                </c:pt>
                <c:pt idx="26">
                  <c:v>1.4000000000000002E-3</c:v>
                </c:pt>
                <c:pt idx="27">
                  <c:v>1.6000000000000001E-3</c:v>
                </c:pt>
                <c:pt idx="28">
                  <c:v>1.6000000000000001E-3</c:v>
                </c:pt>
                <c:pt idx="29">
                  <c:v>1.6000000000000001E-3</c:v>
                </c:pt>
                <c:pt idx="30">
                  <c:v>1.4000000000000002E-3</c:v>
                </c:pt>
                <c:pt idx="31">
                  <c:v>1.5E-3</c:v>
                </c:pt>
                <c:pt idx="32">
                  <c:v>1.4000000000000002E-3</c:v>
                </c:pt>
                <c:pt idx="33">
                  <c:v>1.5E-3</c:v>
                </c:pt>
                <c:pt idx="34">
                  <c:v>1.1000000000000001E-3</c:v>
                </c:pt>
                <c:pt idx="35">
                  <c:v>8.9999999999999998E-4</c:v>
                </c:pt>
                <c:pt idx="36">
                  <c:v>8.9999999999999998E-4</c:v>
                </c:pt>
                <c:pt idx="37">
                  <c:v>8.0000000000000004E-4</c:v>
                </c:pt>
                <c:pt idx="38">
                  <c:v>8.0000000000000004E-4</c:v>
                </c:pt>
                <c:pt idx="39">
                  <c:v>8.9999999999999998E-4</c:v>
                </c:pt>
                <c:pt idx="40">
                  <c:v>8.0000000000000004E-4</c:v>
                </c:pt>
                <c:pt idx="41">
                  <c:v>8.9999999999999998E-4</c:v>
                </c:pt>
                <c:pt idx="42">
                  <c:v>7.000000000000001E-4</c:v>
                </c:pt>
                <c:pt idx="43">
                  <c:v>7.000000000000001E-4</c:v>
                </c:pt>
                <c:pt idx="44">
                  <c:v>8.0000000000000004E-4</c:v>
                </c:pt>
                <c:pt idx="45">
                  <c:v>8.9999999999999998E-4</c:v>
                </c:pt>
                <c:pt idx="46">
                  <c:v>8.9999999999999998E-4</c:v>
                </c:pt>
                <c:pt idx="47">
                  <c:v>1E-3</c:v>
                </c:pt>
                <c:pt idx="48">
                  <c:v>8.9999999999999998E-4</c:v>
                </c:pt>
                <c:pt idx="49">
                  <c:v>8.9999999999999998E-4</c:v>
                </c:pt>
                <c:pt idx="50">
                  <c:v>8.9999999999999998E-4</c:v>
                </c:pt>
                <c:pt idx="51">
                  <c:v>8.9999999999999998E-4</c:v>
                </c:pt>
                <c:pt idx="52">
                  <c:v>8.9999999999999998E-4</c:v>
                </c:pt>
                <c:pt idx="53">
                  <c:v>1.1999999999999999E-3</c:v>
                </c:pt>
                <c:pt idx="54">
                  <c:v>1.1000000000000001E-3</c:v>
                </c:pt>
                <c:pt idx="55">
                  <c:v>1.1000000000000001E-3</c:v>
                </c:pt>
                <c:pt idx="56">
                  <c:v>1.1000000000000001E-3</c:v>
                </c:pt>
                <c:pt idx="57">
                  <c:v>1.1999999999999999E-3</c:v>
                </c:pt>
                <c:pt idx="58">
                  <c:v>1.1999999999999999E-3</c:v>
                </c:pt>
                <c:pt idx="59">
                  <c:v>1.2999999999999999E-3</c:v>
                </c:pt>
                <c:pt idx="60">
                  <c:v>1.2999999999999999E-3</c:v>
                </c:pt>
                <c:pt idx="61">
                  <c:v>1.4000000000000002E-3</c:v>
                </c:pt>
                <c:pt idx="62">
                  <c:v>1.4000000000000002E-3</c:v>
                </c:pt>
                <c:pt idx="63">
                  <c:v>1.1999999999999999E-3</c:v>
                </c:pt>
                <c:pt idx="64">
                  <c:v>1.1999999999999999E-3</c:v>
                </c:pt>
                <c:pt idx="65">
                  <c:v>2.3999999999999998E-3</c:v>
                </c:pt>
                <c:pt idx="66">
                  <c:v>3.4000000000000002E-3</c:v>
                </c:pt>
                <c:pt idx="67">
                  <c:v>3.8E-3</c:v>
                </c:pt>
                <c:pt idx="68">
                  <c:v>3.5999999999999999E-3</c:v>
                </c:pt>
                <c:pt idx="69">
                  <c:v>3.7000000000000002E-3</c:v>
                </c:pt>
                <c:pt idx="70">
                  <c:v>3.7000000000000002E-3</c:v>
                </c:pt>
                <c:pt idx="71">
                  <c:v>3.8E-3</c:v>
                </c:pt>
                <c:pt idx="72">
                  <c:v>3.9000000000000003E-3</c:v>
                </c:pt>
                <c:pt idx="73">
                  <c:v>4.0000000000000001E-3</c:v>
                </c:pt>
                <c:pt idx="74">
                  <c:v>4.0000000000000001E-3</c:v>
                </c:pt>
                <c:pt idx="75">
                  <c:v>4.0000000000000001E-3</c:v>
                </c:pt>
                <c:pt idx="76">
                  <c:v>4.0999999999999995E-3</c:v>
                </c:pt>
                <c:pt idx="77">
                  <c:v>5.4000000000000003E-3</c:v>
                </c:pt>
                <c:pt idx="78">
                  <c:v>6.5000000000000006E-3</c:v>
                </c:pt>
                <c:pt idx="79">
                  <c:v>6.6E-3</c:v>
                </c:pt>
                <c:pt idx="80">
                  <c:v>7.9000000000000008E-3</c:v>
                </c:pt>
                <c:pt idx="81">
                  <c:v>9.0000000000000011E-3</c:v>
                </c:pt>
                <c:pt idx="82">
                  <c:v>9.1000000000000004E-3</c:v>
                </c:pt>
                <c:pt idx="83">
                  <c:v>1.04E-2</c:v>
                </c:pt>
                <c:pt idx="84">
                  <c:v>1.15E-2</c:v>
                </c:pt>
                <c:pt idx="85">
                  <c:v>1.1599999999999999E-2</c:v>
                </c:pt>
                <c:pt idx="86">
                  <c:v>1.15E-2</c:v>
                </c:pt>
                <c:pt idx="87">
                  <c:v>1.15E-2</c:v>
                </c:pt>
                <c:pt idx="88">
                  <c:v>1.1599999999999999E-2</c:v>
                </c:pt>
                <c:pt idx="89">
                  <c:v>1.3000000000000001E-2</c:v>
                </c:pt>
                <c:pt idx="90">
                  <c:v>1.41E-2</c:v>
                </c:pt>
                <c:pt idx="91">
                  <c:v>1.4199999999999999E-2</c:v>
                </c:pt>
                <c:pt idx="92">
                  <c:v>1.5100000000000001E-2</c:v>
                </c:pt>
                <c:pt idx="93">
                  <c:v>1.6899999999999998E-2</c:v>
                </c:pt>
                <c:pt idx="94">
                  <c:v>1.7000000000000001E-2</c:v>
                </c:pt>
                <c:pt idx="95">
                  <c:v>1.8200000000000001E-2</c:v>
                </c:pt>
                <c:pt idx="96">
                  <c:v>1.9099999999999999E-2</c:v>
                </c:pt>
                <c:pt idx="97">
                  <c:v>1.9099999999999999E-2</c:v>
                </c:pt>
                <c:pt idx="98">
                  <c:v>1.95E-2</c:v>
                </c:pt>
                <c:pt idx="99">
                  <c:v>2.1899999999999999E-2</c:v>
                </c:pt>
                <c:pt idx="100">
                  <c:v>2.2000000000000002E-2</c:v>
                </c:pt>
                <c:pt idx="101">
                  <c:v>2.2700000000000001E-2</c:v>
                </c:pt>
                <c:pt idx="102">
                  <c:v>2.4E-2</c:v>
                </c:pt>
                <c:pt idx="103">
                  <c:v>2.4E-2</c:v>
                </c:pt>
                <c:pt idx="104">
                  <c:v>2.41E-2</c:v>
                </c:pt>
                <c:pt idx="105">
                  <c:v>2.4199999999999999E-2</c:v>
                </c:pt>
                <c:pt idx="106">
                  <c:v>2.3900000000000001E-2</c:v>
                </c:pt>
                <c:pt idx="107">
                  <c:v>2.3799999999999998E-2</c:v>
                </c:pt>
                <c:pt idx="108">
                  <c:v>2.4E-2</c:v>
                </c:pt>
                <c:pt idx="109">
                  <c:v>2.1299999999999999E-2</c:v>
                </c:pt>
                <c:pt idx="110">
                  <c:v>2.0400000000000001E-2</c:v>
                </c:pt>
                <c:pt idx="111">
                  <c:v>1.83E-2</c:v>
                </c:pt>
                <c:pt idx="112">
                  <c:v>1.55E-2</c:v>
                </c:pt>
                <c:pt idx="113">
                  <c:v>1.55E-2</c:v>
                </c:pt>
                <c:pt idx="114">
                  <c:v>1.55E-2</c:v>
                </c:pt>
                <c:pt idx="115">
                  <c:v>1.5800000000000002E-2</c:v>
                </c:pt>
                <c:pt idx="116">
                  <c:v>6.5000000000000006E-3</c:v>
                </c:pt>
                <c:pt idx="117">
                  <c:v>5.0000000000000001E-4</c:v>
                </c:pt>
                <c:pt idx="118">
                  <c:v>5.0000000000000001E-4</c:v>
                </c:pt>
                <c:pt idx="119">
                  <c:v>8.0000000000000004E-4</c:v>
                </c:pt>
                <c:pt idx="120">
                  <c:v>8.9999999999999998E-4</c:v>
                </c:pt>
                <c:pt idx="121">
                  <c:v>1E-3</c:v>
                </c:pt>
                <c:pt idx="122">
                  <c:v>8.9999999999999998E-4</c:v>
                </c:pt>
                <c:pt idx="123">
                  <c:v>8.9999999999999998E-4</c:v>
                </c:pt>
                <c:pt idx="124">
                  <c:v>8.9999999999999998E-4</c:v>
                </c:pt>
                <c:pt idx="125">
                  <c:v>8.9999999999999998E-4</c:v>
                </c:pt>
                <c:pt idx="126">
                  <c:v>8.9999999999999998E-4</c:v>
                </c:pt>
                <c:pt idx="127">
                  <c:v>8.0000000000000004E-4</c:v>
                </c:pt>
                <c:pt idx="128">
                  <c:v>7.000000000000001E-4</c:v>
                </c:pt>
                <c:pt idx="129">
                  <c:v>7.000000000000001E-4</c:v>
                </c:pt>
                <c:pt idx="130">
                  <c:v>5.9999999999999995E-4</c:v>
                </c:pt>
                <c:pt idx="131">
                  <c:v>8.0000000000000004E-4</c:v>
                </c:pt>
                <c:pt idx="132">
                  <c:v>1E-3</c:v>
                </c:pt>
                <c:pt idx="133">
                  <c:v>8.9999999999999998E-4</c:v>
                </c:pt>
                <c:pt idx="134">
                  <c:v>8.0000000000000004E-4</c:v>
                </c:pt>
                <c:pt idx="135">
                  <c:v>8.0000000000000004E-4</c:v>
                </c:pt>
                <c:pt idx="136">
                  <c:v>8.0000000000000004E-4</c:v>
                </c:pt>
                <c:pt idx="137">
                  <c:v>8.0000000000000004E-4</c:v>
                </c:pt>
                <c:pt idx="138">
                  <c:v>8.0000000000000004E-4</c:v>
                </c:pt>
                <c:pt idx="139">
                  <c:v>8.0000000000000004E-4</c:v>
                </c:pt>
                <c:pt idx="140">
                  <c:v>2E-3</c:v>
                </c:pt>
                <c:pt idx="141">
                  <c:v>3.3E-3</c:v>
                </c:pt>
                <c:pt idx="142">
                  <c:v>7.7000000000000002E-3</c:v>
                </c:pt>
                <c:pt idx="143">
                  <c:v>1.21E-2</c:v>
                </c:pt>
                <c:pt idx="144">
                  <c:v>1.6799999999999999E-2</c:v>
                </c:pt>
                <c:pt idx="145">
                  <c:v>2.3300000000000001E-2</c:v>
                </c:pt>
                <c:pt idx="146">
                  <c:v>2.5600000000000001E-2</c:v>
                </c:pt>
                <c:pt idx="147">
                  <c:v>3.0800000000000001E-2</c:v>
                </c:pt>
                <c:pt idx="148">
                  <c:v>3.78E-2</c:v>
                </c:pt>
                <c:pt idx="149">
                  <c:v>4.0999999999999995E-2</c:v>
                </c:pt>
                <c:pt idx="150">
                  <c:v>4.3299999999999998E-2</c:v>
                </c:pt>
                <c:pt idx="151">
                  <c:v>4.5700000000000005E-2</c:v>
                </c:pt>
                <c:pt idx="152">
                  <c:v>4.6500000000000007E-2</c:v>
                </c:pt>
                <c:pt idx="153">
                  <c:v>4.8300000000000003E-2</c:v>
                </c:pt>
                <c:pt idx="154">
                  <c:v>5.0599999999999999E-2</c:v>
                </c:pt>
                <c:pt idx="155">
                  <c:v>5.0799999999999998E-2</c:v>
                </c:pt>
                <c:pt idx="156">
                  <c:v>5.1200000000000002E-2</c:v>
                </c:pt>
                <c:pt idx="157">
                  <c:v>5.33E-2</c:v>
                </c:pt>
                <c:pt idx="158">
                  <c:v>5.33E-2</c:v>
                </c:pt>
                <c:pt idx="159">
                  <c:v>5.33E-2</c:v>
                </c:pt>
                <c:pt idx="160">
                  <c:v>5.33E-2</c:v>
                </c:pt>
                <c:pt idx="161">
                  <c:v>5.33E-2</c:v>
                </c:pt>
                <c:pt idx="162">
                  <c:v>5.33E-2</c:v>
                </c:pt>
                <c:pt idx="163">
                  <c:v>5.33E-2</c:v>
                </c:pt>
                <c:pt idx="164">
                  <c:v>5.33E-2</c:v>
                </c:pt>
                <c:pt idx="165">
                  <c:v>5.33E-2</c:v>
                </c:pt>
                <c:pt idx="166">
                  <c:v>5.33E-2</c:v>
                </c:pt>
                <c:pt idx="167">
                  <c:v>5.33E-2</c:v>
                </c:pt>
                <c:pt idx="168">
                  <c:v>5.33E-2</c:v>
                </c:pt>
                <c:pt idx="169">
                  <c:v>5.33E-2</c:v>
                </c:pt>
                <c:pt idx="170">
                  <c:v>5.1299999999999998E-2</c:v>
                </c:pt>
                <c:pt idx="171">
                  <c:v>4.8300000000000003E-2</c:v>
                </c:pt>
                <c:pt idx="172">
                  <c:v>4.6399999999999997E-2</c:v>
                </c:pt>
                <c:pt idx="173">
                  <c:v>4.4800000000000006E-2</c:v>
                </c:pt>
                <c:pt idx="174">
                  <c:v>4.3299999999999998E-2</c:v>
                </c:pt>
                <c:pt idx="175">
                  <c:v>4.3299999999999998E-2</c:v>
                </c:pt>
                <c:pt idx="176">
                  <c:v>4.3299999999999998E-2</c:v>
                </c:pt>
                <c:pt idx="177">
                  <c:v>4.3299999999999998E-2</c:v>
                </c:pt>
                <c:pt idx="178">
                  <c:v>4.3299999999999998E-2</c:v>
                </c:pt>
                <c:pt idx="179">
                  <c:v>4.3299999999999998E-2</c:v>
                </c:pt>
                <c:pt idx="180">
                  <c:v>4.3299999999999998E-2</c:v>
                </c:pt>
                <c:pt idx="181">
                  <c:v>4.3299999999999998E-2</c:v>
                </c:pt>
                <c:pt idx="182">
                  <c:v>4.2199999999999994E-2</c:v>
                </c:pt>
                <c:pt idx="183">
                  <c:v>4.0899999999999999E-2</c:v>
                </c:pt>
                <c:pt idx="184">
                  <c:v>3.8800000000000001E-2</c:v>
                </c:pt>
                <c:pt idx="185">
                  <c:v>3.7199999999999997E-2</c:v>
                </c:pt>
                <c:pt idx="186">
                  <c:v>3.6400000000000002E-2</c:v>
                </c:pt>
                <c:pt idx="187">
                  <c:v>3.6400000000000002E-2</c:v>
                </c:pt>
                <c:pt idx="188">
                  <c:v>3.6400000000000002E-2</c:v>
                </c:pt>
              </c:numCache>
            </c:numRef>
          </c:val>
          <c:smooth val="0"/>
          <c:extLst>
            <c:ext xmlns:c16="http://schemas.microsoft.com/office/drawing/2014/chart" uri="{C3380CC4-5D6E-409C-BE32-E72D297353CC}">
              <c16:uniqueId val="{00000002-B536-46CA-8EE5-5852F6BFBAA2}"/>
            </c:ext>
          </c:extLst>
        </c:ser>
        <c:dLbls>
          <c:showLegendKey val="0"/>
          <c:showVal val="0"/>
          <c:showCatName val="0"/>
          <c:showSerName val="0"/>
          <c:showPercent val="0"/>
          <c:showBubbleSize val="0"/>
        </c:dLbls>
        <c:marker val="1"/>
        <c:smooth val="0"/>
        <c:axId val="902133311"/>
        <c:axId val="902132351"/>
      </c:lineChart>
      <c:dateAx>
        <c:axId val="845999743"/>
        <c:scaling>
          <c:orientation val="minMax"/>
          <c:min val="43282"/>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de-DE"/>
          </a:p>
        </c:txPr>
        <c:crossAx val="845998303"/>
        <c:crosses val="autoZero"/>
        <c:auto val="1"/>
        <c:lblOffset val="100"/>
        <c:baseTimeUnit val="months"/>
        <c:majorUnit val="12"/>
        <c:majorTimeUnit val="months"/>
      </c:dateAx>
      <c:valAx>
        <c:axId val="845998303"/>
        <c:scaling>
          <c:orientation val="minMax"/>
          <c:max val="13000"/>
          <c:min val="2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de-DE"/>
          </a:p>
        </c:txPr>
        <c:crossAx val="845999743"/>
        <c:crosses val="autoZero"/>
        <c:crossBetween val="between"/>
        <c:majorUnit val="2000"/>
      </c:valAx>
      <c:valAx>
        <c:axId val="902132351"/>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de-DE"/>
          </a:p>
        </c:txPr>
        <c:crossAx val="902133311"/>
        <c:crosses val="max"/>
        <c:crossBetween val="between"/>
      </c:valAx>
      <c:dateAx>
        <c:axId val="902133311"/>
        <c:scaling>
          <c:orientation val="minMax"/>
        </c:scaling>
        <c:delete val="1"/>
        <c:axPos val="b"/>
        <c:numFmt formatCode="mmm\-yy" sourceLinked="1"/>
        <c:majorTickMark val="out"/>
        <c:minorTickMark val="none"/>
        <c:tickLblPos val="nextTo"/>
        <c:crossAx val="902132351"/>
        <c:crosses val="autoZero"/>
        <c:auto val="1"/>
        <c:lblOffset val="100"/>
        <c:baseTimeUnit val="months"/>
      </c:date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AU" b="1" dirty="0"/>
              <a:t>Canada's </a:t>
            </a:r>
            <a:r>
              <a:rPr lang="en-AU" b="1" baseline="0" dirty="0"/>
              <a:t>Pension Industry</a:t>
            </a:r>
          </a:p>
          <a:p>
            <a:pPr>
              <a:defRPr/>
            </a:pPr>
            <a:r>
              <a:rPr lang="en-AU" b="1" baseline="0" dirty="0"/>
              <a:t>$1.7 USD Trillion</a:t>
            </a:r>
            <a:endParaRPr lang="en-AU" b="1"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9.0277777777777776E-2"/>
          <c:y val="0.22214967920676582"/>
          <c:w val="0.81388888888888888"/>
          <c:h val="0.57282990667833189"/>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AU" b="1" dirty="0"/>
              <a:t>Canada's </a:t>
            </a:r>
            <a:r>
              <a:rPr lang="en-AU" b="1" baseline="0" dirty="0"/>
              <a:t>Pension Industry</a:t>
            </a:r>
          </a:p>
          <a:p>
            <a:pPr>
              <a:defRPr/>
            </a:pPr>
            <a:r>
              <a:rPr lang="en-AU" b="1" baseline="0" dirty="0"/>
              <a:t>$1.7 USD Trillion</a:t>
            </a:r>
            <a:endParaRPr lang="en-AU" b="1"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9.0277777777777776E-2"/>
          <c:y val="0.22214967920676582"/>
          <c:w val="0.81388888888888888"/>
          <c:h val="0.57282990667833189"/>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TSX EV/2026e Prodn Oz (US$/oz)</a:t>
            </a:r>
          </a:p>
        </c:rich>
      </c:tx>
      <c:layout>
        <c:manualLayout>
          <c:xMode val="edge"/>
          <c:yMode val="edge"/>
          <c:x val="0.18825324915630287"/>
          <c:y val="3.0314725322491978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1502632033012393"/>
          <c:y val="2.816011774632762E-2"/>
          <c:w val="0.84562341604053848"/>
          <c:h val="0.76204071261458228"/>
        </c:manualLayout>
      </c:layout>
      <c:barChart>
        <c:barDir val="col"/>
        <c:grouping val="clustered"/>
        <c:varyColors val="0"/>
        <c:ser>
          <c:idx val="0"/>
          <c:order val="0"/>
          <c:tx>
            <c:strRef>
              <c:f>Sheet1!$F$1</c:f>
              <c:strCache>
                <c:ptCount val="1"/>
                <c:pt idx="0">
                  <c:v>EV/2026e Prodn Oz (US$/oz)</c:v>
                </c:pt>
              </c:strCache>
            </c:strRef>
          </c:tx>
          <c:spPr>
            <a:solidFill>
              <a:srgbClr val="C00000"/>
            </a:solidFill>
            <a:ln>
              <a:noFill/>
            </a:ln>
            <a:effectLst/>
          </c:spPr>
          <c:invertIfNegative val="0"/>
          <c:cat>
            <c:strRef>
              <c:f>Sheet1!$B$2:$B$14</c:f>
              <c:strCache>
                <c:ptCount val="13"/>
                <c:pt idx="0">
                  <c:v>Orezone</c:v>
                </c:pt>
                <c:pt idx="1">
                  <c:v>Torex Gold Resources</c:v>
                </c:pt>
                <c:pt idx="2">
                  <c:v>OceonoGold</c:v>
                </c:pt>
                <c:pt idx="3">
                  <c:v>Wesdome Gold Mines</c:v>
                </c:pt>
                <c:pt idx="4">
                  <c:v>Eldorado Gold</c:v>
                </c:pt>
                <c:pt idx="5">
                  <c:v>SSR Mining</c:v>
                </c:pt>
                <c:pt idx="6">
                  <c:v>Orio Mining</c:v>
                </c:pt>
                <c:pt idx="7">
                  <c:v>K92 Mining</c:v>
                </c:pt>
                <c:pt idx="8">
                  <c:v>DPM Metols</c:v>
                </c:pt>
                <c:pt idx="9">
                  <c:v>Artemis Gold</c:v>
                </c:pt>
                <c:pt idx="10">
                  <c:v>Alamos Gold</c:v>
                </c:pt>
                <c:pt idx="11">
                  <c:v>Lundin Gold</c:v>
                </c:pt>
                <c:pt idx="12">
                  <c:v>G Mining Ventures</c:v>
                </c:pt>
              </c:strCache>
            </c:strRef>
          </c:cat>
          <c:val>
            <c:numRef>
              <c:f>Sheet1!$F$2:$F$14</c:f>
              <c:numCache>
                <c:formatCode>_-"$"* #,##0_-;\-"$"* #,##0_-;_-"$"* "-"??_-;_-@_-</c:formatCode>
                <c:ptCount val="13"/>
                <c:pt idx="0">
                  <c:v>6490</c:v>
                </c:pt>
                <c:pt idx="1">
                  <c:v>9032.8227571115967</c:v>
                </c:pt>
                <c:pt idx="2">
                  <c:v>11900.166389351081</c:v>
                </c:pt>
                <c:pt idx="3">
                  <c:v>14654.450261780104</c:v>
                </c:pt>
                <c:pt idx="4">
                  <c:v>14924.385633270322</c:v>
                </c:pt>
                <c:pt idx="5">
                  <c:v>16024.813895781637</c:v>
                </c:pt>
                <c:pt idx="6">
                  <c:v>19668.587896253601</c:v>
                </c:pt>
                <c:pt idx="7">
                  <c:v>19966.346153846152</c:v>
                </c:pt>
                <c:pt idx="8">
                  <c:v>23929.824561403508</c:v>
                </c:pt>
                <c:pt idx="9">
                  <c:v>29004.016064257026</c:v>
                </c:pt>
                <c:pt idx="10">
                  <c:v>33286.898839137648</c:v>
                </c:pt>
                <c:pt idx="11">
                  <c:v>39780.198019801981</c:v>
                </c:pt>
                <c:pt idx="12">
                  <c:v>51120</c:v>
                </c:pt>
              </c:numCache>
            </c:numRef>
          </c:val>
          <c:extLst>
            <c:ext xmlns:c16="http://schemas.microsoft.com/office/drawing/2014/chart" uri="{C3380CC4-5D6E-409C-BE32-E72D297353CC}">
              <c16:uniqueId val="{00000000-7017-41C3-9FE2-B5388F9707FD}"/>
            </c:ext>
          </c:extLst>
        </c:ser>
        <c:dLbls>
          <c:showLegendKey val="0"/>
          <c:showVal val="0"/>
          <c:showCatName val="0"/>
          <c:showSerName val="0"/>
          <c:showPercent val="0"/>
          <c:showBubbleSize val="0"/>
        </c:dLbls>
        <c:gapWidth val="121"/>
        <c:overlap val="-27"/>
        <c:axId val="1626571264"/>
        <c:axId val="1626565984"/>
      </c:barChart>
      <c:catAx>
        <c:axId val="162657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626565984"/>
        <c:crosses val="autoZero"/>
        <c:auto val="1"/>
        <c:lblAlgn val="ctr"/>
        <c:lblOffset val="100"/>
        <c:noMultiLvlLbl val="0"/>
      </c:catAx>
      <c:valAx>
        <c:axId val="162656598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626571264"/>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ASX EV/</a:t>
            </a:r>
            <a:r>
              <a:rPr lang="en-US" sz="2000" b="1" dirty="0" err="1"/>
              <a:t>Prodn</a:t>
            </a:r>
            <a:r>
              <a:rPr lang="en-US" sz="2000" b="1" dirty="0"/>
              <a:t> Oz (US$/oz)</a:t>
            </a:r>
          </a:p>
        </c:rich>
      </c:tx>
      <c:layout>
        <c:manualLayout>
          <c:xMode val="edge"/>
          <c:yMode val="edge"/>
          <c:x val="0.25731233595800523"/>
          <c:y val="8.0298796881387566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4380621172353455"/>
          <c:y val="7.2611614281536827E-2"/>
          <c:w val="0.82563823272090986"/>
          <c:h val="0.73209108463279116"/>
        </c:manualLayout>
      </c:layout>
      <c:barChart>
        <c:barDir val="col"/>
        <c:grouping val="clustered"/>
        <c:varyColors val="0"/>
        <c:ser>
          <c:idx val="0"/>
          <c:order val="0"/>
          <c:tx>
            <c:strRef>
              <c:f>Sheet1!$P$1</c:f>
              <c:strCache>
                <c:ptCount val="1"/>
                <c:pt idx="0">
                  <c:v>EV/Prodn Oz (US$/oz)</c:v>
                </c:pt>
              </c:strCache>
            </c:strRef>
          </c:tx>
          <c:spPr>
            <a:solidFill>
              <a:srgbClr val="365C4A"/>
            </a:solidFill>
            <a:ln>
              <a:noFill/>
            </a:ln>
            <a:effectLst/>
          </c:spPr>
          <c:invertIfNegative val="0"/>
          <c:cat>
            <c:strRef>
              <c:f>Sheet1!$M$2:$M$11</c:f>
              <c:strCache>
                <c:ptCount val="10"/>
                <c:pt idx="0">
                  <c:v>WAF</c:v>
                </c:pt>
                <c:pt idx="1">
                  <c:v>RRL</c:v>
                </c:pt>
                <c:pt idx="2">
                  <c:v>RSG</c:v>
                </c:pt>
                <c:pt idx="3">
                  <c:v>VAU</c:v>
                </c:pt>
                <c:pt idx="4">
                  <c:v>WGC</c:v>
                </c:pt>
                <c:pt idx="5">
                  <c:v>PRU</c:v>
                </c:pt>
                <c:pt idx="6">
                  <c:v>GGP</c:v>
                </c:pt>
                <c:pt idx="7">
                  <c:v>GMD</c:v>
                </c:pt>
                <c:pt idx="8">
                  <c:v>RMS</c:v>
                </c:pt>
                <c:pt idx="9">
                  <c:v>EVN</c:v>
                </c:pt>
              </c:strCache>
            </c:strRef>
          </c:cat>
          <c:val>
            <c:numRef>
              <c:f>Sheet1!$P$2:$P$11</c:f>
              <c:numCache>
                <c:formatCode>_-"$"* #,##0_-;\-"$"* #,##0_-;_-"$"* "-"??_-;_-@_-</c:formatCode>
                <c:ptCount val="10"/>
                <c:pt idx="0">
                  <c:v>4862.4857142857145</c:v>
                </c:pt>
                <c:pt idx="1">
                  <c:v>5938.3336898395719</c:v>
                </c:pt>
                <c:pt idx="2">
                  <c:v>7146.87109375</c:v>
                </c:pt>
                <c:pt idx="3">
                  <c:v>7338.4434328358202</c:v>
                </c:pt>
                <c:pt idx="4">
                  <c:v>8653.4098765432082</c:v>
                </c:pt>
                <c:pt idx="5">
                  <c:v>10143.454829268292</c:v>
                </c:pt>
                <c:pt idx="6">
                  <c:v>13306.620312499999</c:v>
                </c:pt>
                <c:pt idx="7">
                  <c:v>16077.871443624867</c:v>
                </c:pt>
                <c:pt idx="8">
                  <c:v>21484.6</c:v>
                </c:pt>
                <c:pt idx="9">
                  <c:v>25933.742420027815</c:v>
                </c:pt>
              </c:numCache>
            </c:numRef>
          </c:val>
          <c:extLst>
            <c:ext xmlns:c16="http://schemas.microsoft.com/office/drawing/2014/chart" uri="{C3380CC4-5D6E-409C-BE32-E72D297353CC}">
              <c16:uniqueId val="{00000000-8FCB-4420-93E8-A818F70919E5}"/>
            </c:ext>
          </c:extLst>
        </c:ser>
        <c:dLbls>
          <c:showLegendKey val="0"/>
          <c:showVal val="0"/>
          <c:showCatName val="0"/>
          <c:showSerName val="0"/>
          <c:showPercent val="0"/>
          <c:showBubbleSize val="0"/>
        </c:dLbls>
        <c:gapWidth val="121"/>
        <c:overlap val="-27"/>
        <c:axId val="1386928048"/>
        <c:axId val="1386928528"/>
      </c:barChart>
      <c:catAx>
        <c:axId val="138692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386928528"/>
        <c:crosses val="autoZero"/>
        <c:auto val="1"/>
        <c:lblAlgn val="ctr"/>
        <c:lblOffset val="100"/>
        <c:noMultiLvlLbl val="0"/>
      </c:catAx>
      <c:valAx>
        <c:axId val="1386928528"/>
        <c:scaling>
          <c:orientation val="minMax"/>
          <c:max val="60000"/>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386928048"/>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AU" b="1" dirty="0"/>
              <a:t>Canada's </a:t>
            </a:r>
            <a:r>
              <a:rPr lang="en-AU" b="1" baseline="0" dirty="0"/>
              <a:t>Pension Industry</a:t>
            </a:r>
          </a:p>
          <a:p>
            <a:pPr>
              <a:defRPr/>
            </a:pPr>
            <a:r>
              <a:rPr lang="en-AU" b="1" baseline="0" dirty="0"/>
              <a:t>$1.7 USD Trillion</a:t>
            </a:r>
            <a:endParaRPr lang="en-AU" b="1"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9.0277777777777776E-2"/>
          <c:y val="0.22214967920676582"/>
          <c:w val="0.81388888888888888"/>
          <c:h val="0.57282990667833189"/>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dirty="0"/>
              <a:t>TSX EV / Resource oz M&amp;I&amp;I </a:t>
            </a:r>
          </a:p>
          <a:p>
            <a:pPr>
              <a:defRPr/>
            </a:pPr>
            <a:r>
              <a:rPr lang="en-US" dirty="0"/>
              <a:t>(US$ per oz)</a:t>
            </a:r>
          </a:p>
        </c:rich>
      </c:tx>
      <c:layout>
        <c:manualLayout>
          <c:xMode val="edge"/>
          <c:yMode val="edge"/>
          <c:x val="0.2167357551491067"/>
          <c:y val="2.1469489341011352E-2"/>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9.4643376460005813E-2"/>
          <c:y val="9.3254473817326933E-2"/>
          <c:w val="0.8785151732393699"/>
          <c:h val="0.69511085208726331"/>
        </c:manualLayout>
      </c:layout>
      <c:barChart>
        <c:barDir val="col"/>
        <c:grouping val="clustered"/>
        <c:varyColors val="0"/>
        <c:ser>
          <c:idx val="0"/>
          <c:order val="0"/>
          <c:tx>
            <c:strRef>
              <c:f>Sheet1!$G$1</c:f>
              <c:strCache>
                <c:ptCount val="1"/>
                <c:pt idx="0">
                  <c:v>EV / oz M&amp;I&amp;I (US$ per oz)</c:v>
                </c:pt>
              </c:strCache>
            </c:strRef>
          </c:tx>
          <c:spPr>
            <a:solidFill>
              <a:srgbClr val="CC3300"/>
            </a:solidFill>
            <a:ln>
              <a:noFill/>
            </a:ln>
            <a:effectLst/>
          </c:spPr>
          <c:invertIfNegative val="0"/>
          <c:cat>
            <c:strRef>
              <c:f>Sheet1!$B$2:$B$14</c:f>
              <c:strCache>
                <c:ptCount val="13"/>
                <c:pt idx="0">
                  <c:v>Orezone</c:v>
                </c:pt>
                <c:pt idx="1">
                  <c:v>Eldorado Gold</c:v>
                </c:pt>
                <c:pt idx="2">
                  <c:v>SSR Mining</c:v>
                </c:pt>
                <c:pt idx="3">
                  <c:v>K92 Mining</c:v>
                </c:pt>
                <c:pt idx="4">
                  <c:v>Orio Mining</c:v>
                </c:pt>
                <c:pt idx="5">
                  <c:v>Artemis Gold</c:v>
                </c:pt>
                <c:pt idx="6">
                  <c:v>Torex Gold Resources</c:v>
                </c:pt>
                <c:pt idx="7">
                  <c:v>OceonoGold</c:v>
                </c:pt>
                <c:pt idx="8">
                  <c:v>Alamos Gold</c:v>
                </c:pt>
                <c:pt idx="9">
                  <c:v>DPM Metols</c:v>
                </c:pt>
                <c:pt idx="10">
                  <c:v>G Mining Ventures</c:v>
                </c:pt>
                <c:pt idx="11">
                  <c:v>Wesdome Gold Mines</c:v>
                </c:pt>
                <c:pt idx="12">
                  <c:v>Lundin Gold</c:v>
                </c:pt>
              </c:strCache>
            </c:strRef>
          </c:cat>
          <c:val>
            <c:numRef>
              <c:f>Sheet1!$G$2:$G$14</c:f>
              <c:numCache>
                <c:formatCode>General</c:formatCode>
                <c:ptCount val="13"/>
                <c:pt idx="0">
                  <c:v>227</c:v>
                </c:pt>
                <c:pt idx="1">
                  <c:v>260</c:v>
                </c:pt>
                <c:pt idx="2">
                  <c:v>335</c:v>
                </c:pt>
                <c:pt idx="3">
                  <c:v>455</c:v>
                </c:pt>
                <c:pt idx="4">
                  <c:v>469</c:v>
                </c:pt>
                <c:pt idx="5">
                  <c:v>606</c:v>
                </c:pt>
                <c:pt idx="6">
                  <c:v>630</c:v>
                </c:pt>
                <c:pt idx="7">
                  <c:v>642</c:v>
                </c:pt>
                <c:pt idx="8">
                  <c:v>729</c:v>
                </c:pt>
                <c:pt idx="9">
                  <c:v>879</c:v>
                </c:pt>
                <c:pt idx="10">
                  <c:v>1122</c:v>
                </c:pt>
                <c:pt idx="11">
                  <c:v>1264</c:v>
                </c:pt>
                <c:pt idx="12">
                  <c:v>2363</c:v>
                </c:pt>
              </c:numCache>
            </c:numRef>
          </c:val>
          <c:extLst>
            <c:ext xmlns:c16="http://schemas.microsoft.com/office/drawing/2014/chart" uri="{C3380CC4-5D6E-409C-BE32-E72D297353CC}">
              <c16:uniqueId val="{00000000-083F-451E-BA06-21F7EC9FDCFE}"/>
            </c:ext>
          </c:extLst>
        </c:ser>
        <c:dLbls>
          <c:showLegendKey val="0"/>
          <c:showVal val="0"/>
          <c:showCatName val="0"/>
          <c:showSerName val="0"/>
          <c:showPercent val="0"/>
          <c:showBubbleSize val="0"/>
        </c:dLbls>
        <c:gapWidth val="111"/>
        <c:overlap val="-27"/>
        <c:axId val="1399142176"/>
        <c:axId val="1399134496"/>
      </c:barChart>
      <c:catAx>
        <c:axId val="139914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de-DE"/>
          </a:p>
        </c:txPr>
        <c:crossAx val="1399134496"/>
        <c:crosses val="autoZero"/>
        <c:auto val="1"/>
        <c:lblAlgn val="ctr"/>
        <c:lblOffset val="100"/>
        <c:noMultiLvlLbl val="0"/>
      </c:catAx>
      <c:valAx>
        <c:axId val="1399134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crossAx val="1399142176"/>
        <c:crosses val="autoZero"/>
        <c:crossBetween val="between"/>
      </c:valAx>
      <c:spPr>
        <a:noFill/>
        <a:ln>
          <a:noFill/>
        </a:ln>
        <a:effectLst/>
      </c:spPr>
    </c:plotArea>
    <c:plotVisOnly val="1"/>
    <c:dispBlanksAs val="gap"/>
    <c:showDLblsOverMax val="0"/>
  </c:chart>
  <c:spPr>
    <a:noFill/>
    <a:ln>
      <a:noFill/>
    </a:ln>
    <a:effectLst/>
  </c:spPr>
  <c:txPr>
    <a:bodyPr/>
    <a:lstStyle/>
    <a:p>
      <a:pPr>
        <a:defRPr sz="1600" b="1"/>
      </a:pPr>
      <a:endParaRPr lang="de-D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ASX</a:t>
            </a:r>
            <a:r>
              <a:rPr lang="en-US" sz="2000" b="1" baseline="0" dirty="0"/>
              <a:t> </a:t>
            </a:r>
            <a:r>
              <a:rPr lang="en-US" sz="2000" b="1" dirty="0"/>
              <a:t>EV / Resource oz M&amp;I&amp;I </a:t>
            </a:r>
          </a:p>
          <a:p>
            <a:pPr>
              <a:defRPr sz="2000" b="1"/>
            </a:pPr>
            <a:r>
              <a:rPr lang="en-US" sz="2000" b="1" dirty="0"/>
              <a:t>(US$ per oz)</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8.0826484539081506E-2"/>
          <c:y val="9.9353542104278852E-2"/>
          <c:w val="0.89322234082195939"/>
          <c:h val="0.71630573074490123"/>
        </c:manualLayout>
      </c:layout>
      <c:barChart>
        <c:barDir val="col"/>
        <c:grouping val="clustered"/>
        <c:varyColors val="0"/>
        <c:ser>
          <c:idx val="0"/>
          <c:order val="0"/>
          <c:tx>
            <c:strRef>
              <c:f>Sheet1!$R$1</c:f>
              <c:strCache>
                <c:ptCount val="1"/>
                <c:pt idx="0">
                  <c:v>EV / oz M&amp;I&amp;I (US$ per oz)</c:v>
                </c:pt>
              </c:strCache>
            </c:strRef>
          </c:tx>
          <c:spPr>
            <a:solidFill>
              <a:srgbClr val="365C4A"/>
            </a:solidFill>
            <a:ln>
              <a:noFill/>
            </a:ln>
            <a:effectLst/>
          </c:spPr>
          <c:invertIfNegative val="0"/>
          <c:cat>
            <c:strRef>
              <c:f>Sheet1!$M$2:$M$11</c:f>
              <c:strCache>
                <c:ptCount val="10"/>
                <c:pt idx="0">
                  <c:v>RSG</c:v>
                </c:pt>
                <c:pt idx="1">
                  <c:v>WAF</c:v>
                </c:pt>
                <c:pt idx="2">
                  <c:v>VAU</c:v>
                </c:pt>
                <c:pt idx="3">
                  <c:v>GMD</c:v>
                </c:pt>
                <c:pt idx="4">
                  <c:v>WGC</c:v>
                </c:pt>
                <c:pt idx="5">
                  <c:v>RMS</c:v>
                </c:pt>
                <c:pt idx="6">
                  <c:v>GGP</c:v>
                </c:pt>
                <c:pt idx="7">
                  <c:v>PRU</c:v>
                </c:pt>
                <c:pt idx="8">
                  <c:v>RRL</c:v>
                </c:pt>
                <c:pt idx="9">
                  <c:v>EVN</c:v>
                </c:pt>
              </c:strCache>
            </c:strRef>
          </c:cat>
          <c:val>
            <c:numRef>
              <c:f>Sheet1!$R$2:$R$11</c:f>
              <c:numCache>
                <c:formatCode>General</c:formatCode>
                <c:ptCount val="10"/>
                <c:pt idx="0">
                  <c:v>103.66</c:v>
                </c:pt>
                <c:pt idx="1">
                  <c:v>181.04999999999998</c:v>
                </c:pt>
                <c:pt idx="2">
                  <c:v>200.92999999999998</c:v>
                </c:pt>
                <c:pt idx="3">
                  <c:v>217.97</c:v>
                </c:pt>
                <c:pt idx="4">
                  <c:v>230.75</c:v>
                </c:pt>
                <c:pt idx="5">
                  <c:v>351.45</c:v>
                </c:pt>
                <c:pt idx="6">
                  <c:v>418.9</c:v>
                </c:pt>
                <c:pt idx="7">
                  <c:v>423.15999999999997</c:v>
                </c:pt>
                <c:pt idx="8">
                  <c:v>455.10999999999996</c:v>
                </c:pt>
                <c:pt idx="9">
                  <c:v>621.95999999999992</c:v>
                </c:pt>
              </c:numCache>
            </c:numRef>
          </c:val>
          <c:extLst>
            <c:ext xmlns:c16="http://schemas.microsoft.com/office/drawing/2014/chart" uri="{C3380CC4-5D6E-409C-BE32-E72D297353CC}">
              <c16:uniqueId val="{00000000-7628-4245-81E6-266C0D9C4715}"/>
            </c:ext>
          </c:extLst>
        </c:ser>
        <c:dLbls>
          <c:showLegendKey val="0"/>
          <c:showVal val="0"/>
          <c:showCatName val="0"/>
          <c:showSerName val="0"/>
          <c:showPercent val="0"/>
          <c:showBubbleSize val="0"/>
        </c:dLbls>
        <c:gapWidth val="112"/>
        <c:overlap val="-27"/>
        <c:axId val="999023376"/>
        <c:axId val="999025296"/>
      </c:barChart>
      <c:catAx>
        <c:axId val="99902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999025296"/>
        <c:crosses val="autoZero"/>
        <c:auto val="1"/>
        <c:lblAlgn val="ctr"/>
        <c:lblOffset val="100"/>
        <c:noMultiLvlLbl val="0"/>
      </c:catAx>
      <c:valAx>
        <c:axId val="999025296"/>
        <c:scaling>
          <c:orientation val="minMax"/>
          <c:max val="2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999023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AU" b="1" dirty="0"/>
              <a:t>Canada's </a:t>
            </a:r>
            <a:r>
              <a:rPr lang="en-AU" b="1" baseline="0" dirty="0"/>
              <a:t>Pension Industry</a:t>
            </a:r>
          </a:p>
          <a:p>
            <a:pPr>
              <a:defRPr/>
            </a:pPr>
            <a:r>
              <a:rPr lang="en-AU" b="1" baseline="0" dirty="0"/>
              <a:t>$1.7 USD Trillion</a:t>
            </a:r>
            <a:endParaRPr lang="en-AU" b="1"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9.0277777777777776E-2"/>
          <c:y val="0.22214967920676582"/>
          <c:w val="0.81388888888888888"/>
          <c:h val="0.57282990667833189"/>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AU" b="1"/>
              <a:t>Capstone</a:t>
            </a:r>
            <a:r>
              <a:rPr lang="en-AU" b="1" baseline="0"/>
              <a:t> Copper and PMET (Li) ASX Listings</a:t>
            </a:r>
            <a:endParaRPr lang="en-AU"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'PMT Historical Data'!$C$1</c:f>
              <c:strCache>
                <c:ptCount val="1"/>
                <c:pt idx="0">
                  <c:v>CAP Price (LHS)</c:v>
                </c:pt>
              </c:strCache>
            </c:strRef>
          </c:tx>
          <c:spPr>
            <a:ln w="28575" cap="rnd">
              <a:solidFill>
                <a:srgbClr val="00B050"/>
              </a:solidFill>
              <a:round/>
            </a:ln>
            <a:effectLst/>
          </c:spPr>
          <c:marker>
            <c:symbol val="none"/>
          </c:marker>
          <c:cat>
            <c:numRef>
              <c:f>'PMT Historical Data'!$B$2:$B$844</c:f>
              <c:numCache>
                <c:formatCode>m/d/yyyy</c:formatCode>
                <c:ptCount val="843"/>
                <c:pt idx="0">
                  <c:v>46127</c:v>
                </c:pt>
                <c:pt idx="1">
                  <c:v>46126</c:v>
                </c:pt>
                <c:pt idx="2">
                  <c:v>46125</c:v>
                </c:pt>
                <c:pt idx="3">
                  <c:v>46122</c:v>
                </c:pt>
                <c:pt idx="4">
                  <c:v>46121</c:v>
                </c:pt>
                <c:pt idx="5">
                  <c:v>46120</c:v>
                </c:pt>
                <c:pt idx="6">
                  <c:v>46119</c:v>
                </c:pt>
                <c:pt idx="7">
                  <c:v>46114</c:v>
                </c:pt>
                <c:pt idx="8">
                  <c:v>46113</c:v>
                </c:pt>
                <c:pt idx="9">
                  <c:v>46112</c:v>
                </c:pt>
                <c:pt idx="10">
                  <c:v>46111</c:v>
                </c:pt>
                <c:pt idx="11">
                  <c:v>46108</c:v>
                </c:pt>
                <c:pt idx="12">
                  <c:v>46107</c:v>
                </c:pt>
                <c:pt idx="13">
                  <c:v>46106</c:v>
                </c:pt>
                <c:pt idx="14">
                  <c:v>46105</c:v>
                </c:pt>
                <c:pt idx="15">
                  <c:v>46104</c:v>
                </c:pt>
                <c:pt idx="16">
                  <c:v>46101</c:v>
                </c:pt>
                <c:pt idx="17">
                  <c:v>46100</c:v>
                </c:pt>
                <c:pt idx="18">
                  <c:v>46099</c:v>
                </c:pt>
                <c:pt idx="19">
                  <c:v>46098</c:v>
                </c:pt>
                <c:pt idx="20">
                  <c:v>46097</c:v>
                </c:pt>
                <c:pt idx="21">
                  <c:v>46094</c:v>
                </c:pt>
                <c:pt idx="22">
                  <c:v>46093</c:v>
                </c:pt>
                <c:pt idx="23">
                  <c:v>46092</c:v>
                </c:pt>
                <c:pt idx="24">
                  <c:v>46091</c:v>
                </c:pt>
                <c:pt idx="25">
                  <c:v>46090</c:v>
                </c:pt>
                <c:pt idx="26">
                  <c:v>46087</c:v>
                </c:pt>
                <c:pt idx="27">
                  <c:v>46086</c:v>
                </c:pt>
                <c:pt idx="28">
                  <c:v>46085</c:v>
                </c:pt>
                <c:pt idx="29">
                  <c:v>46084</c:v>
                </c:pt>
                <c:pt idx="30">
                  <c:v>46083</c:v>
                </c:pt>
                <c:pt idx="31">
                  <c:v>46080</c:v>
                </c:pt>
                <c:pt idx="32">
                  <c:v>46079</c:v>
                </c:pt>
                <c:pt idx="33">
                  <c:v>46078</c:v>
                </c:pt>
                <c:pt idx="34">
                  <c:v>46077</c:v>
                </c:pt>
                <c:pt idx="35">
                  <c:v>46076</c:v>
                </c:pt>
                <c:pt idx="36">
                  <c:v>46073</c:v>
                </c:pt>
                <c:pt idx="37">
                  <c:v>46072</c:v>
                </c:pt>
                <c:pt idx="38">
                  <c:v>46071</c:v>
                </c:pt>
                <c:pt idx="39">
                  <c:v>46070</c:v>
                </c:pt>
                <c:pt idx="40">
                  <c:v>46069</c:v>
                </c:pt>
                <c:pt idx="41">
                  <c:v>46066</c:v>
                </c:pt>
                <c:pt idx="42">
                  <c:v>46065</c:v>
                </c:pt>
                <c:pt idx="43">
                  <c:v>46064</c:v>
                </c:pt>
                <c:pt idx="44">
                  <c:v>46063</c:v>
                </c:pt>
                <c:pt idx="45">
                  <c:v>46062</c:v>
                </c:pt>
                <c:pt idx="46">
                  <c:v>46059</c:v>
                </c:pt>
                <c:pt idx="47">
                  <c:v>46058</c:v>
                </c:pt>
                <c:pt idx="48">
                  <c:v>46057</c:v>
                </c:pt>
                <c:pt idx="49">
                  <c:v>46056</c:v>
                </c:pt>
                <c:pt idx="50">
                  <c:v>46055</c:v>
                </c:pt>
                <c:pt idx="51">
                  <c:v>46052</c:v>
                </c:pt>
                <c:pt idx="52">
                  <c:v>46051</c:v>
                </c:pt>
                <c:pt idx="53">
                  <c:v>46050</c:v>
                </c:pt>
                <c:pt idx="54">
                  <c:v>46049</c:v>
                </c:pt>
                <c:pt idx="55">
                  <c:v>46045</c:v>
                </c:pt>
                <c:pt idx="56">
                  <c:v>46044</c:v>
                </c:pt>
                <c:pt idx="57">
                  <c:v>46043</c:v>
                </c:pt>
                <c:pt idx="58">
                  <c:v>46042</c:v>
                </c:pt>
                <c:pt idx="59">
                  <c:v>46041</c:v>
                </c:pt>
                <c:pt idx="60">
                  <c:v>46038</c:v>
                </c:pt>
                <c:pt idx="61">
                  <c:v>46037</c:v>
                </c:pt>
                <c:pt idx="62">
                  <c:v>46036</c:v>
                </c:pt>
                <c:pt idx="63">
                  <c:v>46035</c:v>
                </c:pt>
                <c:pt idx="64">
                  <c:v>46034</c:v>
                </c:pt>
                <c:pt idx="65">
                  <c:v>46031</c:v>
                </c:pt>
                <c:pt idx="66">
                  <c:v>46030</c:v>
                </c:pt>
                <c:pt idx="67">
                  <c:v>46029</c:v>
                </c:pt>
                <c:pt idx="68">
                  <c:v>46028</c:v>
                </c:pt>
                <c:pt idx="69">
                  <c:v>46027</c:v>
                </c:pt>
                <c:pt idx="70">
                  <c:v>46024</c:v>
                </c:pt>
                <c:pt idx="71">
                  <c:v>46022</c:v>
                </c:pt>
                <c:pt idx="72">
                  <c:v>46021</c:v>
                </c:pt>
                <c:pt idx="73">
                  <c:v>46020</c:v>
                </c:pt>
                <c:pt idx="74">
                  <c:v>46015</c:v>
                </c:pt>
                <c:pt idx="75">
                  <c:v>46014</c:v>
                </c:pt>
                <c:pt idx="76">
                  <c:v>46013</c:v>
                </c:pt>
                <c:pt idx="77">
                  <c:v>46010</c:v>
                </c:pt>
                <c:pt idx="78">
                  <c:v>46009</c:v>
                </c:pt>
                <c:pt idx="79">
                  <c:v>46008</c:v>
                </c:pt>
                <c:pt idx="80">
                  <c:v>46007</c:v>
                </c:pt>
                <c:pt idx="81">
                  <c:v>46006</c:v>
                </c:pt>
                <c:pt idx="82">
                  <c:v>46003</c:v>
                </c:pt>
                <c:pt idx="83">
                  <c:v>46002</c:v>
                </c:pt>
                <c:pt idx="84">
                  <c:v>46001</c:v>
                </c:pt>
                <c:pt idx="85">
                  <c:v>46000</c:v>
                </c:pt>
                <c:pt idx="86">
                  <c:v>45999</c:v>
                </c:pt>
                <c:pt idx="87">
                  <c:v>45996</c:v>
                </c:pt>
                <c:pt idx="88">
                  <c:v>45995</c:v>
                </c:pt>
                <c:pt idx="89">
                  <c:v>45994</c:v>
                </c:pt>
                <c:pt idx="90">
                  <c:v>45993</c:v>
                </c:pt>
                <c:pt idx="91">
                  <c:v>45992</c:v>
                </c:pt>
                <c:pt idx="92">
                  <c:v>45989</c:v>
                </c:pt>
                <c:pt idx="93">
                  <c:v>45988</c:v>
                </c:pt>
                <c:pt idx="94">
                  <c:v>45987</c:v>
                </c:pt>
                <c:pt idx="95">
                  <c:v>45986</c:v>
                </c:pt>
                <c:pt idx="96">
                  <c:v>45985</c:v>
                </c:pt>
                <c:pt idx="97">
                  <c:v>45982</c:v>
                </c:pt>
                <c:pt idx="98">
                  <c:v>45981</c:v>
                </c:pt>
                <c:pt idx="99">
                  <c:v>45980</c:v>
                </c:pt>
                <c:pt idx="100">
                  <c:v>45979</c:v>
                </c:pt>
                <c:pt idx="101">
                  <c:v>45978</c:v>
                </c:pt>
                <c:pt idx="102">
                  <c:v>45975</c:v>
                </c:pt>
                <c:pt idx="103">
                  <c:v>45974</c:v>
                </c:pt>
                <c:pt idx="104">
                  <c:v>45973</c:v>
                </c:pt>
                <c:pt idx="105">
                  <c:v>45972</c:v>
                </c:pt>
                <c:pt idx="106">
                  <c:v>45971</c:v>
                </c:pt>
                <c:pt idx="107">
                  <c:v>45968</c:v>
                </c:pt>
                <c:pt idx="108">
                  <c:v>45967</c:v>
                </c:pt>
                <c:pt idx="109">
                  <c:v>45966</c:v>
                </c:pt>
                <c:pt idx="110">
                  <c:v>45965</c:v>
                </c:pt>
                <c:pt idx="111">
                  <c:v>45964</c:v>
                </c:pt>
                <c:pt idx="112">
                  <c:v>45961</c:v>
                </c:pt>
                <c:pt idx="113">
                  <c:v>45960</c:v>
                </c:pt>
                <c:pt idx="114">
                  <c:v>45959</c:v>
                </c:pt>
                <c:pt idx="115">
                  <c:v>45958</c:v>
                </c:pt>
                <c:pt idx="116">
                  <c:v>45957</c:v>
                </c:pt>
                <c:pt idx="117">
                  <c:v>45954</c:v>
                </c:pt>
                <c:pt idx="118">
                  <c:v>45953</c:v>
                </c:pt>
                <c:pt idx="119">
                  <c:v>45952</c:v>
                </c:pt>
                <c:pt idx="120">
                  <c:v>45951</c:v>
                </c:pt>
                <c:pt idx="121">
                  <c:v>45950</c:v>
                </c:pt>
                <c:pt idx="122">
                  <c:v>45947</c:v>
                </c:pt>
                <c:pt idx="123">
                  <c:v>45946</c:v>
                </c:pt>
                <c:pt idx="124">
                  <c:v>45945</c:v>
                </c:pt>
                <c:pt idx="125">
                  <c:v>45944</c:v>
                </c:pt>
                <c:pt idx="126">
                  <c:v>45943</c:v>
                </c:pt>
                <c:pt idx="127">
                  <c:v>45940</c:v>
                </c:pt>
                <c:pt idx="128">
                  <c:v>45939</c:v>
                </c:pt>
                <c:pt idx="129">
                  <c:v>45938</c:v>
                </c:pt>
                <c:pt idx="130">
                  <c:v>45937</c:v>
                </c:pt>
                <c:pt idx="131">
                  <c:v>45936</c:v>
                </c:pt>
                <c:pt idx="132">
                  <c:v>45933</c:v>
                </c:pt>
                <c:pt idx="133">
                  <c:v>45932</c:v>
                </c:pt>
                <c:pt idx="134">
                  <c:v>45931</c:v>
                </c:pt>
                <c:pt idx="135">
                  <c:v>45930</c:v>
                </c:pt>
                <c:pt idx="136">
                  <c:v>45929</c:v>
                </c:pt>
                <c:pt idx="137">
                  <c:v>45926</c:v>
                </c:pt>
                <c:pt idx="138">
                  <c:v>45925</c:v>
                </c:pt>
                <c:pt idx="139">
                  <c:v>45924</c:v>
                </c:pt>
                <c:pt idx="140">
                  <c:v>45923</c:v>
                </c:pt>
                <c:pt idx="141">
                  <c:v>45922</c:v>
                </c:pt>
                <c:pt idx="142">
                  <c:v>45919</c:v>
                </c:pt>
                <c:pt idx="143">
                  <c:v>45918</c:v>
                </c:pt>
                <c:pt idx="144">
                  <c:v>45917</c:v>
                </c:pt>
                <c:pt idx="145">
                  <c:v>45916</c:v>
                </c:pt>
                <c:pt idx="146">
                  <c:v>45915</c:v>
                </c:pt>
                <c:pt idx="147">
                  <c:v>45912</c:v>
                </c:pt>
                <c:pt idx="148">
                  <c:v>45911</c:v>
                </c:pt>
                <c:pt idx="149">
                  <c:v>45910</c:v>
                </c:pt>
                <c:pt idx="150">
                  <c:v>45909</c:v>
                </c:pt>
                <c:pt idx="151">
                  <c:v>45908</c:v>
                </c:pt>
                <c:pt idx="152">
                  <c:v>45905</c:v>
                </c:pt>
                <c:pt idx="153">
                  <c:v>45904</c:v>
                </c:pt>
                <c:pt idx="154">
                  <c:v>45903</c:v>
                </c:pt>
                <c:pt idx="155">
                  <c:v>45902</c:v>
                </c:pt>
                <c:pt idx="156">
                  <c:v>45901</c:v>
                </c:pt>
                <c:pt idx="157">
                  <c:v>45898</c:v>
                </c:pt>
                <c:pt idx="158">
                  <c:v>45897</c:v>
                </c:pt>
                <c:pt idx="159">
                  <c:v>45896</c:v>
                </c:pt>
                <c:pt idx="160">
                  <c:v>45895</c:v>
                </c:pt>
                <c:pt idx="161">
                  <c:v>45894</c:v>
                </c:pt>
                <c:pt idx="162">
                  <c:v>45891</c:v>
                </c:pt>
                <c:pt idx="163">
                  <c:v>45890</c:v>
                </c:pt>
                <c:pt idx="164">
                  <c:v>45889</c:v>
                </c:pt>
                <c:pt idx="165">
                  <c:v>45888</c:v>
                </c:pt>
                <c:pt idx="166">
                  <c:v>45887</c:v>
                </c:pt>
                <c:pt idx="167">
                  <c:v>45884</c:v>
                </c:pt>
                <c:pt idx="168">
                  <c:v>45883</c:v>
                </c:pt>
                <c:pt idx="169">
                  <c:v>45882</c:v>
                </c:pt>
                <c:pt idx="170">
                  <c:v>45881</c:v>
                </c:pt>
                <c:pt idx="171">
                  <c:v>45880</c:v>
                </c:pt>
                <c:pt idx="172">
                  <c:v>45877</c:v>
                </c:pt>
                <c:pt idx="173">
                  <c:v>45876</c:v>
                </c:pt>
                <c:pt idx="174">
                  <c:v>45875</c:v>
                </c:pt>
                <c:pt idx="175">
                  <c:v>45874</c:v>
                </c:pt>
                <c:pt idx="176">
                  <c:v>45873</c:v>
                </c:pt>
                <c:pt idx="177">
                  <c:v>45870</c:v>
                </c:pt>
                <c:pt idx="178">
                  <c:v>45869</c:v>
                </c:pt>
                <c:pt idx="179">
                  <c:v>45868</c:v>
                </c:pt>
                <c:pt idx="180">
                  <c:v>45867</c:v>
                </c:pt>
                <c:pt idx="181">
                  <c:v>45866</c:v>
                </c:pt>
                <c:pt idx="182">
                  <c:v>45863</c:v>
                </c:pt>
                <c:pt idx="183">
                  <c:v>45862</c:v>
                </c:pt>
                <c:pt idx="184">
                  <c:v>45861</c:v>
                </c:pt>
                <c:pt idx="185">
                  <c:v>45860</c:v>
                </c:pt>
                <c:pt idx="186">
                  <c:v>45859</c:v>
                </c:pt>
                <c:pt idx="187">
                  <c:v>45856</c:v>
                </c:pt>
                <c:pt idx="188">
                  <c:v>45855</c:v>
                </c:pt>
                <c:pt idx="189">
                  <c:v>45854</c:v>
                </c:pt>
                <c:pt idx="190">
                  <c:v>45853</c:v>
                </c:pt>
                <c:pt idx="191">
                  <c:v>45852</c:v>
                </c:pt>
                <c:pt idx="192">
                  <c:v>45849</c:v>
                </c:pt>
                <c:pt idx="193">
                  <c:v>45848</c:v>
                </c:pt>
                <c:pt idx="194">
                  <c:v>45847</c:v>
                </c:pt>
                <c:pt idx="195">
                  <c:v>45846</c:v>
                </c:pt>
                <c:pt idx="196">
                  <c:v>45845</c:v>
                </c:pt>
                <c:pt idx="197">
                  <c:v>45842</c:v>
                </c:pt>
                <c:pt idx="198">
                  <c:v>45841</c:v>
                </c:pt>
                <c:pt idx="199">
                  <c:v>45840</c:v>
                </c:pt>
                <c:pt idx="200">
                  <c:v>45839</c:v>
                </c:pt>
                <c:pt idx="201">
                  <c:v>45838</c:v>
                </c:pt>
                <c:pt idx="202">
                  <c:v>45835</c:v>
                </c:pt>
                <c:pt idx="203">
                  <c:v>45834</c:v>
                </c:pt>
                <c:pt idx="204">
                  <c:v>45833</c:v>
                </c:pt>
                <c:pt idx="205">
                  <c:v>45832</c:v>
                </c:pt>
                <c:pt idx="206">
                  <c:v>45831</c:v>
                </c:pt>
                <c:pt idx="207">
                  <c:v>45828</c:v>
                </c:pt>
                <c:pt idx="208">
                  <c:v>45827</c:v>
                </c:pt>
                <c:pt idx="209">
                  <c:v>45826</c:v>
                </c:pt>
                <c:pt idx="210">
                  <c:v>45825</c:v>
                </c:pt>
                <c:pt idx="211">
                  <c:v>45824</c:v>
                </c:pt>
                <c:pt idx="212">
                  <c:v>45821</c:v>
                </c:pt>
                <c:pt idx="213">
                  <c:v>45820</c:v>
                </c:pt>
                <c:pt idx="214">
                  <c:v>45819</c:v>
                </c:pt>
                <c:pt idx="215">
                  <c:v>45818</c:v>
                </c:pt>
                <c:pt idx="216">
                  <c:v>45814</c:v>
                </c:pt>
                <c:pt idx="217">
                  <c:v>45813</c:v>
                </c:pt>
                <c:pt idx="218">
                  <c:v>45812</c:v>
                </c:pt>
                <c:pt idx="219">
                  <c:v>45811</c:v>
                </c:pt>
                <c:pt idx="220">
                  <c:v>45810</c:v>
                </c:pt>
                <c:pt idx="221">
                  <c:v>45807</c:v>
                </c:pt>
                <c:pt idx="222">
                  <c:v>45806</c:v>
                </c:pt>
                <c:pt idx="223">
                  <c:v>45805</c:v>
                </c:pt>
                <c:pt idx="224">
                  <c:v>45804</c:v>
                </c:pt>
                <c:pt idx="225">
                  <c:v>45803</c:v>
                </c:pt>
                <c:pt idx="226">
                  <c:v>45800</c:v>
                </c:pt>
                <c:pt idx="227">
                  <c:v>45799</c:v>
                </c:pt>
                <c:pt idx="228">
                  <c:v>45798</c:v>
                </c:pt>
                <c:pt idx="229">
                  <c:v>45797</c:v>
                </c:pt>
                <c:pt idx="230">
                  <c:v>45796</c:v>
                </c:pt>
                <c:pt idx="231">
                  <c:v>45793</c:v>
                </c:pt>
                <c:pt idx="232">
                  <c:v>45792</c:v>
                </c:pt>
                <c:pt idx="233">
                  <c:v>45791</c:v>
                </c:pt>
                <c:pt idx="234">
                  <c:v>45790</c:v>
                </c:pt>
                <c:pt idx="235">
                  <c:v>45789</c:v>
                </c:pt>
                <c:pt idx="236">
                  <c:v>45786</c:v>
                </c:pt>
                <c:pt idx="237">
                  <c:v>45785</c:v>
                </c:pt>
                <c:pt idx="238">
                  <c:v>45784</c:v>
                </c:pt>
                <c:pt idx="239">
                  <c:v>45783</c:v>
                </c:pt>
                <c:pt idx="240">
                  <c:v>45782</c:v>
                </c:pt>
                <c:pt idx="241">
                  <c:v>45779</c:v>
                </c:pt>
                <c:pt idx="242">
                  <c:v>45778</c:v>
                </c:pt>
                <c:pt idx="243">
                  <c:v>45777</c:v>
                </c:pt>
                <c:pt idx="244">
                  <c:v>45776</c:v>
                </c:pt>
                <c:pt idx="245">
                  <c:v>45775</c:v>
                </c:pt>
                <c:pt idx="246">
                  <c:v>45771</c:v>
                </c:pt>
                <c:pt idx="247">
                  <c:v>45770</c:v>
                </c:pt>
                <c:pt idx="248">
                  <c:v>45769</c:v>
                </c:pt>
                <c:pt idx="249">
                  <c:v>45764</c:v>
                </c:pt>
                <c:pt idx="250">
                  <c:v>45763</c:v>
                </c:pt>
                <c:pt idx="251">
                  <c:v>45762</c:v>
                </c:pt>
                <c:pt idx="252">
                  <c:v>45761</c:v>
                </c:pt>
                <c:pt idx="253">
                  <c:v>45758</c:v>
                </c:pt>
                <c:pt idx="254">
                  <c:v>45757</c:v>
                </c:pt>
                <c:pt idx="255">
                  <c:v>45756</c:v>
                </c:pt>
                <c:pt idx="256">
                  <c:v>45755</c:v>
                </c:pt>
                <c:pt idx="257">
                  <c:v>45754</c:v>
                </c:pt>
                <c:pt idx="258">
                  <c:v>45751</c:v>
                </c:pt>
                <c:pt idx="259">
                  <c:v>45750</c:v>
                </c:pt>
                <c:pt idx="260">
                  <c:v>45749</c:v>
                </c:pt>
                <c:pt idx="261">
                  <c:v>45748</c:v>
                </c:pt>
                <c:pt idx="262">
                  <c:v>45747</c:v>
                </c:pt>
                <c:pt idx="263">
                  <c:v>45744</c:v>
                </c:pt>
                <c:pt idx="264">
                  <c:v>45743</c:v>
                </c:pt>
                <c:pt idx="265">
                  <c:v>45742</c:v>
                </c:pt>
                <c:pt idx="266">
                  <c:v>45741</c:v>
                </c:pt>
                <c:pt idx="267">
                  <c:v>45740</c:v>
                </c:pt>
                <c:pt idx="268">
                  <c:v>45737</c:v>
                </c:pt>
                <c:pt idx="269">
                  <c:v>45736</c:v>
                </c:pt>
                <c:pt idx="270">
                  <c:v>45735</c:v>
                </c:pt>
                <c:pt idx="271">
                  <c:v>45734</c:v>
                </c:pt>
                <c:pt idx="272">
                  <c:v>45733</c:v>
                </c:pt>
                <c:pt idx="273">
                  <c:v>45730</c:v>
                </c:pt>
                <c:pt idx="274">
                  <c:v>45729</c:v>
                </c:pt>
                <c:pt idx="275">
                  <c:v>45728</c:v>
                </c:pt>
                <c:pt idx="276">
                  <c:v>45727</c:v>
                </c:pt>
                <c:pt idx="277">
                  <c:v>45726</c:v>
                </c:pt>
                <c:pt idx="278">
                  <c:v>45723</c:v>
                </c:pt>
                <c:pt idx="279">
                  <c:v>45722</c:v>
                </c:pt>
                <c:pt idx="280">
                  <c:v>45721</c:v>
                </c:pt>
                <c:pt idx="281">
                  <c:v>45720</c:v>
                </c:pt>
                <c:pt idx="282">
                  <c:v>45719</c:v>
                </c:pt>
                <c:pt idx="283">
                  <c:v>45716</c:v>
                </c:pt>
                <c:pt idx="284">
                  <c:v>45715</c:v>
                </c:pt>
                <c:pt idx="285">
                  <c:v>45714</c:v>
                </c:pt>
                <c:pt idx="286">
                  <c:v>45713</c:v>
                </c:pt>
                <c:pt idx="287">
                  <c:v>45712</c:v>
                </c:pt>
                <c:pt idx="288">
                  <c:v>45709</c:v>
                </c:pt>
                <c:pt idx="289">
                  <c:v>45708</c:v>
                </c:pt>
                <c:pt idx="290">
                  <c:v>45707</c:v>
                </c:pt>
                <c:pt idx="291">
                  <c:v>45706</c:v>
                </c:pt>
                <c:pt idx="292">
                  <c:v>45705</c:v>
                </c:pt>
                <c:pt idx="293">
                  <c:v>45702</c:v>
                </c:pt>
                <c:pt idx="294">
                  <c:v>45701</c:v>
                </c:pt>
                <c:pt idx="295">
                  <c:v>45700</c:v>
                </c:pt>
                <c:pt idx="296">
                  <c:v>45699</c:v>
                </c:pt>
                <c:pt idx="297">
                  <c:v>45698</c:v>
                </c:pt>
                <c:pt idx="298">
                  <c:v>45695</c:v>
                </c:pt>
                <c:pt idx="299">
                  <c:v>45694</c:v>
                </c:pt>
                <c:pt idx="300">
                  <c:v>45693</c:v>
                </c:pt>
                <c:pt idx="301">
                  <c:v>45692</c:v>
                </c:pt>
                <c:pt idx="302">
                  <c:v>45691</c:v>
                </c:pt>
                <c:pt idx="303">
                  <c:v>45688</c:v>
                </c:pt>
                <c:pt idx="304">
                  <c:v>45687</c:v>
                </c:pt>
                <c:pt idx="305">
                  <c:v>45686</c:v>
                </c:pt>
                <c:pt idx="306">
                  <c:v>45685</c:v>
                </c:pt>
                <c:pt idx="307">
                  <c:v>45681</c:v>
                </c:pt>
                <c:pt idx="308">
                  <c:v>45680</c:v>
                </c:pt>
                <c:pt idx="309">
                  <c:v>45679</c:v>
                </c:pt>
                <c:pt idx="310">
                  <c:v>45678</c:v>
                </c:pt>
                <c:pt idx="311">
                  <c:v>45677</c:v>
                </c:pt>
                <c:pt idx="312">
                  <c:v>45674</c:v>
                </c:pt>
                <c:pt idx="313">
                  <c:v>45673</c:v>
                </c:pt>
                <c:pt idx="314">
                  <c:v>45672</c:v>
                </c:pt>
                <c:pt idx="315">
                  <c:v>45671</c:v>
                </c:pt>
                <c:pt idx="316">
                  <c:v>45670</c:v>
                </c:pt>
                <c:pt idx="317">
                  <c:v>45667</c:v>
                </c:pt>
                <c:pt idx="318">
                  <c:v>45666</c:v>
                </c:pt>
                <c:pt idx="319">
                  <c:v>45665</c:v>
                </c:pt>
                <c:pt idx="320">
                  <c:v>45664</c:v>
                </c:pt>
                <c:pt idx="321">
                  <c:v>45663</c:v>
                </c:pt>
                <c:pt idx="322">
                  <c:v>45660</c:v>
                </c:pt>
                <c:pt idx="323">
                  <c:v>45659</c:v>
                </c:pt>
                <c:pt idx="324">
                  <c:v>45657</c:v>
                </c:pt>
                <c:pt idx="325">
                  <c:v>45656</c:v>
                </c:pt>
                <c:pt idx="326">
                  <c:v>45653</c:v>
                </c:pt>
                <c:pt idx="327">
                  <c:v>45650</c:v>
                </c:pt>
                <c:pt idx="328">
                  <c:v>45649</c:v>
                </c:pt>
                <c:pt idx="329">
                  <c:v>45646</c:v>
                </c:pt>
                <c:pt idx="330">
                  <c:v>45645</c:v>
                </c:pt>
                <c:pt idx="331">
                  <c:v>45644</c:v>
                </c:pt>
                <c:pt idx="332">
                  <c:v>45643</c:v>
                </c:pt>
                <c:pt idx="333">
                  <c:v>45642</c:v>
                </c:pt>
                <c:pt idx="334">
                  <c:v>45639</c:v>
                </c:pt>
                <c:pt idx="335">
                  <c:v>45638</c:v>
                </c:pt>
                <c:pt idx="336">
                  <c:v>45637</c:v>
                </c:pt>
                <c:pt idx="337">
                  <c:v>45636</c:v>
                </c:pt>
                <c:pt idx="338">
                  <c:v>45635</c:v>
                </c:pt>
                <c:pt idx="339">
                  <c:v>45632</c:v>
                </c:pt>
                <c:pt idx="340">
                  <c:v>45631</c:v>
                </c:pt>
                <c:pt idx="341">
                  <c:v>45630</c:v>
                </c:pt>
                <c:pt idx="342">
                  <c:v>45629</c:v>
                </c:pt>
                <c:pt idx="343">
                  <c:v>45628</c:v>
                </c:pt>
                <c:pt idx="344">
                  <c:v>45625</c:v>
                </c:pt>
                <c:pt idx="345">
                  <c:v>45624</c:v>
                </c:pt>
                <c:pt idx="346">
                  <c:v>45623</c:v>
                </c:pt>
                <c:pt idx="347">
                  <c:v>45622</c:v>
                </c:pt>
                <c:pt idx="348">
                  <c:v>45621</c:v>
                </c:pt>
                <c:pt idx="349">
                  <c:v>45618</c:v>
                </c:pt>
                <c:pt idx="350">
                  <c:v>45617</c:v>
                </c:pt>
                <c:pt idx="351">
                  <c:v>45616</c:v>
                </c:pt>
                <c:pt idx="352">
                  <c:v>45615</c:v>
                </c:pt>
                <c:pt idx="353">
                  <c:v>45614</c:v>
                </c:pt>
                <c:pt idx="354">
                  <c:v>45611</c:v>
                </c:pt>
                <c:pt idx="355">
                  <c:v>45610</c:v>
                </c:pt>
                <c:pt idx="356">
                  <c:v>45609</c:v>
                </c:pt>
                <c:pt idx="357">
                  <c:v>45608</c:v>
                </c:pt>
                <c:pt idx="358">
                  <c:v>45607</c:v>
                </c:pt>
                <c:pt idx="359">
                  <c:v>45604</c:v>
                </c:pt>
                <c:pt idx="360">
                  <c:v>45603</c:v>
                </c:pt>
                <c:pt idx="361">
                  <c:v>45602</c:v>
                </c:pt>
                <c:pt idx="362">
                  <c:v>45601</c:v>
                </c:pt>
                <c:pt idx="363">
                  <c:v>45600</c:v>
                </c:pt>
                <c:pt idx="364">
                  <c:v>45597</c:v>
                </c:pt>
                <c:pt idx="365">
                  <c:v>45596</c:v>
                </c:pt>
                <c:pt idx="366">
                  <c:v>45595</c:v>
                </c:pt>
                <c:pt idx="367">
                  <c:v>45594</c:v>
                </c:pt>
                <c:pt idx="368">
                  <c:v>45593</c:v>
                </c:pt>
                <c:pt idx="369">
                  <c:v>45590</c:v>
                </c:pt>
                <c:pt idx="370">
                  <c:v>45589</c:v>
                </c:pt>
                <c:pt idx="371">
                  <c:v>45588</c:v>
                </c:pt>
                <c:pt idx="372">
                  <c:v>45587</c:v>
                </c:pt>
                <c:pt idx="373">
                  <c:v>45586</c:v>
                </c:pt>
                <c:pt idx="374">
                  <c:v>45583</c:v>
                </c:pt>
                <c:pt idx="375">
                  <c:v>45582</c:v>
                </c:pt>
                <c:pt idx="376">
                  <c:v>45581</c:v>
                </c:pt>
                <c:pt idx="377">
                  <c:v>45580</c:v>
                </c:pt>
                <c:pt idx="378">
                  <c:v>45579</c:v>
                </c:pt>
                <c:pt idx="379">
                  <c:v>45576</c:v>
                </c:pt>
                <c:pt idx="380">
                  <c:v>45575</c:v>
                </c:pt>
                <c:pt idx="381">
                  <c:v>45574</c:v>
                </c:pt>
                <c:pt idx="382">
                  <c:v>45573</c:v>
                </c:pt>
                <c:pt idx="383">
                  <c:v>45572</c:v>
                </c:pt>
                <c:pt idx="384">
                  <c:v>45569</c:v>
                </c:pt>
                <c:pt idx="385">
                  <c:v>45568</c:v>
                </c:pt>
                <c:pt idx="386">
                  <c:v>45567</c:v>
                </c:pt>
                <c:pt idx="387">
                  <c:v>45566</c:v>
                </c:pt>
                <c:pt idx="388">
                  <c:v>45565</c:v>
                </c:pt>
                <c:pt idx="389">
                  <c:v>45562</c:v>
                </c:pt>
                <c:pt idx="390">
                  <c:v>45561</c:v>
                </c:pt>
                <c:pt idx="391">
                  <c:v>45560</c:v>
                </c:pt>
                <c:pt idx="392">
                  <c:v>45559</c:v>
                </c:pt>
                <c:pt idx="393">
                  <c:v>45558</c:v>
                </c:pt>
                <c:pt idx="394">
                  <c:v>45555</c:v>
                </c:pt>
                <c:pt idx="395">
                  <c:v>45554</c:v>
                </c:pt>
                <c:pt idx="396">
                  <c:v>45553</c:v>
                </c:pt>
                <c:pt idx="397">
                  <c:v>45552</c:v>
                </c:pt>
                <c:pt idx="398">
                  <c:v>45551</c:v>
                </c:pt>
                <c:pt idx="399">
                  <c:v>45548</c:v>
                </c:pt>
                <c:pt idx="400">
                  <c:v>45547</c:v>
                </c:pt>
                <c:pt idx="401">
                  <c:v>45546</c:v>
                </c:pt>
                <c:pt idx="402">
                  <c:v>45545</c:v>
                </c:pt>
                <c:pt idx="403">
                  <c:v>45544</c:v>
                </c:pt>
                <c:pt idx="404">
                  <c:v>45541</c:v>
                </c:pt>
                <c:pt idx="405">
                  <c:v>45540</c:v>
                </c:pt>
                <c:pt idx="406">
                  <c:v>45539</c:v>
                </c:pt>
                <c:pt idx="407">
                  <c:v>45538</c:v>
                </c:pt>
                <c:pt idx="408">
                  <c:v>45537</c:v>
                </c:pt>
                <c:pt idx="409">
                  <c:v>45534</c:v>
                </c:pt>
                <c:pt idx="410">
                  <c:v>45533</c:v>
                </c:pt>
                <c:pt idx="411">
                  <c:v>45532</c:v>
                </c:pt>
                <c:pt idx="412">
                  <c:v>45531</c:v>
                </c:pt>
                <c:pt idx="413">
                  <c:v>45530</c:v>
                </c:pt>
                <c:pt idx="414">
                  <c:v>45527</c:v>
                </c:pt>
                <c:pt idx="415">
                  <c:v>45526</c:v>
                </c:pt>
                <c:pt idx="416">
                  <c:v>45525</c:v>
                </c:pt>
                <c:pt idx="417">
                  <c:v>45524</c:v>
                </c:pt>
                <c:pt idx="418">
                  <c:v>45523</c:v>
                </c:pt>
                <c:pt idx="419">
                  <c:v>45520</c:v>
                </c:pt>
                <c:pt idx="420">
                  <c:v>45519</c:v>
                </c:pt>
                <c:pt idx="421">
                  <c:v>45518</c:v>
                </c:pt>
                <c:pt idx="422">
                  <c:v>45517</c:v>
                </c:pt>
                <c:pt idx="423">
                  <c:v>45516</c:v>
                </c:pt>
                <c:pt idx="424">
                  <c:v>45513</c:v>
                </c:pt>
                <c:pt idx="425">
                  <c:v>45512</c:v>
                </c:pt>
                <c:pt idx="426">
                  <c:v>45511</c:v>
                </c:pt>
                <c:pt idx="427">
                  <c:v>45510</c:v>
                </c:pt>
                <c:pt idx="428">
                  <c:v>45509</c:v>
                </c:pt>
                <c:pt idx="429">
                  <c:v>45506</c:v>
                </c:pt>
                <c:pt idx="430">
                  <c:v>45505</c:v>
                </c:pt>
                <c:pt idx="431">
                  <c:v>45504</c:v>
                </c:pt>
                <c:pt idx="432">
                  <c:v>45503</c:v>
                </c:pt>
                <c:pt idx="433">
                  <c:v>45502</c:v>
                </c:pt>
                <c:pt idx="434">
                  <c:v>45499</c:v>
                </c:pt>
                <c:pt idx="435">
                  <c:v>45498</c:v>
                </c:pt>
                <c:pt idx="436">
                  <c:v>45497</c:v>
                </c:pt>
                <c:pt idx="437">
                  <c:v>45496</c:v>
                </c:pt>
                <c:pt idx="438">
                  <c:v>45495</c:v>
                </c:pt>
                <c:pt idx="439">
                  <c:v>45492</c:v>
                </c:pt>
                <c:pt idx="440">
                  <c:v>45491</c:v>
                </c:pt>
                <c:pt idx="441">
                  <c:v>45490</c:v>
                </c:pt>
                <c:pt idx="442">
                  <c:v>45489</c:v>
                </c:pt>
                <c:pt idx="443">
                  <c:v>45488</c:v>
                </c:pt>
                <c:pt idx="444">
                  <c:v>45485</c:v>
                </c:pt>
                <c:pt idx="445">
                  <c:v>45484</c:v>
                </c:pt>
                <c:pt idx="446">
                  <c:v>45483</c:v>
                </c:pt>
                <c:pt idx="447">
                  <c:v>45482</c:v>
                </c:pt>
                <c:pt idx="448">
                  <c:v>45481</c:v>
                </c:pt>
                <c:pt idx="449">
                  <c:v>45478</c:v>
                </c:pt>
                <c:pt idx="450">
                  <c:v>45477</c:v>
                </c:pt>
                <c:pt idx="451">
                  <c:v>45476</c:v>
                </c:pt>
                <c:pt idx="452">
                  <c:v>45475</c:v>
                </c:pt>
                <c:pt idx="453">
                  <c:v>45474</c:v>
                </c:pt>
                <c:pt idx="454">
                  <c:v>45471</c:v>
                </c:pt>
                <c:pt idx="455">
                  <c:v>45470</c:v>
                </c:pt>
                <c:pt idx="456">
                  <c:v>45469</c:v>
                </c:pt>
                <c:pt idx="457">
                  <c:v>45468</c:v>
                </c:pt>
                <c:pt idx="458">
                  <c:v>45467</c:v>
                </c:pt>
                <c:pt idx="459">
                  <c:v>45464</c:v>
                </c:pt>
                <c:pt idx="460">
                  <c:v>45463</c:v>
                </c:pt>
                <c:pt idx="461">
                  <c:v>45462</c:v>
                </c:pt>
                <c:pt idx="462">
                  <c:v>45461</c:v>
                </c:pt>
                <c:pt idx="463">
                  <c:v>45460</c:v>
                </c:pt>
                <c:pt idx="464">
                  <c:v>45457</c:v>
                </c:pt>
                <c:pt idx="465">
                  <c:v>45456</c:v>
                </c:pt>
                <c:pt idx="466">
                  <c:v>45455</c:v>
                </c:pt>
                <c:pt idx="467">
                  <c:v>45454</c:v>
                </c:pt>
                <c:pt idx="468">
                  <c:v>45450</c:v>
                </c:pt>
                <c:pt idx="469">
                  <c:v>45449</c:v>
                </c:pt>
                <c:pt idx="470">
                  <c:v>45448</c:v>
                </c:pt>
                <c:pt idx="471">
                  <c:v>45447</c:v>
                </c:pt>
                <c:pt idx="472">
                  <c:v>45446</c:v>
                </c:pt>
                <c:pt idx="473">
                  <c:v>45443</c:v>
                </c:pt>
                <c:pt idx="474">
                  <c:v>45442</c:v>
                </c:pt>
                <c:pt idx="475">
                  <c:v>45441</c:v>
                </c:pt>
                <c:pt idx="476">
                  <c:v>45440</c:v>
                </c:pt>
                <c:pt idx="477">
                  <c:v>45439</c:v>
                </c:pt>
                <c:pt idx="478">
                  <c:v>45436</c:v>
                </c:pt>
                <c:pt idx="479">
                  <c:v>45435</c:v>
                </c:pt>
                <c:pt idx="480">
                  <c:v>45434</c:v>
                </c:pt>
                <c:pt idx="481">
                  <c:v>45433</c:v>
                </c:pt>
                <c:pt idx="482">
                  <c:v>45432</c:v>
                </c:pt>
                <c:pt idx="483">
                  <c:v>45429</c:v>
                </c:pt>
                <c:pt idx="484">
                  <c:v>45428</c:v>
                </c:pt>
                <c:pt idx="485">
                  <c:v>45427</c:v>
                </c:pt>
                <c:pt idx="486">
                  <c:v>45426</c:v>
                </c:pt>
                <c:pt idx="487">
                  <c:v>45425</c:v>
                </c:pt>
                <c:pt idx="488">
                  <c:v>45422</c:v>
                </c:pt>
                <c:pt idx="489">
                  <c:v>45421</c:v>
                </c:pt>
                <c:pt idx="490">
                  <c:v>45420</c:v>
                </c:pt>
                <c:pt idx="491">
                  <c:v>45419</c:v>
                </c:pt>
                <c:pt idx="492">
                  <c:v>45418</c:v>
                </c:pt>
                <c:pt idx="493">
                  <c:v>45415</c:v>
                </c:pt>
                <c:pt idx="494">
                  <c:v>45414</c:v>
                </c:pt>
                <c:pt idx="495">
                  <c:v>45413</c:v>
                </c:pt>
                <c:pt idx="496">
                  <c:v>45412</c:v>
                </c:pt>
                <c:pt idx="497">
                  <c:v>45411</c:v>
                </c:pt>
                <c:pt idx="498">
                  <c:v>45408</c:v>
                </c:pt>
                <c:pt idx="499">
                  <c:v>45406</c:v>
                </c:pt>
                <c:pt idx="500">
                  <c:v>45405</c:v>
                </c:pt>
                <c:pt idx="501">
                  <c:v>45404</c:v>
                </c:pt>
                <c:pt idx="502">
                  <c:v>45401</c:v>
                </c:pt>
                <c:pt idx="503">
                  <c:v>45400</c:v>
                </c:pt>
                <c:pt idx="504">
                  <c:v>45399</c:v>
                </c:pt>
                <c:pt idx="505">
                  <c:v>45398</c:v>
                </c:pt>
                <c:pt idx="506">
                  <c:v>45397</c:v>
                </c:pt>
                <c:pt idx="507">
                  <c:v>45394</c:v>
                </c:pt>
                <c:pt idx="508">
                  <c:v>45393</c:v>
                </c:pt>
                <c:pt idx="509">
                  <c:v>45392</c:v>
                </c:pt>
                <c:pt idx="510">
                  <c:v>45391</c:v>
                </c:pt>
                <c:pt idx="511">
                  <c:v>45390</c:v>
                </c:pt>
                <c:pt idx="512">
                  <c:v>45387</c:v>
                </c:pt>
                <c:pt idx="513">
                  <c:v>45386</c:v>
                </c:pt>
                <c:pt idx="514">
                  <c:v>45385</c:v>
                </c:pt>
                <c:pt idx="515">
                  <c:v>45384</c:v>
                </c:pt>
                <c:pt idx="516">
                  <c:v>45379</c:v>
                </c:pt>
                <c:pt idx="517">
                  <c:v>45378</c:v>
                </c:pt>
                <c:pt idx="518">
                  <c:v>45377</c:v>
                </c:pt>
                <c:pt idx="519">
                  <c:v>45376</c:v>
                </c:pt>
                <c:pt idx="520">
                  <c:v>45373</c:v>
                </c:pt>
                <c:pt idx="521">
                  <c:v>45372</c:v>
                </c:pt>
                <c:pt idx="522">
                  <c:v>45371</c:v>
                </c:pt>
                <c:pt idx="523">
                  <c:v>45370</c:v>
                </c:pt>
                <c:pt idx="524">
                  <c:v>45369</c:v>
                </c:pt>
                <c:pt idx="525">
                  <c:v>45366</c:v>
                </c:pt>
                <c:pt idx="526">
                  <c:v>45365</c:v>
                </c:pt>
                <c:pt idx="527">
                  <c:v>45364</c:v>
                </c:pt>
                <c:pt idx="528">
                  <c:v>45363</c:v>
                </c:pt>
                <c:pt idx="529">
                  <c:v>45362</c:v>
                </c:pt>
                <c:pt idx="530">
                  <c:v>45359</c:v>
                </c:pt>
                <c:pt idx="531">
                  <c:v>45358</c:v>
                </c:pt>
                <c:pt idx="532">
                  <c:v>45357</c:v>
                </c:pt>
                <c:pt idx="533">
                  <c:v>45356</c:v>
                </c:pt>
                <c:pt idx="534">
                  <c:v>45355</c:v>
                </c:pt>
                <c:pt idx="535">
                  <c:v>45352</c:v>
                </c:pt>
                <c:pt idx="536">
                  <c:v>45351</c:v>
                </c:pt>
                <c:pt idx="537">
                  <c:v>45350</c:v>
                </c:pt>
                <c:pt idx="538">
                  <c:v>45349</c:v>
                </c:pt>
                <c:pt idx="539">
                  <c:v>45348</c:v>
                </c:pt>
                <c:pt idx="540">
                  <c:v>45345</c:v>
                </c:pt>
                <c:pt idx="541">
                  <c:v>45344</c:v>
                </c:pt>
                <c:pt idx="542">
                  <c:v>45343</c:v>
                </c:pt>
                <c:pt idx="543">
                  <c:v>45342</c:v>
                </c:pt>
                <c:pt idx="544">
                  <c:v>45341</c:v>
                </c:pt>
                <c:pt idx="545">
                  <c:v>45338</c:v>
                </c:pt>
                <c:pt idx="546">
                  <c:v>45337</c:v>
                </c:pt>
                <c:pt idx="547">
                  <c:v>45336</c:v>
                </c:pt>
                <c:pt idx="548">
                  <c:v>45335</c:v>
                </c:pt>
                <c:pt idx="549">
                  <c:v>45334</c:v>
                </c:pt>
                <c:pt idx="550">
                  <c:v>45331</c:v>
                </c:pt>
                <c:pt idx="551">
                  <c:v>45330</c:v>
                </c:pt>
                <c:pt idx="552">
                  <c:v>45329</c:v>
                </c:pt>
                <c:pt idx="553">
                  <c:v>45328</c:v>
                </c:pt>
                <c:pt idx="554">
                  <c:v>45327</c:v>
                </c:pt>
                <c:pt idx="555">
                  <c:v>45324</c:v>
                </c:pt>
                <c:pt idx="556">
                  <c:v>45323</c:v>
                </c:pt>
                <c:pt idx="557">
                  <c:v>45322</c:v>
                </c:pt>
                <c:pt idx="558">
                  <c:v>45321</c:v>
                </c:pt>
                <c:pt idx="559">
                  <c:v>45320</c:v>
                </c:pt>
                <c:pt idx="560">
                  <c:v>45316</c:v>
                </c:pt>
                <c:pt idx="561">
                  <c:v>45315</c:v>
                </c:pt>
                <c:pt idx="562">
                  <c:v>45314</c:v>
                </c:pt>
                <c:pt idx="563">
                  <c:v>45313</c:v>
                </c:pt>
                <c:pt idx="564">
                  <c:v>45310</c:v>
                </c:pt>
                <c:pt idx="565">
                  <c:v>45309</c:v>
                </c:pt>
                <c:pt idx="566">
                  <c:v>45308</c:v>
                </c:pt>
                <c:pt idx="567">
                  <c:v>45307</c:v>
                </c:pt>
                <c:pt idx="568">
                  <c:v>45306</c:v>
                </c:pt>
                <c:pt idx="569">
                  <c:v>45303</c:v>
                </c:pt>
                <c:pt idx="570">
                  <c:v>45302</c:v>
                </c:pt>
                <c:pt idx="571">
                  <c:v>45301</c:v>
                </c:pt>
                <c:pt idx="572">
                  <c:v>45300</c:v>
                </c:pt>
                <c:pt idx="573">
                  <c:v>45299</c:v>
                </c:pt>
                <c:pt idx="574">
                  <c:v>45296</c:v>
                </c:pt>
                <c:pt idx="575">
                  <c:v>45295</c:v>
                </c:pt>
                <c:pt idx="576">
                  <c:v>45294</c:v>
                </c:pt>
                <c:pt idx="577">
                  <c:v>45293</c:v>
                </c:pt>
                <c:pt idx="578">
                  <c:v>45289</c:v>
                </c:pt>
                <c:pt idx="579">
                  <c:v>45288</c:v>
                </c:pt>
                <c:pt idx="580">
                  <c:v>45287</c:v>
                </c:pt>
                <c:pt idx="581">
                  <c:v>45282</c:v>
                </c:pt>
                <c:pt idx="582">
                  <c:v>45281</c:v>
                </c:pt>
                <c:pt idx="583">
                  <c:v>45280</c:v>
                </c:pt>
                <c:pt idx="584">
                  <c:v>45279</c:v>
                </c:pt>
                <c:pt idx="585">
                  <c:v>45278</c:v>
                </c:pt>
                <c:pt idx="586">
                  <c:v>45275</c:v>
                </c:pt>
                <c:pt idx="587">
                  <c:v>45274</c:v>
                </c:pt>
                <c:pt idx="588">
                  <c:v>45273</c:v>
                </c:pt>
                <c:pt idx="589">
                  <c:v>45272</c:v>
                </c:pt>
                <c:pt idx="590">
                  <c:v>45271</c:v>
                </c:pt>
                <c:pt idx="591">
                  <c:v>45268</c:v>
                </c:pt>
                <c:pt idx="592">
                  <c:v>45267</c:v>
                </c:pt>
                <c:pt idx="593">
                  <c:v>45266</c:v>
                </c:pt>
                <c:pt idx="594">
                  <c:v>45265</c:v>
                </c:pt>
                <c:pt idx="595">
                  <c:v>45264</c:v>
                </c:pt>
                <c:pt idx="596">
                  <c:v>45261</c:v>
                </c:pt>
                <c:pt idx="597">
                  <c:v>45260</c:v>
                </c:pt>
                <c:pt idx="598">
                  <c:v>45259</c:v>
                </c:pt>
                <c:pt idx="599">
                  <c:v>45258</c:v>
                </c:pt>
                <c:pt idx="600">
                  <c:v>45257</c:v>
                </c:pt>
                <c:pt idx="601">
                  <c:v>45254</c:v>
                </c:pt>
                <c:pt idx="602">
                  <c:v>45253</c:v>
                </c:pt>
                <c:pt idx="603">
                  <c:v>45252</c:v>
                </c:pt>
                <c:pt idx="604">
                  <c:v>45251</c:v>
                </c:pt>
                <c:pt idx="605">
                  <c:v>45250</c:v>
                </c:pt>
                <c:pt idx="606">
                  <c:v>45247</c:v>
                </c:pt>
                <c:pt idx="607">
                  <c:v>45246</c:v>
                </c:pt>
                <c:pt idx="608">
                  <c:v>45245</c:v>
                </c:pt>
                <c:pt idx="609">
                  <c:v>45244</c:v>
                </c:pt>
                <c:pt idx="610">
                  <c:v>45243</c:v>
                </c:pt>
                <c:pt idx="611">
                  <c:v>45240</c:v>
                </c:pt>
                <c:pt idx="612">
                  <c:v>45239</c:v>
                </c:pt>
                <c:pt idx="613">
                  <c:v>45238</c:v>
                </c:pt>
                <c:pt idx="614">
                  <c:v>45237</c:v>
                </c:pt>
                <c:pt idx="615">
                  <c:v>45236</c:v>
                </c:pt>
                <c:pt idx="616">
                  <c:v>45233</c:v>
                </c:pt>
                <c:pt idx="617">
                  <c:v>45232</c:v>
                </c:pt>
                <c:pt idx="618">
                  <c:v>45231</c:v>
                </c:pt>
                <c:pt idx="619">
                  <c:v>45230</c:v>
                </c:pt>
                <c:pt idx="620">
                  <c:v>45229</c:v>
                </c:pt>
                <c:pt idx="621">
                  <c:v>45226</c:v>
                </c:pt>
                <c:pt idx="622">
                  <c:v>45225</c:v>
                </c:pt>
                <c:pt idx="623">
                  <c:v>45224</c:v>
                </c:pt>
                <c:pt idx="624">
                  <c:v>45223</c:v>
                </c:pt>
                <c:pt idx="625">
                  <c:v>45222</c:v>
                </c:pt>
                <c:pt idx="626">
                  <c:v>45219</c:v>
                </c:pt>
                <c:pt idx="627">
                  <c:v>45218</c:v>
                </c:pt>
                <c:pt idx="628">
                  <c:v>45217</c:v>
                </c:pt>
                <c:pt idx="629">
                  <c:v>45216</c:v>
                </c:pt>
                <c:pt idx="630">
                  <c:v>45215</c:v>
                </c:pt>
                <c:pt idx="631">
                  <c:v>45212</c:v>
                </c:pt>
                <c:pt idx="632">
                  <c:v>45211</c:v>
                </c:pt>
                <c:pt idx="633">
                  <c:v>45210</c:v>
                </c:pt>
                <c:pt idx="634">
                  <c:v>45209</c:v>
                </c:pt>
                <c:pt idx="635">
                  <c:v>45208</c:v>
                </c:pt>
                <c:pt idx="636">
                  <c:v>45205</c:v>
                </c:pt>
                <c:pt idx="637">
                  <c:v>45204</c:v>
                </c:pt>
                <c:pt idx="638">
                  <c:v>45203</c:v>
                </c:pt>
                <c:pt idx="639">
                  <c:v>45202</c:v>
                </c:pt>
                <c:pt idx="640">
                  <c:v>45201</c:v>
                </c:pt>
                <c:pt idx="641">
                  <c:v>45198</c:v>
                </c:pt>
                <c:pt idx="642">
                  <c:v>45197</c:v>
                </c:pt>
                <c:pt idx="643">
                  <c:v>45196</c:v>
                </c:pt>
                <c:pt idx="644">
                  <c:v>45195</c:v>
                </c:pt>
                <c:pt idx="645">
                  <c:v>45194</c:v>
                </c:pt>
                <c:pt idx="646">
                  <c:v>45191</c:v>
                </c:pt>
                <c:pt idx="647">
                  <c:v>45190</c:v>
                </c:pt>
                <c:pt idx="648">
                  <c:v>45189</c:v>
                </c:pt>
                <c:pt idx="649">
                  <c:v>45188</c:v>
                </c:pt>
                <c:pt idx="650">
                  <c:v>45187</c:v>
                </c:pt>
                <c:pt idx="651">
                  <c:v>45184</c:v>
                </c:pt>
                <c:pt idx="652">
                  <c:v>45183</c:v>
                </c:pt>
                <c:pt idx="653">
                  <c:v>45182</c:v>
                </c:pt>
                <c:pt idx="654">
                  <c:v>45181</c:v>
                </c:pt>
                <c:pt idx="655">
                  <c:v>45180</c:v>
                </c:pt>
                <c:pt idx="656">
                  <c:v>45177</c:v>
                </c:pt>
                <c:pt idx="657">
                  <c:v>45176</c:v>
                </c:pt>
                <c:pt idx="658">
                  <c:v>45175</c:v>
                </c:pt>
                <c:pt idx="659">
                  <c:v>45174</c:v>
                </c:pt>
                <c:pt idx="660">
                  <c:v>45173</c:v>
                </c:pt>
                <c:pt idx="661">
                  <c:v>45170</c:v>
                </c:pt>
                <c:pt idx="662">
                  <c:v>45169</c:v>
                </c:pt>
                <c:pt idx="663">
                  <c:v>45168</c:v>
                </c:pt>
                <c:pt idx="664">
                  <c:v>45167</c:v>
                </c:pt>
                <c:pt idx="665">
                  <c:v>45166</c:v>
                </c:pt>
                <c:pt idx="666">
                  <c:v>45163</c:v>
                </c:pt>
                <c:pt idx="667">
                  <c:v>45162</c:v>
                </c:pt>
                <c:pt idx="668">
                  <c:v>45161</c:v>
                </c:pt>
                <c:pt idx="669">
                  <c:v>45160</c:v>
                </c:pt>
                <c:pt idx="670">
                  <c:v>45159</c:v>
                </c:pt>
                <c:pt idx="671">
                  <c:v>45156</c:v>
                </c:pt>
                <c:pt idx="672">
                  <c:v>45155</c:v>
                </c:pt>
                <c:pt idx="673">
                  <c:v>45154</c:v>
                </c:pt>
                <c:pt idx="674">
                  <c:v>45153</c:v>
                </c:pt>
                <c:pt idx="675">
                  <c:v>45152</c:v>
                </c:pt>
                <c:pt idx="676">
                  <c:v>45149</c:v>
                </c:pt>
                <c:pt idx="677">
                  <c:v>45148</c:v>
                </c:pt>
                <c:pt idx="678">
                  <c:v>45147</c:v>
                </c:pt>
                <c:pt idx="679">
                  <c:v>45146</c:v>
                </c:pt>
                <c:pt idx="680">
                  <c:v>45145</c:v>
                </c:pt>
                <c:pt idx="681">
                  <c:v>45142</c:v>
                </c:pt>
                <c:pt idx="682">
                  <c:v>45141</c:v>
                </c:pt>
                <c:pt idx="683">
                  <c:v>45140</c:v>
                </c:pt>
                <c:pt idx="684">
                  <c:v>45139</c:v>
                </c:pt>
                <c:pt idx="685">
                  <c:v>45138</c:v>
                </c:pt>
                <c:pt idx="686">
                  <c:v>45135</c:v>
                </c:pt>
                <c:pt idx="687">
                  <c:v>45134</c:v>
                </c:pt>
                <c:pt idx="688">
                  <c:v>45133</c:v>
                </c:pt>
                <c:pt idx="689">
                  <c:v>45132</c:v>
                </c:pt>
                <c:pt idx="690">
                  <c:v>45131</c:v>
                </c:pt>
                <c:pt idx="691">
                  <c:v>45128</c:v>
                </c:pt>
                <c:pt idx="692">
                  <c:v>45127</c:v>
                </c:pt>
                <c:pt idx="693">
                  <c:v>45126</c:v>
                </c:pt>
                <c:pt idx="694">
                  <c:v>45125</c:v>
                </c:pt>
                <c:pt idx="695">
                  <c:v>45124</c:v>
                </c:pt>
                <c:pt idx="696">
                  <c:v>45121</c:v>
                </c:pt>
                <c:pt idx="697">
                  <c:v>45120</c:v>
                </c:pt>
                <c:pt idx="698">
                  <c:v>45119</c:v>
                </c:pt>
                <c:pt idx="699">
                  <c:v>45118</c:v>
                </c:pt>
                <c:pt idx="700">
                  <c:v>45114</c:v>
                </c:pt>
                <c:pt idx="701">
                  <c:v>45113</c:v>
                </c:pt>
                <c:pt idx="702">
                  <c:v>45112</c:v>
                </c:pt>
                <c:pt idx="703">
                  <c:v>45111</c:v>
                </c:pt>
                <c:pt idx="704">
                  <c:v>45110</c:v>
                </c:pt>
                <c:pt idx="705">
                  <c:v>45107</c:v>
                </c:pt>
                <c:pt idx="706">
                  <c:v>45106</c:v>
                </c:pt>
                <c:pt idx="707">
                  <c:v>45105</c:v>
                </c:pt>
                <c:pt idx="708">
                  <c:v>45104</c:v>
                </c:pt>
                <c:pt idx="709">
                  <c:v>45103</c:v>
                </c:pt>
                <c:pt idx="710">
                  <c:v>45100</c:v>
                </c:pt>
                <c:pt idx="711">
                  <c:v>45099</c:v>
                </c:pt>
                <c:pt idx="712">
                  <c:v>45098</c:v>
                </c:pt>
                <c:pt idx="713">
                  <c:v>45097</c:v>
                </c:pt>
                <c:pt idx="714">
                  <c:v>45096</c:v>
                </c:pt>
                <c:pt idx="715">
                  <c:v>45093</c:v>
                </c:pt>
                <c:pt idx="716">
                  <c:v>45092</c:v>
                </c:pt>
                <c:pt idx="717">
                  <c:v>45091</c:v>
                </c:pt>
                <c:pt idx="718">
                  <c:v>45090</c:v>
                </c:pt>
                <c:pt idx="719">
                  <c:v>45086</c:v>
                </c:pt>
                <c:pt idx="720">
                  <c:v>45085</c:v>
                </c:pt>
                <c:pt idx="721">
                  <c:v>45084</c:v>
                </c:pt>
                <c:pt idx="722">
                  <c:v>45083</c:v>
                </c:pt>
                <c:pt idx="723">
                  <c:v>45082</c:v>
                </c:pt>
                <c:pt idx="724">
                  <c:v>45079</c:v>
                </c:pt>
                <c:pt idx="725">
                  <c:v>45078</c:v>
                </c:pt>
                <c:pt idx="726">
                  <c:v>45077</c:v>
                </c:pt>
                <c:pt idx="727">
                  <c:v>45076</c:v>
                </c:pt>
                <c:pt idx="728">
                  <c:v>45075</c:v>
                </c:pt>
                <c:pt idx="729">
                  <c:v>45072</c:v>
                </c:pt>
                <c:pt idx="730">
                  <c:v>45071</c:v>
                </c:pt>
                <c:pt idx="731">
                  <c:v>45070</c:v>
                </c:pt>
                <c:pt idx="732">
                  <c:v>45069</c:v>
                </c:pt>
                <c:pt idx="733">
                  <c:v>45068</c:v>
                </c:pt>
                <c:pt idx="734">
                  <c:v>45065</c:v>
                </c:pt>
                <c:pt idx="735">
                  <c:v>45064</c:v>
                </c:pt>
                <c:pt idx="736">
                  <c:v>45063</c:v>
                </c:pt>
                <c:pt idx="737">
                  <c:v>45062</c:v>
                </c:pt>
                <c:pt idx="738">
                  <c:v>45061</c:v>
                </c:pt>
                <c:pt idx="739">
                  <c:v>45058</c:v>
                </c:pt>
                <c:pt idx="740">
                  <c:v>45057</c:v>
                </c:pt>
                <c:pt idx="741">
                  <c:v>45056</c:v>
                </c:pt>
                <c:pt idx="742">
                  <c:v>45055</c:v>
                </c:pt>
                <c:pt idx="743">
                  <c:v>45054</c:v>
                </c:pt>
                <c:pt idx="744">
                  <c:v>45051</c:v>
                </c:pt>
                <c:pt idx="745">
                  <c:v>45050</c:v>
                </c:pt>
                <c:pt idx="746">
                  <c:v>45049</c:v>
                </c:pt>
                <c:pt idx="747">
                  <c:v>45048</c:v>
                </c:pt>
                <c:pt idx="748">
                  <c:v>45047</c:v>
                </c:pt>
                <c:pt idx="749">
                  <c:v>45044</c:v>
                </c:pt>
                <c:pt idx="750">
                  <c:v>45043</c:v>
                </c:pt>
                <c:pt idx="751">
                  <c:v>45042</c:v>
                </c:pt>
                <c:pt idx="752">
                  <c:v>45040</c:v>
                </c:pt>
                <c:pt idx="753">
                  <c:v>45037</c:v>
                </c:pt>
                <c:pt idx="754">
                  <c:v>45036</c:v>
                </c:pt>
                <c:pt idx="755">
                  <c:v>45035</c:v>
                </c:pt>
                <c:pt idx="756">
                  <c:v>45034</c:v>
                </c:pt>
                <c:pt idx="757">
                  <c:v>45033</c:v>
                </c:pt>
                <c:pt idx="758">
                  <c:v>45030</c:v>
                </c:pt>
                <c:pt idx="759">
                  <c:v>45029</c:v>
                </c:pt>
                <c:pt idx="760">
                  <c:v>45028</c:v>
                </c:pt>
                <c:pt idx="761">
                  <c:v>45027</c:v>
                </c:pt>
                <c:pt idx="762">
                  <c:v>45022</c:v>
                </c:pt>
                <c:pt idx="763">
                  <c:v>45021</c:v>
                </c:pt>
                <c:pt idx="764">
                  <c:v>45020</c:v>
                </c:pt>
                <c:pt idx="765">
                  <c:v>45019</c:v>
                </c:pt>
                <c:pt idx="766">
                  <c:v>45016</c:v>
                </c:pt>
                <c:pt idx="767">
                  <c:v>45015</c:v>
                </c:pt>
                <c:pt idx="768">
                  <c:v>45014</c:v>
                </c:pt>
                <c:pt idx="769">
                  <c:v>45013</c:v>
                </c:pt>
                <c:pt idx="770">
                  <c:v>45012</c:v>
                </c:pt>
                <c:pt idx="771">
                  <c:v>45009</c:v>
                </c:pt>
                <c:pt idx="772">
                  <c:v>45008</c:v>
                </c:pt>
                <c:pt idx="773">
                  <c:v>45007</c:v>
                </c:pt>
                <c:pt idx="774">
                  <c:v>45006</c:v>
                </c:pt>
                <c:pt idx="775">
                  <c:v>45005</c:v>
                </c:pt>
                <c:pt idx="776">
                  <c:v>45002</c:v>
                </c:pt>
                <c:pt idx="777">
                  <c:v>45001</c:v>
                </c:pt>
                <c:pt idx="778">
                  <c:v>44998</c:v>
                </c:pt>
                <c:pt idx="779">
                  <c:v>44995</c:v>
                </c:pt>
                <c:pt idx="780">
                  <c:v>44994</c:v>
                </c:pt>
                <c:pt idx="781">
                  <c:v>44993</c:v>
                </c:pt>
                <c:pt idx="782">
                  <c:v>44992</c:v>
                </c:pt>
                <c:pt idx="783">
                  <c:v>44991</c:v>
                </c:pt>
                <c:pt idx="784">
                  <c:v>44988</c:v>
                </c:pt>
                <c:pt idx="785">
                  <c:v>44987</c:v>
                </c:pt>
                <c:pt idx="786">
                  <c:v>44986</c:v>
                </c:pt>
                <c:pt idx="787">
                  <c:v>44985</c:v>
                </c:pt>
                <c:pt idx="788">
                  <c:v>44984</c:v>
                </c:pt>
                <c:pt idx="789">
                  <c:v>44981</c:v>
                </c:pt>
                <c:pt idx="790">
                  <c:v>44980</c:v>
                </c:pt>
                <c:pt idx="791">
                  <c:v>44979</c:v>
                </c:pt>
                <c:pt idx="792">
                  <c:v>44978</c:v>
                </c:pt>
                <c:pt idx="793">
                  <c:v>44977</c:v>
                </c:pt>
                <c:pt idx="794">
                  <c:v>44974</c:v>
                </c:pt>
                <c:pt idx="795">
                  <c:v>44973</c:v>
                </c:pt>
                <c:pt idx="796">
                  <c:v>44972</c:v>
                </c:pt>
                <c:pt idx="797">
                  <c:v>44971</c:v>
                </c:pt>
                <c:pt idx="798">
                  <c:v>44970</c:v>
                </c:pt>
                <c:pt idx="799">
                  <c:v>44967</c:v>
                </c:pt>
                <c:pt idx="800">
                  <c:v>44966</c:v>
                </c:pt>
                <c:pt idx="801">
                  <c:v>44965</c:v>
                </c:pt>
                <c:pt idx="802">
                  <c:v>44964</c:v>
                </c:pt>
                <c:pt idx="803">
                  <c:v>44963</c:v>
                </c:pt>
                <c:pt idx="804">
                  <c:v>44960</c:v>
                </c:pt>
                <c:pt idx="805">
                  <c:v>44959</c:v>
                </c:pt>
                <c:pt idx="806">
                  <c:v>44958</c:v>
                </c:pt>
                <c:pt idx="807">
                  <c:v>44957</c:v>
                </c:pt>
                <c:pt idx="808">
                  <c:v>44956</c:v>
                </c:pt>
                <c:pt idx="809">
                  <c:v>44953</c:v>
                </c:pt>
                <c:pt idx="810">
                  <c:v>44951</c:v>
                </c:pt>
                <c:pt idx="811">
                  <c:v>44950</c:v>
                </c:pt>
                <c:pt idx="812">
                  <c:v>44949</c:v>
                </c:pt>
                <c:pt idx="813">
                  <c:v>44946</c:v>
                </c:pt>
                <c:pt idx="814">
                  <c:v>44945</c:v>
                </c:pt>
                <c:pt idx="815">
                  <c:v>44944</c:v>
                </c:pt>
                <c:pt idx="816">
                  <c:v>44943</c:v>
                </c:pt>
                <c:pt idx="817">
                  <c:v>44942</c:v>
                </c:pt>
                <c:pt idx="818">
                  <c:v>44939</c:v>
                </c:pt>
                <c:pt idx="819">
                  <c:v>44938</c:v>
                </c:pt>
                <c:pt idx="820">
                  <c:v>44937</c:v>
                </c:pt>
                <c:pt idx="821">
                  <c:v>44936</c:v>
                </c:pt>
                <c:pt idx="822">
                  <c:v>44935</c:v>
                </c:pt>
                <c:pt idx="823">
                  <c:v>44932</c:v>
                </c:pt>
                <c:pt idx="824">
                  <c:v>44931</c:v>
                </c:pt>
                <c:pt idx="825">
                  <c:v>44930</c:v>
                </c:pt>
                <c:pt idx="826">
                  <c:v>44929</c:v>
                </c:pt>
                <c:pt idx="827">
                  <c:v>44925</c:v>
                </c:pt>
                <c:pt idx="828">
                  <c:v>44924</c:v>
                </c:pt>
                <c:pt idx="829">
                  <c:v>44923</c:v>
                </c:pt>
                <c:pt idx="830">
                  <c:v>44918</c:v>
                </c:pt>
                <c:pt idx="831">
                  <c:v>44917</c:v>
                </c:pt>
                <c:pt idx="832">
                  <c:v>44916</c:v>
                </c:pt>
                <c:pt idx="833">
                  <c:v>44915</c:v>
                </c:pt>
                <c:pt idx="834">
                  <c:v>44914</c:v>
                </c:pt>
                <c:pt idx="835">
                  <c:v>44911</c:v>
                </c:pt>
                <c:pt idx="836">
                  <c:v>44910</c:v>
                </c:pt>
                <c:pt idx="837">
                  <c:v>44909</c:v>
                </c:pt>
                <c:pt idx="838">
                  <c:v>44908</c:v>
                </c:pt>
                <c:pt idx="839">
                  <c:v>44907</c:v>
                </c:pt>
                <c:pt idx="840">
                  <c:v>44904</c:v>
                </c:pt>
                <c:pt idx="841">
                  <c:v>44903</c:v>
                </c:pt>
              </c:numCache>
            </c:numRef>
          </c:cat>
          <c:val>
            <c:numRef>
              <c:f>'PMT Historical Data'!$C$2:$C$844</c:f>
              <c:numCache>
                <c:formatCode>_("$"* #,##0.00_);_("$"* \(#,##0.00\);_("$"* "-"??_);_(@_)</c:formatCode>
                <c:ptCount val="843"/>
                <c:pt idx="0">
                  <c:v>12.86</c:v>
                </c:pt>
                <c:pt idx="1">
                  <c:v>12.66</c:v>
                </c:pt>
                <c:pt idx="2">
                  <c:v>11.9</c:v>
                </c:pt>
                <c:pt idx="3">
                  <c:v>12.21</c:v>
                </c:pt>
                <c:pt idx="4">
                  <c:v>12.1</c:v>
                </c:pt>
                <c:pt idx="5">
                  <c:v>12.45</c:v>
                </c:pt>
                <c:pt idx="6">
                  <c:v>11.41</c:v>
                </c:pt>
                <c:pt idx="7">
                  <c:v>11</c:v>
                </c:pt>
                <c:pt idx="8">
                  <c:v>11.23</c:v>
                </c:pt>
                <c:pt idx="9">
                  <c:v>10.32</c:v>
                </c:pt>
                <c:pt idx="10">
                  <c:v>10.27</c:v>
                </c:pt>
                <c:pt idx="11">
                  <c:v>10.14</c:v>
                </c:pt>
                <c:pt idx="12">
                  <c:v>10.5</c:v>
                </c:pt>
                <c:pt idx="13">
                  <c:v>10.67</c:v>
                </c:pt>
                <c:pt idx="14">
                  <c:v>10.02</c:v>
                </c:pt>
                <c:pt idx="15">
                  <c:v>9.6</c:v>
                </c:pt>
                <c:pt idx="16">
                  <c:v>10.199999999999999</c:v>
                </c:pt>
                <c:pt idx="17">
                  <c:v>10.48</c:v>
                </c:pt>
                <c:pt idx="18">
                  <c:v>11.41</c:v>
                </c:pt>
                <c:pt idx="19">
                  <c:v>11.52</c:v>
                </c:pt>
                <c:pt idx="20">
                  <c:v>11.51</c:v>
                </c:pt>
                <c:pt idx="21">
                  <c:v>11.7</c:v>
                </c:pt>
                <c:pt idx="22">
                  <c:v>11.56</c:v>
                </c:pt>
                <c:pt idx="23">
                  <c:v>11.94</c:v>
                </c:pt>
                <c:pt idx="24">
                  <c:v>11.78</c:v>
                </c:pt>
                <c:pt idx="25">
                  <c:v>11.53</c:v>
                </c:pt>
                <c:pt idx="26">
                  <c:v>12.53</c:v>
                </c:pt>
                <c:pt idx="27">
                  <c:v>13.27</c:v>
                </c:pt>
                <c:pt idx="28">
                  <c:v>13.01</c:v>
                </c:pt>
                <c:pt idx="29">
                  <c:v>13.3</c:v>
                </c:pt>
                <c:pt idx="30">
                  <c:v>14.47</c:v>
                </c:pt>
                <c:pt idx="31">
                  <c:v>14.7</c:v>
                </c:pt>
                <c:pt idx="32">
                  <c:v>14.84</c:v>
                </c:pt>
                <c:pt idx="33">
                  <c:v>14.68</c:v>
                </c:pt>
                <c:pt idx="34">
                  <c:v>14.22</c:v>
                </c:pt>
                <c:pt idx="35">
                  <c:v>14.12</c:v>
                </c:pt>
                <c:pt idx="36">
                  <c:v>14.07</c:v>
                </c:pt>
                <c:pt idx="37">
                  <c:v>14.12</c:v>
                </c:pt>
                <c:pt idx="38">
                  <c:v>13.44</c:v>
                </c:pt>
                <c:pt idx="39">
                  <c:v>15.63</c:v>
                </c:pt>
                <c:pt idx="40">
                  <c:v>16.13</c:v>
                </c:pt>
                <c:pt idx="41">
                  <c:v>15.98</c:v>
                </c:pt>
                <c:pt idx="42">
                  <c:v>16.8</c:v>
                </c:pt>
                <c:pt idx="43">
                  <c:v>16.68</c:v>
                </c:pt>
                <c:pt idx="44">
                  <c:v>16.43</c:v>
                </c:pt>
                <c:pt idx="45">
                  <c:v>16.02</c:v>
                </c:pt>
                <c:pt idx="46">
                  <c:v>15.26</c:v>
                </c:pt>
                <c:pt idx="47">
                  <c:v>16.05</c:v>
                </c:pt>
                <c:pt idx="48">
                  <c:v>17.29</c:v>
                </c:pt>
                <c:pt idx="49">
                  <c:v>16.73</c:v>
                </c:pt>
                <c:pt idx="50">
                  <c:v>15.92</c:v>
                </c:pt>
                <c:pt idx="51">
                  <c:v>16.55</c:v>
                </c:pt>
                <c:pt idx="52">
                  <c:v>17.54</c:v>
                </c:pt>
                <c:pt idx="53">
                  <c:v>16.78</c:v>
                </c:pt>
                <c:pt idx="54">
                  <c:v>16.07</c:v>
                </c:pt>
                <c:pt idx="55">
                  <c:v>14.95</c:v>
                </c:pt>
                <c:pt idx="56">
                  <c:v>15.47</c:v>
                </c:pt>
                <c:pt idx="57">
                  <c:v>15.32</c:v>
                </c:pt>
                <c:pt idx="58">
                  <c:v>15.41</c:v>
                </c:pt>
                <c:pt idx="59">
                  <c:v>15.54</c:v>
                </c:pt>
                <c:pt idx="60">
                  <c:v>15.63</c:v>
                </c:pt>
                <c:pt idx="61">
                  <c:v>14.6</c:v>
                </c:pt>
                <c:pt idx="62">
                  <c:v>14.91</c:v>
                </c:pt>
                <c:pt idx="63">
                  <c:v>15.02</c:v>
                </c:pt>
                <c:pt idx="64">
                  <c:v>14.96</c:v>
                </c:pt>
                <c:pt idx="65">
                  <c:v>14.51</c:v>
                </c:pt>
                <c:pt idx="66">
                  <c:v>14.99</c:v>
                </c:pt>
                <c:pt idx="67">
                  <c:v>15.38</c:v>
                </c:pt>
                <c:pt idx="68">
                  <c:v>15.89</c:v>
                </c:pt>
                <c:pt idx="69">
                  <c:v>15.13</c:v>
                </c:pt>
                <c:pt idx="70">
                  <c:v>14.51</c:v>
                </c:pt>
                <c:pt idx="71">
                  <c:v>15.16</c:v>
                </c:pt>
                <c:pt idx="72">
                  <c:v>15.15</c:v>
                </c:pt>
                <c:pt idx="73">
                  <c:v>15.52</c:v>
                </c:pt>
                <c:pt idx="74">
                  <c:v>15.23</c:v>
                </c:pt>
                <c:pt idx="75">
                  <c:v>14.83</c:v>
                </c:pt>
                <c:pt idx="76">
                  <c:v>14.76</c:v>
                </c:pt>
                <c:pt idx="77">
                  <c:v>14.3</c:v>
                </c:pt>
                <c:pt idx="78">
                  <c:v>14.12</c:v>
                </c:pt>
                <c:pt idx="79">
                  <c:v>14.63</c:v>
                </c:pt>
                <c:pt idx="80">
                  <c:v>14.54</c:v>
                </c:pt>
                <c:pt idx="81">
                  <c:v>14.7</c:v>
                </c:pt>
                <c:pt idx="82">
                  <c:v>14.93</c:v>
                </c:pt>
                <c:pt idx="83">
                  <c:v>14.4</c:v>
                </c:pt>
                <c:pt idx="84">
                  <c:v>14.21</c:v>
                </c:pt>
                <c:pt idx="85">
                  <c:v>14.29</c:v>
                </c:pt>
                <c:pt idx="86">
                  <c:v>14.44</c:v>
                </c:pt>
                <c:pt idx="87">
                  <c:v>14.38</c:v>
                </c:pt>
                <c:pt idx="88">
                  <c:v>14.25</c:v>
                </c:pt>
                <c:pt idx="89">
                  <c:v>13.19</c:v>
                </c:pt>
                <c:pt idx="90">
                  <c:v>13.44</c:v>
                </c:pt>
                <c:pt idx="91">
                  <c:v>13.76</c:v>
                </c:pt>
                <c:pt idx="92">
                  <c:v>13.19</c:v>
                </c:pt>
                <c:pt idx="93">
                  <c:v>12.91</c:v>
                </c:pt>
                <c:pt idx="94">
                  <c:v>12.87</c:v>
                </c:pt>
                <c:pt idx="95">
                  <c:v>12.63</c:v>
                </c:pt>
                <c:pt idx="96">
                  <c:v>12.18</c:v>
                </c:pt>
                <c:pt idx="97">
                  <c:v>12.06</c:v>
                </c:pt>
                <c:pt idx="98">
                  <c:v>12.93</c:v>
                </c:pt>
                <c:pt idx="99">
                  <c:v>12.4</c:v>
                </c:pt>
                <c:pt idx="100">
                  <c:v>12.94</c:v>
                </c:pt>
                <c:pt idx="101">
                  <c:v>13.43</c:v>
                </c:pt>
                <c:pt idx="102">
                  <c:v>13.39</c:v>
                </c:pt>
                <c:pt idx="103">
                  <c:v>13.73</c:v>
                </c:pt>
                <c:pt idx="104">
                  <c:v>13.3</c:v>
                </c:pt>
                <c:pt idx="105">
                  <c:v>13.44</c:v>
                </c:pt>
                <c:pt idx="106">
                  <c:v>13.34</c:v>
                </c:pt>
                <c:pt idx="107">
                  <c:v>13.05</c:v>
                </c:pt>
                <c:pt idx="108">
                  <c:v>13.12</c:v>
                </c:pt>
                <c:pt idx="109">
                  <c:v>12.61</c:v>
                </c:pt>
                <c:pt idx="110">
                  <c:v>13.26</c:v>
                </c:pt>
                <c:pt idx="111">
                  <c:v>13.77</c:v>
                </c:pt>
                <c:pt idx="112">
                  <c:v>13.75</c:v>
                </c:pt>
                <c:pt idx="113">
                  <c:v>13.36</c:v>
                </c:pt>
                <c:pt idx="114">
                  <c:v>12.92</c:v>
                </c:pt>
                <c:pt idx="115">
                  <c:v>12.46</c:v>
                </c:pt>
                <c:pt idx="116">
                  <c:v>12.87</c:v>
                </c:pt>
                <c:pt idx="117">
                  <c:v>12.67</c:v>
                </c:pt>
                <c:pt idx="118">
                  <c:v>12.41</c:v>
                </c:pt>
                <c:pt idx="119">
                  <c:v>12.25</c:v>
                </c:pt>
                <c:pt idx="120">
                  <c:v>12.8</c:v>
                </c:pt>
                <c:pt idx="121">
                  <c:v>12.6</c:v>
                </c:pt>
                <c:pt idx="122">
                  <c:v>12.79</c:v>
                </c:pt>
                <c:pt idx="123">
                  <c:v>13.46</c:v>
                </c:pt>
                <c:pt idx="124">
                  <c:v>13.93</c:v>
                </c:pt>
                <c:pt idx="125">
                  <c:v>14.47</c:v>
                </c:pt>
                <c:pt idx="126">
                  <c:v>13.99</c:v>
                </c:pt>
                <c:pt idx="127">
                  <c:v>14.2</c:v>
                </c:pt>
                <c:pt idx="128">
                  <c:v>14.74</c:v>
                </c:pt>
                <c:pt idx="129">
                  <c:v>13.7</c:v>
                </c:pt>
                <c:pt idx="130">
                  <c:v>13.65</c:v>
                </c:pt>
                <c:pt idx="131">
                  <c:v>13.8</c:v>
                </c:pt>
                <c:pt idx="132">
                  <c:v>13.45</c:v>
                </c:pt>
                <c:pt idx="133">
                  <c:v>13.05</c:v>
                </c:pt>
                <c:pt idx="134">
                  <c:v>12.84</c:v>
                </c:pt>
                <c:pt idx="135">
                  <c:v>13.09</c:v>
                </c:pt>
                <c:pt idx="136">
                  <c:v>12.6</c:v>
                </c:pt>
                <c:pt idx="137">
                  <c:v>12.27</c:v>
                </c:pt>
                <c:pt idx="138">
                  <c:v>12.47</c:v>
                </c:pt>
                <c:pt idx="139">
                  <c:v>11.26</c:v>
                </c:pt>
                <c:pt idx="140">
                  <c:v>11.23</c:v>
                </c:pt>
                <c:pt idx="141">
                  <c:v>11.07</c:v>
                </c:pt>
                <c:pt idx="142">
                  <c:v>11.58</c:v>
                </c:pt>
                <c:pt idx="143">
                  <c:v>11.13</c:v>
                </c:pt>
                <c:pt idx="144">
                  <c:v>11.12</c:v>
                </c:pt>
                <c:pt idx="145">
                  <c:v>11.29</c:v>
                </c:pt>
                <c:pt idx="146">
                  <c:v>11.3</c:v>
                </c:pt>
                <c:pt idx="147">
                  <c:v>11.4</c:v>
                </c:pt>
                <c:pt idx="148">
                  <c:v>11.29</c:v>
                </c:pt>
                <c:pt idx="149">
                  <c:v>11.07</c:v>
                </c:pt>
                <c:pt idx="150">
                  <c:v>11.19</c:v>
                </c:pt>
                <c:pt idx="151">
                  <c:v>10.81</c:v>
                </c:pt>
                <c:pt idx="152">
                  <c:v>10.61</c:v>
                </c:pt>
                <c:pt idx="153">
                  <c:v>10.79</c:v>
                </c:pt>
                <c:pt idx="154">
                  <c:v>10.28</c:v>
                </c:pt>
                <c:pt idx="155">
                  <c:v>10.74</c:v>
                </c:pt>
                <c:pt idx="156">
                  <c:v>10.76</c:v>
                </c:pt>
                <c:pt idx="157">
                  <c:v>10.86</c:v>
                </c:pt>
                <c:pt idx="158">
                  <c:v>10.9</c:v>
                </c:pt>
                <c:pt idx="159">
                  <c:v>10.9</c:v>
                </c:pt>
                <c:pt idx="160">
                  <c:v>10.85</c:v>
                </c:pt>
                <c:pt idx="161">
                  <c:v>10.83</c:v>
                </c:pt>
                <c:pt idx="162">
                  <c:v>10.41</c:v>
                </c:pt>
                <c:pt idx="163">
                  <c:v>10.17</c:v>
                </c:pt>
                <c:pt idx="164">
                  <c:v>9.99</c:v>
                </c:pt>
                <c:pt idx="165">
                  <c:v>10.23</c:v>
                </c:pt>
                <c:pt idx="166">
                  <c:v>10.34</c:v>
                </c:pt>
                <c:pt idx="167">
                  <c:v>10.35</c:v>
                </c:pt>
                <c:pt idx="168">
                  <c:v>10.32</c:v>
                </c:pt>
                <c:pt idx="169">
                  <c:v>10.17</c:v>
                </c:pt>
                <c:pt idx="170">
                  <c:v>9.76</c:v>
                </c:pt>
                <c:pt idx="171">
                  <c:v>10.17</c:v>
                </c:pt>
                <c:pt idx="172">
                  <c:v>9.66</c:v>
                </c:pt>
                <c:pt idx="173">
                  <c:v>9.59</c:v>
                </c:pt>
                <c:pt idx="174">
                  <c:v>9.5299999999999994</c:v>
                </c:pt>
                <c:pt idx="175">
                  <c:v>9.23</c:v>
                </c:pt>
                <c:pt idx="176">
                  <c:v>9.02</c:v>
                </c:pt>
                <c:pt idx="177">
                  <c:v>9.3699999999999992</c:v>
                </c:pt>
                <c:pt idx="178">
                  <c:v>8.56</c:v>
                </c:pt>
                <c:pt idx="179">
                  <c:v>8.86</c:v>
                </c:pt>
                <c:pt idx="180">
                  <c:v>8.9499999999999993</c:v>
                </c:pt>
                <c:pt idx="181">
                  <c:v>8.9</c:v>
                </c:pt>
                <c:pt idx="182">
                  <c:v>9.0299999999999994</c:v>
                </c:pt>
                <c:pt idx="183">
                  <c:v>9.1999999999999993</c:v>
                </c:pt>
                <c:pt idx="184">
                  <c:v>9.3000000000000007</c:v>
                </c:pt>
                <c:pt idx="185">
                  <c:v>9.02</c:v>
                </c:pt>
                <c:pt idx="186">
                  <c:v>8.8000000000000007</c:v>
                </c:pt>
                <c:pt idx="187">
                  <c:v>8.73</c:v>
                </c:pt>
                <c:pt idx="188">
                  <c:v>8.61</c:v>
                </c:pt>
                <c:pt idx="189">
                  <c:v>8.6999999999999993</c:v>
                </c:pt>
                <c:pt idx="190">
                  <c:v>8.8000000000000007</c:v>
                </c:pt>
                <c:pt idx="191">
                  <c:v>8.86</c:v>
                </c:pt>
                <c:pt idx="192">
                  <c:v>8.82</c:v>
                </c:pt>
                <c:pt idx="193">
                  <c:v>9.15</c:v>
                </c:pt>
                <c:pt idx="194">
                  <c:v>9.2799999999999994</c:v>
                </c:pt>
                <c:pt idx="195">
                  <c:v>9.57</c:v>
                </c:pt>
                <c:pt idx="196">
                  <c:v>9.5500000000000007</c:v>
                </c:pt>
                <c:pt idx="197">
                  <c:v>9.69</c:v>
                </c:pt>
                <c:pt idx="198">
                  <c:v>9.84</c:v>
                </c:pt>
                <c:pt idx="199">
                  <c:v>9.5500000000000007</c:v>
                </c:pt>
                <c:pt idx="200">
                  <c:v>9.41</c:v>
                </c:pt>
                <c:pt idx="201">
                  <c:v>9.42</c:v>
                </c:pt>
                <c:pt idx="202">
                  <c:v>9.4600000000000009</c:v>
                </c:pt>
                <c:pt idx="203">
                  <c:v>8.8699999999999992</c:v>
                </c:pt>
                <c:pt idx="204">
                  <c:v>8.9499999999999993</c:v>
                </c:pt>
                <c:pt idx="205">
                  <c:v>8.86</c:v>
                </c:pt>
                <c:pt idx="206">
                  <c:v>8.57</c:v>
                </c:pt>
                <c:pt idx="207">
                  <c:v>8.4499999999999993</c:v>
                </c:pt>
                <c:pt idx="208">
                  <c:v>8.74</c:v>
                </c:pt>
                <c:pt idx="209">
                  <c:v>8.65</c:v>
                </c:pt>
                <c:pt idx="210">
                  <c:v>8.7899999999999991</c:v>
                </c:pt>
                <c:pt idx="211">
                  <c:v>8.6999999999999993</c:v>
                </c:pt>
                <c:pt idx="212">
                  <c:v>8.6199999999999992</c:v>
                </c:pt>
                <c:pt idx="213">
                  <c:v>8.91</c:v>
                </c:pt>
                <c:pt idx="214">
                  <c:v>9.07</c:v>
                </c:pt>
                <c:pt idx="215">
                  <c:v>8.9</c:v>
                </c:pt>
                <c:pt idx="216">
                  <c:v>8.92</c:v>
                </c:pt>
                <c:pt idx="217">
                  <c:v>8.81</c:v>
                </c:pt>
                <c:pt idx="218">
                  <c:v>8.58</c:v>
                </c:pt>
                <c:pt idx="219">
                  <c:v>8.26</c:v>
                </c:pt>
                <c:pt idx="220">
                  <c:v>8.49</c:v>
                </c:pt>
                <c:pt idx="221">
                  <c:v>8.83</c:v>
                </c:pt>
                <c:pt idx="222">
                  <c:v>8.69</c:v>
                </c:pt>
                <c:pt idx="223">
                  <c:v>8.3000000000000007</c:v>
                </c:pt>
                <c:pt idx="224">
                  <c:v>8.43</c:v>
                </c:pt>
                <c:pt idx="225">
                  <c:v>7.89</c:v>
                </c:pt>
                <c:pt idx="226">
                  <c:v>7.63</c:v>
                </c:pt>
                <c:pt idx="227">
                  <c:v>7.65</c:v>
                </c:pt>
                <c:pt idx="228">
                  <c:v>7.43</c:v>
                </c:pt>
                <c:pt idx="229">
                  <c:v>7.45</c:v>
                </c:pt>
                <c:pt idx="230">
                  <c:v>7.33</c:v>
                </c:pt>
                <c:pt idx="231">
                  <c:v>7.62</c:v>
                </c:pt>
                <c:pt idx="232">
                  <c:v>7.89</c:v>
                </c:pt>
                <c:pt idx="233">
                  <c:v>7.98</c:v>
                </c:pt>
                <c:pt idx="234">
                  <c:v>8.18</c:v>
                </c:pt>
                <c:pt idx="235">
                  <c:v>7.95</c:v>
                </c:pt>
                <c:pt idx="236">
                  <c:v>7.69</c:v>
                </c:pt>
                <c:pt idx="237">
                  <c:v>7.61</c:v>
                </c:pt>
                <c:pt idx="238">
                  <c:v>7.82</c:v>
                </c:pt>
                <c:pt idx="239">
                  <c:v>7.47</c:v>
                </c:pt>
                <c:pt idx="240">
                  <c:v>7.45</c:v>
                </c:pt>
                <c:pt idx="241">
                  <c:v>7.84</c:v>
                </c:pt>
                <c:pt idx="242">
                  <c:v>7.63</c:v>
                </c:pt>
                <c:pt idx="243">
                  <c:v>7.73</c:v>
                </c:pt>
                <c:pt idx="244">
                  <c:v>7.74</c:v>
                </c:pt>
                <c:pt idx="245">
                  <c:v>7.64</c:v>
                </c:pt>
                <c:pt idx="246">
                  <c:v>7.51</c:v>
                </c:pt>
                <c:pt idx="247">
                  <c:v>7.02</c:v>
                </c:pt>
                <c:pt idx="248">
                  <c:v>6.62</c:v>
                </c:pt>
                <c:pt idx="249">
                  <c:v>6.85</c:v>
                </c:pt>
                <c:pt idx="250">
                  <c:v>6.73</c:v>
                </c:pt>
                <c:pt idx="251">
                  <c:v>6.85</c:v>
                </c:pt>
                <c:pt idx="252">
                  <c:v>6.76</c:v>
                </c:pt>
                <c:pt idx="253">
                  <c:v>6.56</c:v>
                </c:pt>
                <c:pt idx="254">
                  <c:v>6.94</c:v>
                </c:pt>
                <c:pt idx="255">
                  <c:v>6.17</c:v>
                </c:pt>
                <c:pt idx="256">
                  <c:v>6.71</c:v>
                </c:pt>
                <c:pt idx="257">
                  <c:v>6.39</c:v>
                </c:pt>
                <c:pt idx="258">
                  <c:v>7</c:v>
                </c:pt>
                <c:pt idx="259">
                  <c:v>7.68</c:v>
                </c:pt>
                <c:pt idx="260">
                  <c:v>8.2799999999999994</c:v>
                </c:pt>
                <c:pt idx="261">
                  <c:v>8.26</c:v>
                </c:pt>
                <c:pt idx="262">
                  <c:v>8.51</c:v>
                </c:pt>
                <c:pt idx="263">
                  <c:v>8.92</c:v>
                </c:pt>
                <c:pt idx="264">
                  <c:v>9.26</c:v>
                </c:pt>
                <c:pt idx="265">
                  <c:v>9.68</c:v>
                </c:pt>
                <c:pt idx="266">
                  <c:v>9.69</c:v>
                </c:pt>
                <c:pt idx="267">
                  <c:v>9.57</c:v>
                </c:pt>
                <c:pt idx="268">
                  <c:v>9.64</c:v>
                </c:pt>
                <c:pt idx="269">
                  <c:v>9.57</c:v>
                </c:pt>
                <c:pt idx="270">
                  <c:v>9.4600000000000009</c:v>
                </c:pt>
                <c:pt idx="271">
                  <c:v>9.4</c:v>
                </c:pt>
                <c:pt idx="272">
                  <c:v>8.9</c:v>
                </c:pt>
                <c:pt idx="273">
                  <c:v>8.81</c:v>
                </c:pt>
                <c:pt idx="274">
                  <c:v>8.6999999999999993</c:v>
                </c:pt>
                <c:pt idx="275">
                  <c:v>8.52</c:v>
                </c:pt>
                <c:pt idx="276">
                  <c:v>8.11</c:v>
                </c:pt>
                <c:pt idx="277">
                  <c:v>9.08</c:v>
                </c:pt>
                <c:pt idx="278">
                  <c:v>9.08</c:v>
                </c:pt>
                <c:pt idx="279">
                  <c:v>9.26</c:v>
                </c:pt>
                <c:pt idx="280">
                  <c:v>8.82</c:v>
                </c:pt>
                <c:pt idx="281">
                  <c:v>8.86</c:v>
                </c:pt>
                <c:pt idx="282">
                  <c:v>8.94</c:v>
                </c:pt>
                <c:pt idx="283">
                  <c:v>9.09</c:v>
                </c:pt>
                <c:pt idx="284">
                  <c:v>9.5399999999999991</c:v>
                </c:pt>
                <c:pt idx="285">
                  <c:v>9.31</c:v>
                </c:pt>
                <c:pt idx="286">
                  <c:v>9.19</c:v>
                </c:pt>
                <c:pt idx="287">
                  <c:v>9.14</c:v>
                </c:pt>
                <c:pt idx="288">
                  <c:v>9.6199999999999992</c:v>
                </c:pt>
                <c:pt idx="289">
                  <c:v>9.5299999999999994</c:v>
                </c:pt>
                <c:pt idx="290">
                  <c:v>9.5299999999999994</c:v>
                </c:pt>
                <c:pt idx="291">
                  <c:v>9.7799999999999994</c:v>
                </c:pt>
                <c:pt idx="292">
                  <c:v>9.82</c:v>
                </c:pt>
                <c:pt idx="293">
                  <c:v>9.83</c:v>
                </c:pt>
                <c:pt idx="294">
                  <c:v>9.65</c:v>
                </c:pt>
                <c:pt idx="295">
                  <c:v>9.4700000000000006</c:v>
                </c:pt>
                <c:pt idx="296">
                  <c:v>9.7200000000000006</c:v>
                </c:pt>
                <c:pt idx="297">
                  <c:v>9.7100000000000009</c:v>
                </c:pt>
                <c:pt idx="298">
                  <c:v>9.59</c:v>
                </c:pt>
                <c:pt idx="299">
                  <c:v>9.31</c:v>
                </c:pt>
                <c:pt idx="300">
                  <c:v>9.2899999999999991</c:v>
                </c:pt>
                <c:pt idx="301">
                  <c:v>8.9</c:v>
                </c:pt>
                <c:pt idx="302">
                  <c:v>8.94</c:v>
                </c:pt>
                <c:pt idx="303">
                  <c:v>9.4</c:v>
                </c:pt>
                <c:pt idx="304">
                  <c:v>9.4</c:v>
                </c:pt>
                <c:pt idx="305">
                  <c:v>9.01</c:v>
                </c:pt>
                <c:pt idx="306">
                  <c:v>9.17</c:v>
                </c:pt>
                <c:pt idx="307">
                  <c:v>9.3699999999999992</c:v>
                </c:pt>
                <c:pt idx="308">
                  <c:v>9.3000000000000007</c:v>
                </c:pt>
                <c:pt idx="309">
                  <c:v>9.6999999999999993</c:v>
                </c:pt>
                <c:pt idx="310">
                  <c:v>9.9499999999999993</c:v>
                </c:pt>
                <c:pt idx="311">
                  <c:v>9.8000000000000007</c:v>
                </c:pt>
                <c:pt idx="312">
                  <c:v>9.94</c:v>
                </c:pt>
                <c:pt idx="313">
                  <c:v>10.06</c:v>
                </c:pt>
                <c:pt idx="314">
                  <c:v>9.77</c:v>
                </c:pt>
                <c:pt idx="315">
                  <c:v>9.68</c:v>
                </c:pt>
                <c:pt idx="316">
                  <c:v>9.8800000000000008</c:v>
                </c:pt>
                <c:pt idx="317">
                  <c:v>10.69</c:v>
                </c:pt>
                <c:pt idx="318">
                  <c:v>10.16</c:v>
                </c:pt>
                <c:pt idx="319">
                  <c:v>10.14</c:v>
                </c:pt>
                <c:pt idx="320">
                  <c:v>10.33</c:v>
                </c:pt>
                <c:pt idx="321">
                  <c:v>10.17</c:v>
                </c:pt>
                <c:pt idx="322">
                  <c:v>10.33</c:v>
                </c:pt>
                <c:pt idx="323">
                  <c:v>10.130000000000001</c:v>
                </c:pt>
                <c:pt idx="324">
                  <c:v>9.81</c:v>
                </c:pt>
                <c:pt idx="325">
                  <c:v>10.24</c:v>
                </c:pt>
                <c:pt idx="326">
                  <c:v>10.4</c:v>
                </c:pt>
                <c:pt idx="327">
                  <c:v>10.23</c:v>
                </c:pt>
                <c:pt idx="328">
                  <c:v>10</c:v>
                </c:pt>
                <c:pt idx="329">
                  <c:v>9.9499999999999993</c:v>
                </c:pt>
                <c:pt idx="330">
                  <c:v>9.5299999999999994</c:v>
                </c:pt>
                <c:pt idx="331">
                  <c:v>9.98</c:v>
                </c:pt>
                <c:pt idx="332">
                  <c:v>9.99</c:v>
                </c:pt>
                <c:pt idx="333">
                  <c:v>9.93</c:v>
                </c:pt>
                <c:pt idx="334">
                  <c:v>10.49</c:v>
                </c:pt>
                <c:pt idx="335">
                  <c:v>10.75</c:v>
                </c:pt>
                <c:pt idx="336">
                  <c:v>10.58</c:v>
                </c:pt>
                <c:pt idx="337">
                  <c:v>10.59</c:v>
                </c:pt>
                <c:pt idx="338">
                  <c:v>10.1</c:v>
                </c:pt>
                <c:pt idx="339">
                  <c:v>10.33</c:v>
                </c:pt>
                <c:pt idx="340">
                  <c:v>10.37</c:v>
                </c:pt>
                <c:pt idx="341">
                  <c:v>10.39</c:v>
                </c:pt>
                <c:pt idx="342">
                  <c:v>10.52</c:v>
                </c:pt>
                <c:pt idx="343">
                  <c:v>10.48</c:v>
                </c:pt>
                <c:pt idx="344">
                  <c:v>10.51</c:v>
                </c:pt>
                <c:pt idx="345">
                  <c:v>10.64</c:v>
                </c:pt>
                <c:pt idx="346">
                  <c:v>10.74</c:v>
                </c:pt>
                <c:pt idx="347">
                  <c:v>10.76</c:v>
                </c:pt>
                <c:pt idx="348">
                  <c:v>11.26</c:v>
                </c:pt>
                <c:pt idx="349">
                  <c:v>11.2</c:v>
                </c:pt>
                <c:pt idx="350">
                  <c:v>11.06</c:v>
                </c:pt>
                <c:pt idx="351">
                  <c:v>11.07</c:v>
                </c:pt>
                <c:pt idx="352">
                  <c:v>11</c:v>
                </c:pt>
                <c:pt idx="353">
                  <c:v>10.55</c:v>
                </c:pt>
                <c:pt idx="354">
                  <c:v>10.54</c:v>
                </c:pt>
                <c:pt idx="355">
                  <c:v>10.199999999999999</c:v>
                </c:pt>
                <c:pt idx="356">
                  <c:v>10.75</c:v>
                </c:pt>
                <c:pt idx="357">
                  <c:v>11.1</c:v>
                </c:pt>
                <c:pt idx="358">
                  <c:v>11.26</c:v>
                </c:pt>
                <c:pt idx="359">
                  <c:v>11.23</c:v>
                </c:pt>
                <c:pt idx="360">
                  <c:v>10.92</c:v>
                </c:pt>
                <c:pt idx="361">
                  <c:v>10.9</c:v>
                </c:pt>
                <c:pt idx="362">
                  <c:v>10.55</c:v>
                </c:pt>
                <c:pt idx="363">
                  <c:v>10.82</c:v>
                </c:pt>
                <c:pt idx="364">
                  <c:v>10.64</c:v>
                </c:pt>
                <c:pt idx="365">
                  <c:v>10.97</c:v>
                </c:pt>
                <c:pt idx="366">
                  <c:v>10.58</c:v>
                </c:pt>
                <c:pt idx="367">
                  <c:v>10.6</c:v>
                </c:pt>
                <c:pt idx="368">
                  <c:v>10.82</c:v>
                </c:pt>
                <c:pt idx="369">
                  <c:v>10.77</c:v>
                </c:pt>
                <c:pt idx="370">
                  <c:v>10.5</c:v>
                </c:pt>
                <c:pt idx="371">
                  <c:v>10.96</c:v>
                </c:pt>
                <c:pt idx="372">
                  <c:v>11</c:v>
                </c:pt>
                <c:pt idx="373">
                  <c:v>11.44</c:v>
                </c:pt>
                <c:pt idx="374">
                  <c:v>11.1</c:v>
                </c:pt>
                <c:pt idx="375">
                  <c:v>11.51</c:v>
                </c:pt>
                <c:pt idx="376">
                  <c:v>11.33</c:v>
                </c:pt>
                <c:pt idx="377">
                  <c:v>11.59</c:v>
                </c:pt>
                <c:pt idx="378">
                  <c:v>11.66</c:v>
                </c:pt>
                <c:pt idx="379">
                  <c:v>11.61</c:v>
                </c:pt>
                <c:pt idx="380">
                  <c:v>11.82</c:v>
                </c:pt>
                <c:pt idx="381">
                  <c:v>11.34</c:v>
                </c:pt>
                <c:pt idx="382">
                  <c:v>11.78</c:v>
                </c:pt>
                <c:pt idx="383">
                  <c:v>11.96</c:v>
                </c:pt>
                <c:pt idx="384">
                  <c:v>11.55</c:v>
                </c:pt>
                <c:pt idx="385">
                  <c:v>11.94</c:v>
                </c:pt>
                <c:pt idx="386">
                  <c:v>11.51</c:v>
                </c:pt>
                <c:pt idx="387">
                  <c:v>11.32</c:v>
                </c:pt>
                <c:pt idx="388">
                  <c:v>11.82</c:v>
                </c:pt>
                <c:pt idx="389">
                  <c:v>11.81</c:v>
                </c:pt>
                <c:pt idx="390">
                  <c:v>11.5</c:v>
                </c:pt>
                <c:pt idx="391">
                  <c:v>11.38</c:v>
                </c:pt>
                <c:pt idx="392">
                  <c:v>11.3</c:v>
                </c:pt>
                <c:pt idx="393">
                  <c:v>10.91</c:v>
                </c:pt>
                <c:pt idx="394">
                  <c:v>11.02</c:v>
                </c:pt>
                <c:pt idx="395">
                  <c:v>10.65</c:v>
                </c:pt>
                <c:pt idx="396">
                  <c:v>10.33</c:v>
                </c:pt>
                <c:pt idx="397">
                  <c:v>10.19</c:v>
                </c:pt>
                <c:pt idx="398">
                  <c:v>9.85</c:v>
                </c:pt>
                <c:pt idx="399">
                  <c:v>9.9700000000000006</c:v>
                </c:pt>
                <c:pt idx="400">
                  <c:v>9.58</c:v>
                </c:pt>
                <c:pt idx="401">
                  <c:v>9.34</c:v>
                </c:pt>
                <c:pt idx="402">
                  <c:v>9.02</c:v>
                </c:pt>
                <c:pt idx="403">
                  <c:v>8.9499999999999993</c:v>
                </c:pt>
                <c:pt idx="404">
                  <c:v>9.25</c:v>
                </c:pt>
                <c:pt idx="405">
                  <c:v>9.36</c:v>
                </c:pt>
                <c:pt idx="406">
                  <c:v>9.59</c:v>
                </c:pt>
                <c:pt idx="407">
                  <c:v>10.6</c:v>
                </c:pt>
                <c:pt idx="408">
                  <c:v>10.61</c:v>
                </c:pt>
                <c:pt idx="409">
                  <c:v>10.45</c:v>
                </c:pt>
                <c:pt idx="410">
                  <c:v>10.5</c:v>
                </c:pt>
                <c:pt idx="411">
                  <c:v>10.74</c:v>
                </c:pt>
                <c:pt idx="412">
                  <c:v>10.9</c:v>
                </c:pt>
                <c:pt idx="413">
                  <c:v>10.66</c:v>
                </c:pt>
                <c:pt idx="414">
                  <c:v>10.53</c:v>
                </c:pt>
                <c:pt idx="415">
                  <c:v>10.74</c:v>
                </c:pt>
                <c:pt idx="416">
                  <c:v>10.4</c:v>
                </c:pt>
                <c:pt idx="417">
                  <c:v>10.58</c:v>
                </c:pt>
                <c:pt idx="418">
                  <c:v>10.3</c:v>
                </c:pt>
                <c:pt idx="419">
                  <c:v>10.27</c:v>
                </c:pt>
                <c:pt idx="420">
                  <c:v>9.5</c:v>
                </c:pt>
                <c:pt idx="421">
                  <c:v>9.51</c:v>
                </c:pt>
                <c:pt idx="422">
                  <c:v>9.39</c:v>
                </c:pt>
                <c:pt idx="423">
                  <c:v>9.26</c:v>
                </c:pt>
                <c:pt idx="424">
                  <c:v>9.0500000000000007</c:v>
                </c:pt>
                <c:pt idx="425">
                  <c:v>8.64</c:v>
                </c:pt>
                <c:pt idx="426">
                  <c:v>9.4</c:v>
                </c:pt>
                <c:pt idx="427">
                  <c:v>9.8000000000000007</c:v>
                </c:pt>
                <c:pt idx="428">
                  <c:v>9.6</c:v>
                </c:pt>
                <c:pt idx="429">
                  <c:v>10.039999999999999</c:v>
                </c:pt>
                <c:pt idx="430">
                  <c:v>10.65</c:v>
                </c:pt>
                <c:pt idx="431">
                  <c:v>10.15</c:v>
                </c:pt>
                <c:pt idx="432">
                  <c:v>9.9600000000000009</c:v>
                </c:pt>
                <c:pt idx="433">
                  <c:v>9.89</c:v>
                </c:pt>
                <c:pt idx="434">
                  <c:v>9.76</c:v>
                </c:pt>
                <c:pt idx="435">
                  <c:v>9.5</c:v>
                </c:pt>
                <c:pt idx="436">
                  <c:v>10.06</c:v>
                </c:pt>
                <c:pt idx="437">
                  <c:v>9.94</c:v>
                </c:pt>
                <c:pt idx="438">
                  <c:v>10.199999999999999</c:v>
                </c:pt>
                <c:pt idx="439">
                  <c:v>10.130000000000001</c:v>
                </c:pt>
                <c:pt idx="440">
                  <c:v>10.57</c:v>
                </c:pt>
                <c:pt idx="441">
                  <c:v>10.89</c:v>
                </c:pt>
                <c:pt idx="442">
                  <c:v>11.32</c:v>
                </c:pt>
                <c:pt idx="443">
                  <c:v>11.53</c:v>
                </c:pt>
                <c:pt idx="444">
                  <c:v>11.15</c:v>
                </c:pt>
                <c:pt idx="445">
                  <c:v>11.53</c:v>
                </c:pt>
                <c:pt idx="446">
                  <c:v>11.25</c:v>
                </c:pt>
                <c:pt idx="447">
                  <c:v>11.32</c:v>
                </c:pt>
                <c:pt idx="448">
                  <c:v>11.4</c:v>
                </c:pt>
                <c:pt idx="449">
                  <c:v>11.4</c:v>
                </c:pt>
                <c:pt idx="450">
                  <c:v>11.22</c:v>
                </c:pt>
                <c:pt idx="451">
                  <c:v>10.7</c:v>
                </c:pt>
                <c:pt idx="452">
                  <c:v>10.84</c:v>
                </c:pt>
                <c:pt idx="453">
                  <c:v>10.74</c:v>
                </c:pt>
                <c:pt idx="454">
                  <c:v>11</c:v>
                </c:pt>
                <c:pt idx="455">
                  <c:v>10.51</c:v>
                </c:pt>
                <c:pt idx="456">
                  <c:v>10.9</c:v>
                </c:pt>
                <c:pt idx="457">
                  <c:v>11.04</c:v>
                </c:pt>
                <c:pt idx="458">
                  <c:v>10.6</c:v>
                </c:pt>
                <c:pt idx="459">
                  <c:v>11.01</c:v>
                </c:pt>
                <c:pt idx="460">
                  <c:v>10.35</c:v>
                </c:pt>
                <c:pt idx="461">
                  <c:v>10.52</c:v>
                </c:pt>
                <c:pt idx="462">
                  <c:v>10.14</c:v>
                </c:pt>
                <c:pt idx="463">
                  <c:v>9.8000000000000007</c:v>
                </c:pt>
                <c:pt idx="464">
                  <c:v>10.01</c:v>
                </c:pt>
                <c:pt idx="465">
                  <c:v>10.35</c:v>
                </c:pt>
                <c:pt idx="466">
                  <c:v>10.55</c:v>
                </c:pt>
                <c:pt idx="467">
                  <c:v>10.39</c:v>
                </c:pt>
                <c:pt idx="468">
                  <c:v>10.15</c:v>
                </c:pt>
                <c:pt idx="469">
                  <c:v>10.44</c:v>
                </c:pt>
                <c:pt idx="470">
                  <c:v>9.89</c:v>
                </c:pt>
                <c:pt idx="471">
                  <c:v>10.15</c:v>
                </c:pt>
                <c:pt idx="472">
                  <c:v>10.5</c:v>
                </c:pt>
                <c:pt idx="473">
                  <c:v>10.97</c:v>
                </c:pt>
                <c:pt idx="474">
                  <c:v>11.05</c:v>
                </c:pt>
                <c:pt idx="475">
                  <c:v>11.45</c:v>
                </c:pt>
                <c:pt idx="476">
                  <c:v>11.16</c:v>
                </c:pt>
                <c:pt idx="477">
                  <c:v>11.24</c:v>
                </c:pt>
                <c:pt idx="478">
                  <c:v>11.16</c:v>
                </c:pt>
                <c:pt idx="479">
                  <c:v>11.21</c:v>
                </c:pt>
                <c:pt idx="480">
                  <c:v>12.01</c:v>
                </c:pt>
                <c:pt idx="481">
                  <c:v>11.96</c:v>
                </c:pt>
                <c:pt idx="482">
                  <c:v>12.4</c:v>
                </c:pt>
                <c:pt idx="483">
                  <c:v>11.8</c:v>
                </c:pt>
                <c:pt idx="484">
                  <c:v>11.86</c:v>
                </c:pt>
                <c:pt idx="485">
                  <c:v>11.9</c:v>
                </c:pt>
                <c:pt idx="486">
                  <c:v>11.75</c:v>
                </c:pt>
                <c:pt idx="487">
                  <c:v>11.84</c:v>
                </c:pt>
                <c:pt idx="488">
                  <c:v>11.65</c:v>
                </c:pt>
                <c:pt idx="489">
                  <c:v>11.15</c:v>
                </c:pt>
                <c:pt idx="490">
                  <c:v>11.19</c:v>
                </c:pt>
                <c:pt idx="491">
                  <c:v>11.5</c:v>
                </c:pt>
                <c:pt idx="492">
                  <c:v>10.9</c:v>
                </c:pt>
                <c:pt idx="493">
                  <c:v>10.42</c:v>
                </c:pt>
                <c:pt idx="494">
                  <c:v>10.42</c:v>
                </c:pt>
                <c:pt idx="495">
                  <c:v>10.87</c:v>
                </c:pt>
                <c:pt idx="496">
                  <c:v>11.2</c:v>
                </c:pt>
                <c:pt idx="497">
                  <c:v>11.3</c:v>
                </c:pt>
                <c:pt idx="498">
                  <c:v>10.8</c:v>
                </c:pt>
                <c:pt idx="499">
                  <c:v>10.3</c:v>
                </c:pt>
                <c:pt idx="500">
                  <c:v>10.35</c:v>
                </c:pt>
                <c:pt idx="501">
                  <c:v>10.72</c:v>
                </c:pt>
                <c:pt idx="502">
                  <c:v>10.81</c:v>
                </c:pt>
                <c:pt idx="503">
                  <c:v>10.61</c:v>
                </c:pt>
                <c:pt idx="504">
                  <c:v>10.65</c:v>
                </c:pt>
                <c:pt idx="505">
                  <c:v>10.35</c:v>
                </c:pt>
                <c:pt idx="506">
                  <c:v>10.5</c:v>
                </c:pt>
                <c:pt idx="507">
                  <c:v>10.42</c:v>
                </c:pt>
                <c:pt idx="508">
                  <c:v>10.4</c:v>
                </c:pt>
                <c:pt idx="509">
                  <c:v>10.15</c:v>
                </c:pt>
                <c:pt idx="510">
                  <c:v>9.92</c:v>
                </c:pt>
              </c:numCache>
            </c:numRef>
          </c:val>
          <c:smooth val="0"/>
          <c:extLst>
            <c:ext xmlns:c16="http://schemas.microsoft.com/office/drawing/2014/chart" uri="{C3380CC4-5D6E-409C-BE32-E72D297353CC}">
              <c16:uniqueId val="{00000000-FB47-4E11-AD3D-7D305F879D80}"/>
            </c:ext>
          </c:extLst>
        </c:ser>
        <c:dLbls>
          <c:showLegendKey val="0"/>
          <c:showVal val="0"/>
          <c:showCatName val="0"/>
          <c:showSerName val="0"/>
          <c:showPercent val="0"/>
          <c:showBubbleSize val="0"/>
        </c:dLbls>
        <c:marker val="1"/>
        <c:smooth val="0"/>
        <c:axId val="1958389167"/>
        <c:axId val="1958390607"/>
      </c:lineChart>
      <c:lineChart>
        <c:grouping val="standard"/>
        <c:varyColors val="0"/>
        <c:ser>
          <c:idx val="1"/>
          <c:order val="1"/>
          <c:tx>
            <c:strRef>
              <c:f>'PMT Historical Data'!$D$1</c:f>
              <c:strCache>
                <c:ptCount val="1"/>
                <c:pt idx="0">
                  <c:v>PMT Price (RHS)</c:v>
                </c:pt>
              </c:strCache>
            </c:strRef>
          </c:tx>
          <c:spPr>
            <a:ln w="28575" cap="rnd">
              <a:solidFill>
                <a:schemeClr val="accent2"/>
              </a:solidFill>
              <a:round/>
            </a:ln>
            <a:effectLst/>
          </c:spPr>
          <c:marker>
            <c:symbol val="none"/>
          </c:marker>
          <c:cat>
            <c:numRef>
              <c:f>'PMT Historical Data'!$B$2:$B$844</c:f>
              <c:numCache>
                <c:formatCode>m/d/yyyy</c:formatCode>
                <c:ptCount val="843"/>
                <c:pt idx="0">
                  <c:v>46127</c:v>
                </c:pt>
                <c:pt idx="1">
                  <c:v>46126</c:v>
                </c:pt>
                <c:pt idx="2">
                  <c:v>46125</c:v>
                </c:pt>
                <c:pt idx="3">
                  <c:v>46122</c:v>
                </c:pt>
                <c:pt idx="4">
                  <c:v>46121</c:v>
                </c:pt>
                <c:pt idx="5">
                  <c:v>46120</c:v>
                </c:pt>
                <c:pt idx="6">
                  <c:v>46119</c:v>
                </c:pt>
                <c:pt idx="7">
                  <c:v>46114</c:v>
                </c:pt>
                <c:pt idx="8">
                  <c:v>46113</c:v>
                </c:pt>
                <c:pt idx="9">
                  <c:v>46112</c:v>
                </c:pt>
                <c:pt idx="10">
                  <c:v>46111</c:v>
                </c:pt>
                <c:pt idx="11">
                  <c:v>46108</c:v>
                </c:pt>
                <c:pt idx="12">
                  <c:v>46107</c:v>
                </c:pt>
                <c:pt idx="13">
                  <c:v>46106</c:v>
                </c:pt>
                <c:pt idx="14">
                  <c:v>46105</c:v>
                </c:pt>
                <c:pt idx="15">
                  <c:v>46104</c:v>
                </c:pt>
                <c:pt idx="16">
                  <c:v>46101</c:v>
                </c:pt>
                <c:pt idx="17">
                  <c:v>46100</c:v>
                </c:pt>
                <c:pt idx="18">
                  <c:v>46099</c:v>
                </c:pt>
                <c:pt idx="19">
                  <c:v>46098</c:v>
                </c:pt>
                <c:pt idx="20">
                  <c:v>46097</c:v>
                </c:pt>
                <c:pt idx="21">
                  <c:v>46094</c:v>
                </c:pt>
                <c:pt idx="22">
                  <c:v>46093</c:v>
                </c:pt>
                <c:pt idx="23">
                  <c:v>46092</c:v>
                </c:pt>
                <c:pt idx="24">
                  <c:v>46091</c:v>
                </c:pt>
                <c:pt idx="25">
                  <c:v>46090</c:v>
                </c:pt>
                <c:pt idx="26">
                  <c:v>46087</c:v>
                </c:pt>
                <c:pt idx="27">
                  <c:v>46086</c:v>
                </c:pt>
                <c:pt idx="28">
                  <c:v>46085</c:v>
                </c:pt>
                <c:pt idx="29">
                  <c:v>46084</c:v>
                </c:pt>
                <c:pt idx="30">
                  <c:v>46083</c:v>
                </c:pt>
                <c:pt idx="31">
                  <c:v>46080</c:v>
                </c:pt>
                <c:pt idx="32">
                  <c:v>46079</c:v>
                </c:pt>
                <c:pt idx="33">
                  <c:v>46078</c:v>
                </c:pt>
                <c:pt idx="34">
                  <c:v>46077</c:v>
                </c:pt>
                <c:pt idx="35">
                  <c:v>46076</c:v>
                </c:pt>
                <c:pt idx="36">
                  <c:v>46073</c:v>
                </c:pt>
                <c:pt idx="37">
                  <c:v>46072</c:v>
                </c:pt>
                <c:pt idx="38">
                  <c:v>46071</c:v>
                </c:pt>
                <c:pt idx="39">
                  <c:v>46070</c:v>
                </c:pt>
                <c:pt idx="40">
                  <c:v>46069</c:v>
                </c:pt>
                <c:pt idx="41">
                  <c:v>46066</c:v>
                </c:pt>
                <c:pt idx="42">
                  <c:v>46065</c:v>
                </c:pt>
                <c:pt idx="43">
                  <c:v>46064</c:v>
                </c:pt>
                <c:pt idx="44">
                  <c:v>46063</c:v>
                </c:pt>
                <c:pt idx="45">
                  <c:v>46062</c:v>
                </c:pt>
                <c:pt idx="46">
                  <c:v>46059</c:v>
                </c:pt>
                <c:pt idx="47">
                  <c:v>46058</c:v>
                </c:pt>
                <c:pt idx="48">
                  <c:v>46057</c:v>
                </c:pt>
                <c:pt idx="49">
                  <c:v>46056</c:v>
                </c:pt>
                <c:pt idx="50">
                  <c:v>46055</c:v>
                </c:pt>
                <c:pt idx="51">
                  <c:v>46052</c:v>
                </c:pt>
                <c:pt idx="52">
                  <c:v>46051</c:v>
                </c:pt>
                <c:pt idx="53">
                  <c:v>46050</c:v>
                </c:pt>
                <c:pt idx="54">
                  <c:v>46049</c:v>
                </c:pt>
                <c:pt idx="55">
                  <c:v>46045</c:v>
                </c:pt>
                <c:pt idx="56">
                  <c:v>46044</c:v>
                </c:pt>
                <c:pt idx="57">
                  <c:v>46043</c:v>
                </c:pt>
                <c:pt idx="58">
                  <c:v>46042</c:v>
                </c:pt>
                <c:pt idx="59">
                  <c:v>46041</c:v>
                </c:pt>
                <c:pt idx="60">
                  <c:v>46038</c:v>
                </c:pt>
                <c:pt idx="61">
                  <c:v>46037</c:v>
                </c:pt>
                <c:pt idx="62">
                  <c:v>46036</c:v>
                </c:pt>
                <c:pt idx="63">
                  <c:v>46035</c:v>
                </c:pt>
                <c:pt idx="64">
                  <c:v>46034</c:v>
                </c:pt>
                <c:pt idx="65">
                  <c:v>46031</c:v>
                </c:pt>
                <c:pt idx="66">
                  <c:v>46030</c:v>
                </c:pt>
                <c:pt idx="67">
                  <c:v>46029</c:v>
                </c:pt>
                <c:pt idx="68">
                  <c:v>46028</c:v>
                </c:pt>
                <c:pt idx="69">
                  <c:v>46027</c:v>
                </c:pt>
                <c:pt idx="70">
                  <c:v>46024</c:v>
                </c:pt>
                <c:pt idx="71">
                  <c:v>46022</c:v>
                </c:pt>
                <c:pt idx="72">
                  <c:v>46021</c:v>
                </c:pt>
                <c:pt idx="73">
                  <c:v>46020</c:v>
                </c:pt>
                <c:pt idx="74">
                  <c:v>46015</c:v>
                </c:pt>
                <c:pt idx="75">
                  <c:v>46014</c:v>
                </c:pt>
                <c:pt idx="76">
                  <c:v>46013</c:v>
                </c:pt>
                <c:pt idx="77">
                  <c:v>46010</c:v>
                </c:pt>
                <c:pt idx="78">
                  <c:v>46009</c:v>
                </c:pt>
                <c:pt idx="79">
                  <c:v>46008</c:v>
                </c:pt>
                <c:pt idx="80">
                  <c:v>46007</c:v>
                </c:pt>
                <c:pt idx="81">
                  <c:v>46006</c:v>
                </c:pt>
                <c:pt idx="82">
                  <c:v>46003</c:v>
                </c:pt>
                <c:pt idx="83">
                  <c:v>46002</c:v>
                </c:pt>
                <c:pt idx="84">
                  <c:v>46001</c:v>
                </c:pt>
                <c:pt idx="85">
                  <c:v>46000</c:v>
                </c:pt>
                <c:pt idx="86">
                  <c:v>45999</c:v>
                </c:pt>
                <c:pt idx="87">
                  <c:v>45996</c:v>
                </c:pt>
                <c:pt idx="88">
                  <c:v>45995</c:v>
                </c:pt>
                <c:pt idx="89">
                  <c:v>45994</c:v>
                </c:pt>
                <c:pt idx="90">
                  <c:v>45993</c:v>
                </c:pt>
                <c:pt idx="91">
                  <c:v>45992</c:v>
                </c:pt>
                <c:pt idx="92">
                  <c:v>45989</c:v>
                </c:pt>
                <c:pt idx="93">
                  <c:v>45988</c:v>
                </c:pt>
                <c:pt idx="94">
                  <c:v>45987</c:v>
                </c:pt>
                <c:pt idx="95">
                  <c:v>45986</c:v>
                </c:pt>
                <c:pt idx="96">
                  <c:v>45985</c:v>
                </c:pt>
                <c:pt idx="97">
                  <c:v>45982</c:v>
                </c:pt>
                <c:pt idx="98">
                  <c:v>45981</c:v>
                </c:pt>
                <c:pt idx="99">
                  <c:v>45980</c:v>
                </c:pt>
                <c:pt idx="100">
                  <c:v>45979</c:v>
                </c:pt>
                <c:pt idx="101">
                  <c:v>45978</c:v>
                </c:pt>
                <c:pt idx="102">
                  <c:v>45975</c:v>
                </c:pt>
                <c:pt idx="103">
                  <c:v>45974</c:v>
                </c:pt>
                <c:pt idx="104">
                  <c:v>45973</c:v>
                </c:pt>
                <c:pt idx="105">
                  <c:v>45972</c:v>
                </c:pt>
                <c:pt idx="106">
                  <c:v>45971</c:v>
                </c:pt>
                <c:pt idx="107">
                  <c:v>45968</c:v>
                </c:pt>
                <c:pt idx="108">
                  <c:v>45967</c:v>
                </c:pt>
                <c:pt idx="109">
                  <c:v>45966</c:v>
                </c:pt>
                <c:pt idx="110">
                  <c:v>45965</c:v>
                </c:pt>
                <c:pt idx="111">
                  <c:v>45964</c:v>
                </c:pt>
                <c:pt idx="112">
                  <c:v>45961</c:v>
                </c:pt>
                <c:pt idx="113">
                  <c:v>45960</c:v>
                </c:pt>
                <c:pt idx="114">
                  <c:v>45959</c:v>
                </c:pt>
                <c:pt idx="115">
                  <c:v>45958</c:v>
                </c:pt>
                <c:pt idx="116">
                  <c:v>45957</c:v>
                </c:pt>
                <c:pt idx="117">
                  <c:v>45954</c:v>
                </c:pt>
                <c:pt idx="118">
                  <c:v>45953</c:v>
                </c:pt>
                <c:pt idx="119">
                  <c:v>45952</c:v>
                </c:pt>
                <c:pt idx="120">
                  <c:v>45951</c:v>
                </c:pt>
                <c:pt idx="121">
                  <c:v>45950</c:v>
                </c:pt>
                <c:pt idx="122">
                  <c:v>45947</c:v>
                </c:pt>
                <c:pt idx="123">
                  <c:v>45946</c:v>
                </c:pt>
                <c:pt idx="124">
                  <c:v>45945</c:v>
                </c:pt>
                <c:pt idx="125">
                  <c:v>45944</c:v>
                </c:pt>
                <c:pt idx="126">
                  <c:v>45943</c:v>
                </c:pt>
                <c:pt idx="127">
                  <c:v>45940</c:v>
                </c:pt>
                <c:pt idx="128">
                  <c:v>45939</c:v>
                </c:pt>
                <c:pt idx="129">
                  <c:v>45938</c:v>
                </c:pt>
                <c:pt idx="130">
                  <c:v>45937</c:v>
                </c:pt>
                <c:pt idx="131">
                  <c:v>45936</c:v>
                </c:pt>
                <c:pt idx="132">
                  <c:v>45933</c:v>
                </c:pt>
                <c:pt idx="133">
                  <c:v>45932</c:v>
                </c:pt>
                <c:pt idx="134">
                  <c:v>45931</c:v>
                </c:pt>
                <c:pt idx="135">
                  <c:v>45930</c:v>
                </c:pt>
                <c:pt idx="136">
                  <c:v>45929</c:v>
                </c:pt>
                <c:pt idx="137">
                  <c:v>45926</c:v>
                </c:pt>
                <c:pt idx="138">
                  <c:v>45925</c:v>
                </c:pt>
                <c:pt idx="139">
                  <c:v>45924</c:v>
                </c:pt>
                <c:pt idx="140">
                  <c:v>45923</c:v>
                </c:pt>
                <c:pt idx="141">
                  <c:v>45922</c:v>
                </c:pt>
                <c:pt idx="142">
                  <c:v>45919</c:v>
                </c:pt>
                <c:pt idx="143">
                  <c:v>45918</c:v>
                </c:pt>
                <c:pt idx="144">
                  <c:v>45917</c:v>
                </c:pt>
                <c:pt idx="145">
                  <c:v>45916</c:v>
                </c:pt>
                <c:pt idx="146">
                  <c:v>45915</c:v>
                </c:pt>
                <c:pt idx="147">
                  <c:v>45912</c:v>
                </c:pt>
                <c:pt idx="148">
                  <c:v>45911</c:v>
                </c:pt>
                <c:pt idx="149">
                  <c:v>45910</c:v>
                </c:pt>
                <c:pt idx="150">
                  <c:v>45909</c:v>
                </c:pt>
                <c:pt idx="151">
                  <c:v>45908</c:v>
                </c:pt>
                <c:pt idx="152">
                  <c:v>45905</c:v>
                </c:pt>
                <c:pt idx="153">
                  <c:v>45904</c:v>
                </c:pt>
                <c:pt idx="154">
                  <c:v>45903</c:v>
                </c:pt>
                <c:pt idx="155">
                  <c:v>45902</c:v>
                </c:pt>
                <c:pt idx="156">
                  <c:v>45901</c:v>
                </c:pt>
                <c:pt idx="157">
                  <c:v>45898</c:v>
                </c:pt>
                <c:pt idx="158">
                  <c:v>45897</c:v>
                </c:pt>
                <c:pt idx="159">
                  <c:v>45896</c:v>
                </c:pt>
                <c:pt idx="160">
                  <c:v>45895</c:v>
                </c:pt>
                <c:pt idx="161">
                  <c:v>45894</c:v>
                </c:pt>
                <c:pt idx="162">
                  <c:v>45891</c:v>
                </c:pt>
                <c:pt idx="163">
                  <c:v>45890</c:v>
                </c:pt>
                <c:pt idx="164">
                  <c:v>45889</c:v>
                </c:pt>
                <c:pt idx="165">
                  <c:v>45888</c:v>
                </c:pt>
                <c:pt idx="166">
                  <c:v>45887</c:v>
                </c:pt>
                <c:pt idx="167">
                  <c:v>45884</c:v>
                </c:pt>
                <c:pt idx="168">
                  <c:v>45883</c:v>
                </c:pt>
                <c:pt idx="169">
                  <c:v>45882</c:v>
                </c:pt>
                <c:pt idx="170">
                  <c:v>45881</c:v>
                </c:pt>
                <c:pt idx="171">
                  <c:v>45880</c:v>
                </c:pt>
                <c:pt idx="172">
                  <c:v>45877</c:v>
                </c:pt>
                <c:pt idx="173">
                  <c:v>45876</c:v>
                </c:pt>
                <c:pt idx="174">
                  <c:v>45875</c:v>
                </c:pt>
                <c:pt idx="175">
                  <c:v>45874</c:v>
                </c:pt>
                <c:pt idx="176">
                  <c:v>45873</c:v>
                </c:pt>
                <c:pt idx="177">
                  <c:v>45870</c:v>
                </c:pt>
                <c:pt idx="178">
                  <c:v>45869</c:v>
                </c:pt>
                <c:pt idx="179">
                  <c:v>45868</c:v>
                </c:pt>
                <c:pt idx="180">
                  <c:v>45867</c:v>
                </c:pt>
                <c:pt idx="181">
                  <c:v>45866</c:v>
                </c:pt>
                <c:pt idx="182">
                  <c:v>45863</c:v>
                </c:pt>
                <c:pt idx="183">
                  <c:v>45862</c:v>
                </c:pt>
                <c:pt idx="184">
                  <c:v>45861</c:v>
                </c:pt>
                <c:pt idx="185">
                  <c:v>45860</c:v>
                </c:pt>
                <c:pt idx="186">
                  <c:v>45859</c:v>
                </c:pt>
                <c:pt idx="187">
                  <c:v>45856</c:v>
                </c:pt>
                <c:pt idx="188">
                  <c:v>45855</c:v>
                </c:pt>
                <c:pt idx="189">
                  <c:v>45854</c:v>
                </c:pt>
                <c:pt idx="190">
                  <c:v>45853</c:v>
                </c:pt>
                <c:pt idx="191">
                  <c:v>45852</c:v>
                </c:pt>
                <c:pt idx="192">
                  <c:v>45849</c:v>
                </c:pt>
                <c:pt idx="193">
                  <c:v>45848</c:v>
                </c:pt>
                <c:pt idx="194">
                  <c:v>45847</c:v>
                </c:pt>
                <c:pt idx="195">
                  <c:v>45846</c:v>
                </c:pt>
                <c:pt idx="196">
                  <c:v>45845</c:v>
                </c:pt>
                <c:pt idx="197">
                  <c:v>45842</c:v>
                </c:pt>
                <c:pt idx="198">
                  <c:v>45841</c:v>
                </c:pt>
                <c:pt idx="199">
                  <c:v>45840</c:v>
                </c:pt>
                <c:pt idx="200">
                  <c:v>45839</c:v>
                </c:pt>
                <c:pt idx="201">
                  <c:v>45838</c:v>
                </c:pt>
                <c:pt idx="202">
                  <c:v>45835</c:v>
                </c:pt>
                <c:pt idx="203">
                  <c:v>45834</c:v>
                </c:pt>
                <c:pt idx="204">
                  <c:v>45833</c:v>
                </c:pt>
                <c:pt idx="205">
                  <c:v>45832</c:v>
                </c:pt>
                <c:pt idx="206">
                  <c:v>45831</c:v>
                </c:pt>
                <c:pt idx="207">
                  <c:v>45828</c:v>
                </c:pt>
                <c:pt idx="208">
                  <c:v>45827</c:v>
                </c:pt>
                <c:pt idx="209">
                  <c:v>45826</c:v>
                </c:pt>
                <c:pt idx="210">
                  <c:v>45825</c:v>
                </c:pt>
                <c:pt idx="211">
                  <c:v>45824</c:v>
                </c:pt>
                <c:pt idx="212">
                  <c:v>45821</c:v>
                </c:pt>
                <c:pt idx="213">
                  <c:v>45820</c:v>
                </c:pt>
                <c:pt idx="214">
                  <c:v>45819</c:v>
                </c:pt>
                <c:pt idx="215">
                  <c:v>45818</c:v>
                </c:pt>
                <c:pt idx="216">
                  <c:v>45814</c:v>
                </c:pt>
                <c:pt idx="217">
                  <c:v>45813</c:v>
                </c:pt>
                <c:pt idx="218">
                  <c:v>45812</c:v>
                </c:pt>
                <c:pt idx="219">
                  <c:v>45811</c:v>
                </c:pt>
                <c:pt idx="220">
                  <c:v>45810</c:v>
                </c:pt>
                <c:pt idx="221">
                  <c:v>45807</c:v>
                </c:pt>
                <c:pt idx="222">
                  <c:v>45806</c:v>
                </c:pt>
                <c:pt idx="223">
                  <c:v>45805</c:v>
                </c:pt>
                <c:pt idx="224">
                  <c:v>45804</c:v>
                </c:pt>
                <c:pt idx="225">
                  <c:v>45803</c:v>
                </c:pt>
                <c:pt idx="226">
                  <c:v>45800</c:v>
                </c:pt>
                <c:pt idx="227">
                  <c:v>45799</c:v>
                </c:pt>
                <c:pt idx="228">
                  <c:v>45798</c:v>
                </c:pt>
                <c:pt idx="229">
                  <c:v>45797</c:v>
                </c:pt>
                <c:pt idx="230">
                  <c:v>45796</c:v>
                </c:pt>
                <c:pt idx="231">
                  <c:v>45793</c:v>
                </c:pt>
                <c:pt idx="232">
                  <c:v>45792</c:v>
                </c:pt>
                <c:pt idx="233">
                  <c:v>45791</c:v>
                </c:pt>
                <c:pt idx="234">
                  <c:v>45790</c:v>
                </c:pt>
                <c:pt idx="235">
                  <c:v>45789</c:v>
                </c:pt>
                <c:pt idx="236">
                  <c:v>45786</c:v>
                </c:pt>
                <c:pt idx="237">
                  <c:v>45785</c:v>
                </c:pt>
                <c:pt idx="238">
                  <c:v>45784</c:v>
                </c:pt>
                <c:pt idx="239">
                  <c:v>45783</c:v>
                </c:pt>
                <c:pt idx="240">
                  <c:v>45782</c:v>
                </c:pt>
                <c:pt idx="241">
                  <c:v>45779</c:v>
                </c:pt>
                <c:pt idx="242">
                  <c:v>45778</c:v>
                </c:pt>
                <c:pt idx="243">
                  <c:v>45777</c:v>
                </c:pt>
                <c:pt idx="244">
                  <c:v>45776</c:v>
                </c:pt>
                <c:pt idx="245">
                  <c:v>45775</c:v>
                </c:pt>
                <c:pt idx="246">
                  <c:v>45771</c:v>
                </c:pt>
                <c:pt idx="247">
                  <c:v>45770</c:v>
                </c:pt>
                <c:pt idx="248">
                  <c:v>45769</c:v>
                </c:pt>
                <c:pt idx="249">
                  <c:v>45764</c:v>
                </c:pt>
                <c:pt idx="250">
                  <c:v>45763</c:v>
                </c:pt>
                <c:pt idx="251">
                  <c:v>45762</c:v>
                </c:pt>
                <c:pt idx="252">
                  <c:v>45761</c:v>
                </c:pt>
                <c:pt idx="253">
                  <c:v>45758</c:v>
                </c:pt>
                <c:pt idx="254">
                  <c:v>45757</c:v>
                </c:pt>
                <c:pt idx="255">
                  <c:v>45756</c:v>
                </c:pt>
                <c:pt idx="256">
                  <c:v>45755</c:v>
                </c:pt>
                <c:pt idx="257">
                  <c:v>45754</c:v>
                </c:pt>
                <c:pt idx="258">
                  <c:v>45751</c:v>
                </c:pt>
                <c:pt idx="259">
                  <c:v>45750</c:v>
                </c:pt>
                <c:pt idx="260">
                  <c:v>45749</c:v>
                </c:pt>
                <c:pt idx="261">
                  <c:v>45748</c:v>
                </c:pt>
                <c:pt idx="262">
                  <c:v>45747</c:v>
                </c:pt>
                <c:pt idx="263">
                  <c:v>45744</c:v>
                </c:pt>
                <c:pt idx="264">
                  <c:v>45743</c:v>
                </c:pt>
                <c:pt idx="265">
                  <c:v>45742</c:v>
                </c:pt>
                <c:pt idx="266">
                  <c:v>45741</c:v>
                </c:pt>
                <c:pt idx="267">
                  <c:v>45740</c:v>
                </c:pt>
                <c:pt idx="268">
                  <c:v>45737</c:v>
                </c:pt>
                <c:pt idx="269">
                  <c:v>45736</c:v>
                </c:pt>
                <c:pt idx="270">
                  <c:v>45735</c:v>
                </c:pt>
                <c:pt idx="271">
                  <c:v>45734</c:v>
                </c:pt>
                <c:pt idx="272">
                  <c:v>45733</c:v>
                </c:pt>
                <c:pt idx="273">
                  <c:v>45730</c:v>
                </c:pt>
                <c:pt idx="274">
                  <c:v>45729</c:v>
                </c:pt>
                <c:pt idx="275">
                  <c:v>45728</c:v>
                </c:pt>
                <c:pt idx="276">
                  <c:v>45727</c:v>
                </c:pt>
                <c:pt idx="277">
                  <c:v>45726</c:v>
                </c:pt>
                <c:pt idx="278">
                  <c:v>45723</c:v>
                </c:pt>
                <c:pt idx="279">
                  <c:v>45722</c:v>
                </c:pt>
                <c:pt idx="280">
                  <c:v>45721</c:v>
                </c:pt>
                <c:pt idx="281">
                  <c:v>45720</c:v>
                </c:pt>
                <c:pt idx="282">
                  <c:v>45719</c:v>
                </c:pt>
                <c:pt idx="283">
                  <c:v>45716</c:v>
                </c:pt>
                <c:pt idx="284">
                  <c:v>45715</c:v>
                </c:pt>
                <c:pt idx="285">
                  <c:v>45714</c:v>
                </c:pt>
                <c:pt idx="286">
                  <c:v>45713</c:v>
                </c:pt>
                <c:pt idx="287">
                  <c:v>45712</c:v>
                </c:pt>
                <c:pt idx="288">
                  <c:v>45709</c:v>
                </c:pt>
                <c:pt idx="289">
                  <c:v>45708</c:v>
                </c:pt>
                <c:pt idx="290">
                  <c:v>45707</c:v>
                </c:pt>
                <c:pt idx="291">
                  <c:v>45706</c:v>
                </c:pt>
                <c:pt idx="292">
                  <c:v>45705</c:v>
                </c:pt>
                <c:pt idx="293">
                  <c:v>45702</c:v>
                </c:pt>
                <c:pt idx="294">
                  <c:v>45701</c:v>
                </c:pt>
                <c:pt idx="295">
                  <c:v>45700</c:v>
                </c:pt>
                <c:pt idx="296">
                  <c:v>45699</c:v>
                </c:pt>
                <c:pt idx="297">
                  <c:v>45698</c:v>
                </c:pt>
                <c:pt idx="298">
                  <c:v>45695</c:v>
                </c:pt>
                <c:pt idx="299">
                  <c:v>45694</c:v>
                </c:pt>
                <c:pt idx="300">
                  <c:v>45693</c:v>
                </c:pt>
                <c:pt idx="301">
                  <c:v>45692</c:v>
                </c:pt>
                <c:pt idx="302">
                  <c:v>45691</c:v>
                </c:pt>
                <c:pt idx="303">
                  <c:v>45688</c:v>
                </c:pt>
                <c:pt idx="304">
                  <c:v>45687</c:v>
                </c:pt>
                <c:pt idx="305">
                  <c:v>45686</c:v>
                </c:pt>
                <c:pt idx="306">
                  <c:v>45685</c:v>
                </c:pt>
                <c:pt idx="307">
                  <c:v>45681</c:v>
                </c:pt>
                <c:pt idx="308">
                  <c:v>45680</c:v>
                </c:pt>
                <c:pt idx="309">
                  <c:v>45679</c:v>
                </c:pt>
                <c:pt idx="310">
                  <c:v>45678</c:v>
                </c:pt>
                <c:pt idx="311">
                  <c:v>45677</c:v>
                </c:pt>
                <c:pt idx="312">
                  <c:v>45674</c:v>
                </c:pt>
                <c:pt idx="313">
                  <c:v>45673</c:v>
                </c:pt>
                <c:pt idx="314">
                  <c:v>45672</c:v>
                </c:pt>
                <c:pt idx="315">
                  <c:v>45671</c:v>
                </c:pt>
                <c:pt idx="316">
                  <c:v>45670</c:v>
                </c:pt>
                <c:pt idx="317">
                  <c:v>45667</c:v>
                </c:pt>
                <c:pt idx="318">
                  <c:v>45666</c:v>
                </c:pt>
                <c:pt idx="319">
                  <c:v>45665</c:v>
                </c:pt>
                <c:pt idx="320">
                  <c:v>45664</c:v>
                </c:pt>
                <c:pt idx="321">
                  <c:v>45663</c:v>
                </c:pt>
                <c:pt idx="322">
                  <c:v>45660</c:v>
                </c:pt>
                <c:pt idx="323">
                  <c:v>45659</c:v>
                </c:pt>
                <c:pt idx="324">
                  <c:v>45657</c:v>
                </c:pt>
                <c:pt idx="325">
                  <c:v>45656</c:v>
                </c:pt>
                <c:pt idx="326">
                  <c:v>45653</c:v>
                </c:pt>
                <c:pt idx="327">
                  <c:v>45650</c:v>
                </c:pt>
                <c:pt idx="328">
                  <c:v>45649</c:v>
                </c:pt>
                <c:pt idx="329">
                  <c:v>45646</c:v>
                </c:pt>
                <c:pt idx="330">
                  <c:v>45645</c:v>
                </c:pt>
                <c:pt idx="331">
                  <c:v>45644</c:v>
                </c:pt>
                <c:pt idx="332">
                  <c:v>45643</c:v>
                </c:pt>
                <c:pt idx="333">
                  <c:v>45642</c:v>
                </c:pt>
                <c:pt idx="334">
                  <c:v>45639</c:v>
                </c:pt>
                <c:pt idx="335">
                  <c:v>45638</c:v>
                </c:pt>
                <c:pt idx="336">
                  <c:v>45637</c:v>
                </c:pt>
                <c:pt idx="337">
                  <c:v>45636</c:v>
                </c:pt>
                <c:pt idx="338">
                  <c:v>45635</c:v>
                </c:pt>
                <c:pt idx="339">
                  <c:v>45632</c:v>
                </c:pt>
                <c:pt idx="340">
                  <c:v>45631</c:v>
                </c:pt>
                <c:pt idx="341">
                  <c:v>45630</c:v>
                </c:pt>
                <c:pt idx="342">
                  <c:v>45629</c:v>
                </c:pt>
                <c:pt idx="343">
                  <c:v>45628</c:v>
                </c:pt>
                <c:pt idx="344">
                  <c:v>45625</c:v>
                </c:pt>
                <c:pt idx="345">
                  <c:v>45624</c:v>
                </c:pt>
                <c:pt idx="346">
                  <c:v>45623</c:v>
                </c:pt>
                <c:pt idx="347">
                  <c:v>45622</c:v>
                </c:pt>
                <c:pt idx="348">
                  <c:v>45621</c:v>
                </c:pt>
                <c:pt idx="349">
                  <c:v>45618</c:v>
                </c:pt>
                <c:pt idx="350">
                  <c:v>45617</c:v>
                </c:pt>
                <c:pt idx="351">
                  <c:v>45616</c:v>
                </c:pt>
                <c:pt idx="352">
                  <c:v>45615</c:v>
                </c:pt>
                <c:pt idx="353">
                  <c:v>45614</c:v>
                </c:pt>
                <c:pt idx="354">
                  <c:v>45611</c:v>
                </c:pt>
                <c:pt idx="355">
                  <c:v>45610</c:v>
                </c:pt>
                <c:pt idx="356">
                  <c:v>45609</c:v>
                </c:pt>
                <c:pt idx="357">
                  <c:v>45608</c:v>
                </c:pt>
                <c:pt idx="358">
                  <c:v>45607</c:v>
                </c:pt>
                <c:pt idx="359">
                  <c:v>45604</c:v>
                </c:pt>
                <c:pt idx="360">
                  <c:v>45603</c:v>
                </c:pt>
                <c:pt idx="361">
                  <c:v>45602</c:v>
                </c:pt>
                <c:pt idx="362">
                  <c:v>45601</c:v>
                </c:pt>
                <c:pt idx="363">
                  <c:v>45600</c:v>
                </c:pt>
                <c:pt idx="364">
                  <c:v>45597</c:v>
                </c:pt>
                <c:pt idx="365">
                  <c:v>45596</c:v>
                </c:pt>
                <c:pt idx="366">
                  <c:v>45595</c:v>
                </c:pt>
                <c:pt idx="367">
                  <c:v>45594</c:v>
                </c:pt>
                <c:pt idx="368">
                  <c:v>45593</c:v>
                </c:pt>
                <c:pt idx="369">
                  <c:v>45590</c:v>
                </c:pt>
                <c:pt idx="370">
                  <c:v>45589</c:v>
                </c:pt>
                <c:pt idx="371">
                  <c:v>45588</c:v>
                </c:pt>
                <c:pt idx="372">
                  <c:v>45587</c:v>
                </c:pt>
                <c:pt idx="373">
                  <c:v>45586</c:v>
                </c:pt>
                <c:pt idx="374">
                  <c:v>45583</c:v>
                </c:pt>
                <c:pt idx="375">
                  <c:v>45582</c:v>
                </c:pt>
                <c:pt idx="376">
                  <c:v>45581</c:v>
                </c:pt>
                <c:pt idx="377">
                  <c:v>45580</c:v>
                </c:pt>
                <c:pt idx="378">
                  <c:v>45579</c:v>
                </c:pt>
                <c:pt idx="379">
                  <c:v>45576</c:v>
                </c:pt>
                <c:pt idx="380">
                  <c:v>45575</c:v>
                </c:pt>
                <c:pt idx="381">
                  <c:v>45574</c:v>
                </c:pt>
                <c:pt idx="382">
                  <c:v>45573</c:v>
                </c:pt>
                <c:pt idx="383">
                  <c:v>45572</c:v>
                </c:pt>
                <c:pt idx="384">
                  <c:v>45569</c:v>
                </c:pt>
                <c:pt idx="385">
                  <c:v>45568</c:v>
                </c:pt>
                <c:pt idx="386">
                  <c:v>45567</c:v>
                </c:pt>
                <c:pt idx="387">
                  <c:v>45566</c:v>
                </c:pt>
                <c:pt idx="388">
                  <c:v>45565</c:v>
                </c:pt>
                <c:pt idx="389">
                  <c:v>45562</c:v>
                </c:pt>
                <c:pt idx="390">
                  <c:v>45561</c:v>
                </c:pt>
                <c:pt idx="391">
                  <c:v>45560</c:v>
                </c:pt>
                <c:pt idx="392">
                  <c:v>45559</c:v>
                </c:pt>
                <c:pt idx="393">
                  <c:v>45558</c:v>
                </c:pt>
                <c:pt idx="394">
                  <c:v>45555</c:v>
                </c:pt>
                <c:pt idx="395">
                  <c:v>45554</c:v>
                </c:pt>
                <c:pt idx="396">
                  <c:v>45553</c:v>
                </c:pt>
                <c:pt idx="397">
                  <c:v>45552</c:v>
                </c:pt>
                <c:pt idx="398">
                  <c:v>45551</c:v>
                </c:pt>
                <c:pt idx="399">
                  <c:v>45548</c:v>
                </c:pt>
                <c:pt idx="400">
                  <c:v>45547</c:v>
                </c:pt>
                <c:pt idx="401">
                  <c:v>45546</c:v>
                </c:pt>
                <c:pt idx="402">
                  <c:v>45545</c:v>
                </c:pt>
                <c:pt idx="403">
                  <c:v>45544</c:v>
                </c:pt>
                <c:pt idx="404">
                  <c:v>45541</c:v>
                </c:pt>
                <c:pt idx="405">
                  <c:v>45540</c:v>
                </c:pt>
                <c:pt idx="406">
                  <c:v>45539</c:v>
                </c:pt>
                <c:pt idx="407">
                  <c:v>45538</c:v>
                </c:pt>
                <c:pt idx="408">
                  <c:v>45537</c:v>
                </c:pt>
                <c:pt idx="409">
                  <c:v>45534</c:v>
                </c:pt>
                <c:pt idx="410">
                  <c:v>45533</c:v>
                </c:pt>
                <c:pt idx="411">
                  <c:v>45532</c:v>
                </c:pt>
                <c:pt idx="412">
                  <c:v>45531</c:v>
                </c:pt>
                <c:pt idx="413">
                  <c:v>45530</c:v>
                </c:pt>
                <c:pt idx="414">
                  <c:v>45527</c:v>
                </c:pt>
                <c:pt idx="415">
                  <c:v>45526</c:v>
                </c:pt>
                <c:pt idx="416">
                  <c:v>45525</c:v>
                </c:pt>
                <c:pt idx="417">
                  <c:v>45524</c:v>
                </c:pt>
                <c:pt idx="418">
                  <c:v>45523</c:v>
                </c:pt>
                <c:pt idx="419">
                  <c:v>45520</c:v>
                </c:pt>
                <c:pt idx="420">
                  <c:v>45519</c:v>
                </c:pt>
                <c:pt idx="421">
                  <c:v>45518</c:v>
                </c:pt>
                <c:pt idx="422">
                  <c:v>45517</c:v>
                </c:pt>
                <c:pt idx="423">
                  <c:v>45516</c:v>
                </c:pt>
                <c:pt idx="424">
                  <c:v>45513</c:v>
                </c:pt>
                <c:pt idx="425">
                  <c:v>45512</c:v>
                </c:pt>
                <c:pt idx="426">
                  <c:v>45511</c:v>
                </c:pt>
                <c:pt idx="427">
                  <c:v>45510</c:v>
                </c:pt>
                <c:pt idx="428">
                  <c:v>45509</c:v>
                </c:pt>
                <c:pt idx="429">
                  <c:v>45506</c:v>
                </c:pt>
                <c:pt idx="430">
                  <c:v>45505</c:v>
                </c:pt>
                <c:pt idx="431">
                  <c:v>45504</c:v>
                </c:pt>
                <c:pt idx="432">
                  <c:v>45503</c:v>
                </c:pt>
                <c:pt idx="433">
                  <c:v>45502</c:v>
                </c:pt>
                <c:pt idx="434">
                  <c:v>45499</c:v>
                </c:pt>
                <c:pt idx="435">
                  <c:v>45498</c:v>
                </c:pt>
                <c:pt idx="436">
                  <c:v>45497</c:v>
                </c:pt>
                <c:pt idx="437">
                  <c:v>45496</c:v>
                </c:pt>
                <c:pt idx="438">
                  <c:v>45495</c:v>
                </c:pt>
                <c:pt idx="439">
                  <c:v>45492</c:v>
                </c:pt>
                <c:pt idx="440">
                  <c:v>45491</c:v>
                </c:pt>
                <c:pt idx="441">
                  <c:v>45490</c:v>
                </c:pt>
                <c:pt idx="442">
                  <c:v>45489</c:v>
                </c:pt>
                <c:pt idx="443">
                  <c:v>45488</c:v>
                </c:pt>
                <c:pt idx="444">
                  <c:v>45485</c:v>
                </c:pt>
                <c:pt idx="445">
                  <c:v>45484</c:v>
                </c:pt>
                <c:pt idx="446">
                  <c:v>45483</c:v>
                </c:pt>
                <c:pt idx="447">
                  <c:v>45482</c:v>
                </c:pt>
                <c:pt idx="448">
                  <c:v>45481</c:v>
                </c:pt>
                <c:pt idx="449">
                  <c:v>45478</c:v>
                </c:pt>
                <c:pt idx="450">
                  <c:v>45477</c:v>
                </c:pt>
                <c:pt idx="451">
                  <c:v>45476</c:v>
                </c:pt>
                <c:pt idx="452">
                  <c:v>45475</c:v>
                </c:pt>
                <c:pt idx="453">
                  <c:v>45474</c:v>
                </c:pt>
                <c:pt idx="454">
                  <c:v>45471</c:v>
                </c:pt>
                <c:pt idx="455">
                  <c:v>45470</c:v>
                </c:pt>
                <c:pt idx="456">
                  <c:v>45469</c:v>
                </c:pt>
                <c:pt idx="457">
                  <c:v>45468</c:v>
                </c:pt>
                <c:pt idx="458">
                  <c:v>45467</c:v>
                </c:pt>
                <c:pt idx="459">
                  <c:v>45464</c:v>
                </c:pt>
                <c:pt idx="460">
                  <c:v>45463</c:v>
                </c:pt>
                <c:pt idx="461">
                  <c:v>45462</c:v>
                </c:pt>
                <c:pt idx="462">
                  <c:v>45461</c:v>
                </c:pt>
                <c:pt idx="463">
                  <c:v>45460</c:v>
                </c:pt>
                <c:pt idx="464">
                  <c:v>45457</c:v>
                </c:pt>
                <c:pt idx="465">
                  <c:v>45456</c:v>
                </c:pt>
                <c:pt idx="466">
                  <c:v>45455</c:v>
                </c:pt>
                <c:pt idx="467">
                  <c:v>45454</c:v>
                </c:pt>
                <c:pt idx="468">
                  <c:v>45450</c:v>
                </c:pt>
                <c:pt idx="469">
                  <c:v>45449</c:v>
                </c:pt>
                <c:pt idx="470">
                  <c:v>45448</c:v>
                </c:pt>
                <c:pt idx="471">
                  <c:v>45447</c:v>
                </c:pt>
                <c:pt idx="472">
                  <c:v>45446</c:v>
                </c:pt>
                <c:pt idx="473">
                  <c:v>45443</c:v>
                </c:pt>
                <c:pt idx="474">
                  <c:v>45442</c:v>
                </c:pt>
                <c:pt idx="475">
                  <c:v>45441</c:v>
                </c:pt>
                <c:pt idx="476">
                  <c:v>45440</c:v>
                </c:pt>
                <c:pt idx="477">
                  <c:v>45439</c:v>
                </c:pt>
                <c:pt idx="478">
                  <c:v>45436</c:v>
                </c:pt>
                <c:pt idx="479">
                  <c:v>45435</c:v>
                </c:pt>
                <c:pt idx="480">
                  <c:v>45434</c:v>
                </c:pt>
                <c:pt idx="481">
                  <c:v>45433</c:v>
                </c:pt>
                <c:pt idx="482">
                  <c:v>45432</c:v>
                </c:pt>
                <c:pt idx="483">
                  <c:v>45429</c:v>
                </c:pt>
                <c:pt idx="484">
                  <c:v>45428</c:v>
                </c:pt>
                <c:pt idx="485">
                  <c:v>45427</c:v>
                </c:pt>
                <c:pt idx="486">
                  <c:v>45426</c:v>
                </c:pt>
                <c:pt idx="487">
                  <c:v>45425</c:v>
                </c:pt>
                <c:pt idx="488">
                  <c:v>45422</c:v>
                </c:pt>
                <c:pt idx="489">
                  <c:v>45421</c:v>
                </c:pt>
                <c:pt idx="490">
                  <c:v>45420</c:v>
                </c:pt>
                <c:pt idx="491">
                  <c:v>45419</c:v>
                </c:pt>
                <c:pt idx="492">
                  <c:v>45418</c:v>
                </c:pt>
                <c:pt idx="493">
                  <c:v>45415</c:v>
                </c:pt>
                <c:pt idx="494">
                  <c:v>45414</c:v>
                </c:pt>
                <c:pt idx="495">
                  <c:v>45413</c:v>
                </c:pt>
                <c:pt idx="496">
                  <c:v>45412</c:v>
                </c:pt>
                <c:pt idx="497">
                  <c:v>45411</c:v>
                </c:pt>
                <c:pt idx="498">
                  <c:v>45408</c:v>
                </c:pt>
                <c:pt idx="499">
                  <c:v>45406</c:v>
                </c:pt>
                <c:pt idx="500">
                  <c:v>45405</c:v>
                </c:pt>
                <c:pt idx="501">
                  <c:v>45404</c:v>
                </c:pt>
                <c:pt idx="502">
                  <c:v>45401</c:v>
                </c:pt>
                <c:pt idx="503">
                  <c:v>45400</c:v>
                </c:pt>
                <c:pt idx="504">
                  <c:v>45399</c:v>
                </c:pt>
                <c:pt idx="505">
                  <c:v>45398</c:v>
                </c:pt>
                <c:pt idx="506">
                  <c:v>45397</c:v>
                </c:pt>
                <c:pt idx="507">
                  <c:v>45394</c:v>
                </c:pt>
                <c:pt idx="508">
                  <c:v>45393</c:v>
                </c:pt>
                <c:pt idx="509">
                  <c:v>45392</c:v>
                </c:pt>
                <c:pt idx="510">
                  <c:v>45391</c:v>
                </c:pt>
                <c:pt idx="511">
                  <c:v>45390</c:v>
                </c:pt>
                <c:pt idx="512">
                  <c:v>45387</c:v>
                </c:pt>
                <c:pt idx="513">
                  <c:v>45386</c:v>
                </c:pt>
                <c:pt idx="514">
                  <c:v>45385</c:v>
                </c:pt>
                <c:pt idx="515">
                  <c:v>45384</c:v>
                </c:pt>
                <c:pt idx="516">
                  <c:v>45379</c:v>
                </c:pt>
                <c:pt idx="517">
                  <c:v>45378</c:v>
                </c:pt>
                <c:pt idx="518">
                  <c:v>45377</c:v>
                </c:pt>
                <c:pt idx="519">
                  <c:v>45376</c:v>
                </c:pt>
                <c:pt idx="520">
                  <c:v>45373</c:v>
                </c:pt>
                <c:pt idx="521">
                  <c:v>45372</c:v>
                </c:pt>
                <c:pt idx="522">
                  <c:v>45371</c:v>
                </c:pt>
                <c:pt idx="523">
                  <c:v>45370</c:v>
                </c:pt>
                <c:pt idx="524">
                  <c:v>45369</c:v>
                </c:pt>
                <c:pt idx="525">
                  <c:v>45366</c:v>
                </c:pt>
                <c:pt idx="526">
                  <c:v>45365</c:v>
                </c:pt>
                <c:pt idx="527">
                  <c:v>45364</c:v>
                </c:pt>
                <c:pt idx="528">
                  <c:v>45363</c:v>
                </c:pt>
                <c:pt idx="529">
                  <c:v>45362</c:v>
                </c:pt>
                <c:pt idx="530">
                  <c:v>45359</c:v>
                </c:pt>
                <c:pt idx="531">
                  <c:v>45358</c:v>
                </c:pt>
                <c:pt idx="532">
                  <c:v>45357</c:v>
                </c:pt>
                <c:pt idx="533">
                  <c:v>45356</c:v>
                </c:pt>
                <c:pt idx="534">
                  <c:v>45355</c:v>
                </c:pt>
                <c:pt idx="535">
                  <c:v>45352</c:v>
                </c:pt>
                <c:pt idx="536">
                  <c:v>45351</c:v>
                </c:pt>
                <c:pt idx="537">
                  <c:v>45350</c:v>
                </c:pt>
                <c:pt idx="538">
                  <c:v>45349</c:v>
                </c:pt>
                <c:pt idx="539">
                  <c:v>45348</c:v>
                </c:pt>
                <c:pt idx="540">
                  <c:v>45345</c:v>
                </c:pt>
                <c:pt idx="541">
                  <c:v>45344</c:v>
                </c:pt>
                <c:pt idx="542">
                  <c:v>45343</c:v>
                </c:pt>
                <c:pt idx="543">
                  <c:v>45342</c:v>
                </c:pt>
                <c:pt idx="544">
                  <c:v>45341</c:v>
                </c:pt>
                <c:pt idx="545">
                  <c:v>45338</c:v>
                </c:pt>
                <c:pt idx="546">
                  <c:v>45337</c:v>
                </c:pt>
                <c:pt idx="547">
                  <c:v>45336</c:v>
                </c:pt>
                <c:pt idx="548">
                  <c:v>45335</c:v>
                </c:pt>
                <c:pt idx="549">
                  <c:v>45334</c:v>
                </c:pt>
                <c:pt idx="550">
                  <c:v>45331</c:v>
                </c:pt>
                <c:pt idx="551">
                  <c:v>45330</c:v>
                </c:pt>
                <c:pt idx="552">
                  <c:v>45329</c:v>
                </c:pt>
                <c:pt idx="553">
                  <c:v>45328</c:v>
                </c:pt>
                <c:pt idx="554">
                  <c:v>45327</c:v>
                </c:pt>
                <c:pt idx="555">
                  <c:v>45324</c:v>
                </c:pt>
                <c:pt idx="556">
                  <c:v>45323</c:v>
                </c:pt>
                <c:pt idx="557">
                  <c:v>45322</c:v>
                </c:pt>
                <c:pt idx="558">
                  <c:v>45321</c:v>
                </c:pt>
                <c:pt idx="559">
                  <c:v>45320</c:v>
                </c:pt>
                <c:pt idx="560">
                  <c:v>45316</c:v>
                </c:pt>
                <c:pt idx="561">
                  <c:v>45315</c:v>
                </c:pt>
                <c:pt idx="562">
                  <c:v>45314</c:v>
                </c:pt>
                <c:pt idx="563">
                  <c:v>45313</c:v>
                </c:pt>
                <c:pt idx="564">
                  <c:v>45310</c:v>
                </c:pt>
                <c:pt idx="565">
                  <c:v>45309</c:v>
                </c:pt>
                <c:pt idx="566">
                  <c:v>45308</c:v>
                </c:pt>
                <c:pt idx="567">
                  <c:v>45307</c:v>
                </c:pt>
                <c:pt idx="568">
                  <c:v>45306</c:v>
                </c:pt>
                <c:pt idx="569">
                  <c:v>45303</c:v>
                </c:pt>
                <c:pt idx="570">
                  <c:v>45302</c:v>
                </c:pt>
                <c:pt idx="571">
                  <c:v>45301</c:v>
                </c:pt>
                <c:pt idx="572">
                  <c:v>45300</c:v>
                </c:pt>
                <c:pt idx="573">
                  <c:v>45299</c:v>
                </c:pt>
                <c:pt idx="574">
                  <c:v>45296</c:v>
                </c:pt>
                <c:pt idx="575">
                  <c:v>45295</c:v>
                </c:pt>
                <c:pt idx="576">
                  <c:v>45294</c:v>
                </c:pt>
                <c:pt idx="577">
                  <c:v>45293</c:v>
                </c:pt>
                <c:pt idx="578">
                  <c:v>45289</c:v>
                </c:pt>
                <c:pt idx="579">
                  <c:v>45288</c:v>
                </c:pt>
                <c:pt idx="580">
                  <c:v>45287</c:v>
                </c:pt>
                <c:pt idx="581">
                  <c:v>45282</c:v>
                </c:pt>
                <c:pt idx="582">
                  <c:v>45281</c:v>
                </c:pt>
                <c:pt idx="583">
                  <c:v>45280</c:v>
                </c:pt>
                <c:pt idx="584">
                  <c:v>45279</c:v>
                </c:pt>
                <c:pt idx="585">
                  <c:v>45278</c:v>
                </c:pt>
                <c:pt idx="586">
                  <c:v>45275</c:v>
                </c:pt>
                <c:pt idx="587">
                  <c:v>45274</c:v>
                </c:pt>
                <c:pt idx="588">
                  <c:v>45273</c:v>
                </c:pt>
                <c:pt idx="589">
                  <c:v>45272</c:v>
                </c:pt>
                <c:pt idx="590">
                  <c:v>45271</c:v>
                </c:pt>
                <c:pt idx="591">
                  <c:v>45268</c:v>
                </c:pt>
                <c:pt idx="592">
                  <c:v>45267</c:v>
                </c:pt>
                <c:pt idx="593">
                  <c:v>45266</c:v>
                </c:pt>
                <c:pt idx="594">
                  <c:v>45265</c:v>
                </c:pt>
                <c:pt idx="595">
                  <c:v>45264</c:v>
                </c:pt>
                <c:pt idx="596">
                  <c:v>45261</c:v>
                </c:pt>
                <c:pt idx="597">
                  <c:v>45260</c:v>
                </c:pt>
                <c:pt idx="598">
                  <c:v>45259</c:v>
                </c:pt>
                <c:pt idx="599">
                  <c:v>45258</c:v>
                </c:pt>
                <c:pt idx="600">
                  <c:v>45257</c:v>
                </c:pt>
                <c:pt idx="601">
                  <c:v>45254</c:v>
                </c:pt>
                <c:pt idx="602">
                  <c:v>45253</c:v>
                </c:pt>
                <c:pt idx="603">
                  <c:v>45252</c:v>
                </c:pt>
                <c:pt idx="604">
                  <c:v>45251</c:v>
                </c:pt>
                <c:pt idx="605">
                  <c:v>45250</c:v>
                </c:pt>
                <c:pt idx="606">
                  <c:v>45247</c:v>
                </c:pt>
                <c:pt idx="607">
                  <c:v>45246</c:v>
                </c:pt>
                <c:pt idx="608">
                  <c:v>45245</c:v>
                </c:pt>
                <c:pt idx="609">
                  <c:v>45244</c:v>
                </c:pt>
                <c:pt idx="610">
                  <c:v>45243</c:v>
                </c:pt>
                <c:pt idx="611">
                  <c:v>45240</c:v>
                </c:pt>
                <c:pt idx="612">
                  <c:v>45239</c:v>
                </c:pt>
                <c:pt idx="613">
                  <c:v>45238</c:v>
                </c:pt>
                <c:pt idx="614">
                  <c:v>45237</c:v>
                </c:pt>
                <c:pt idx="615">
                  <c:v>45236</c:v>
                </c:pt>
                <c:pt idx="616">
                  <c:v>45233</c:v>
                </c:pt>
                <c:pt idx="617">
                  <c:v>45232</c:v>
                </c:pt>
                <c:pt idx="618">
                  <c:v>45231</c:v>
                </c:pt>
                <c:pt idx="619">
                  <c:v>45230</c:v>
                </c:pt>
                <c:pt idx="620">
                  <c:v>45229</c:v>
                </c:pt>
                <c:pt idx="621">
                  <c:v>45226</c:v>
                </c:pt>
                <c:pt idx="622">
                  <c:v>45225</c:v>
                </c:pt>
                <c:pt idx="623">
                  <c:v>45224</c:v>
                </c:pt>
                <c:pt idx="624">
                  <c:v>45223</c:v>
                </c:pt>
                <c:pt idx="625">
                  <c:v>45222</c:v>
                </c:pt>
                <c:pt idx="626">
                  <c:v>45219</c:v>
                </c:pt>
                <c:pt idx="627">
                  <c:v>45218</c:v>
                </c:pt>
                <c:pt idx="628">
                  <c:v>45217</c:v>
                </c:pt>
                <c:pt idx="629">
                  <c:v>45216</c:v>
                </c:pt>
                <c:pt idx="630">
                  <c:v>45215</c:v>
                </c:pt>
                <c:pt idx="631">
                  <c:v>45212</c:v>
                </c:pt>
                <c:pt idx="632">
                  <c:v>45211</c:v>
                </c:pt>
                <c:pt idx="633">
                  <c:v>45210</c:v>
                </c:pt>
                <c:pt idx="634">
                  <c:v>45209</c:v>
                </c:pt>
                <c:pt idx="635">
                  <c:v>45208</c:v>
                </c:pt>
                <c:pt idx="636">
                  <c:v>45205</c:v>
                </c:pt>
                <c:pt idx="637">
                  <c:v>45204</c:v>
                </c:pt>
                <c:pt idx="638">
                  <c:v>45203</c:v>
                </c:pt>
                <c:pt idx="639">
                  <c:v>45202</c:v>
                </c:pt>
                <c:pt idx="640">
                  <c:v>45201</c:v>
                </c:pt>
                <c:pt idx="641">
                  <c:v>45198</c:v>
                </c:pt>
                <c:pt idx="642">
                  <c:v>45197</c:v>
                </c:pt>
                <c:pt idx="643">
                  <c:v>45196</c:v>
                </c:pt>
                <c:pt idx="644">
                  <c:v>45195</c:v>
                </c:pt>
                <c:pt idx="645">
                  <c:v>45194</c:v>
                </c:pt>
                <c:pt idx="646">
                  <c:v>45191</c:v>
                </c:pt>
                <c:pt idx="647">
                  <c:v>45190</c:v>
                </c:pt>
                <c:pt idx="648">
                  <c:v>45189</c:v>
                </c:pt>
                <c:pt idx="649">
                  <c:v>45188</c:v>
                </c:pt>
                <c:pt idx="650">
                  <c:v>45187</c:v>
                </c:pt>
                <c:pt idx="651">
                  <c:v>45184</c:v>
                </c:pt>
                <c:pt idx="652">
                  <c:v>45183</c:v>
                </c:pt>
                <c:pt idx="653">
                  <c:v>45182</c:v>
                </c:pt>
                <c:pt idx="654">
                  <c:v>45181</c:v>
                </c:pt>
                <c:pt idx="655">
                  <c:v>45180</c:v>
                </c:pt>
                <c:pt idx="656">
                  <c:v>45177</c:v>
                </c:pt>
                <c:pt idx="657">
                  <c:v>45176</c:v>
                </c:pt>
                <c:pt idx="658">
                  <c:v>45175</c:v>
                </c:pt>
                <c:pt idx="659">
                  <c:v>45174</c:v>
                </c:pt>
                <c:pt idx="660">
                  <c:v>45173</c:v>
                </c:pt>
                <c:pt idx="661">
                  <c:v>45170</c:v>
                </c:pt>
                <c:pt idx="662">
                  <c:v>45169</c:v>
                </c:pt>
                <c:pt idx="663">
                  <c:v>45168</c:v>
                </c:pt>
                <c:pt idx="664">
                  <c:v>45167</c:v>
                </c:pt>
                <c:pt idx="665">
                  <c:v>45166</c:v>
                </c:pt>
                <c:pt idx="666">
                  <c:v>45163</c:v>
                </c:pt>
                <c:pt idx="667">
                  <c:v>45162</c:v>
                </c:pt>
                <c:pt idx="668">
                  <c:v>45161</c:v>
                </c:pt>
                <c:pt idx="669">
                  <c:v>45160</c:v>
                </c:pt>
                <c:pt idx="670">
                  <c:v>45159</c:v>
                </c:pt>
                <c:pt idx="671">
                  <c:v>45156</c:v>
                </c:pt>
                <c:pt idx="672">
                  <c:v>45155</c:v>
                </c:pt>
                <c:pt idx="673">
                  <c:v>45154</c:v>
                </c:pt>
                <c:pt idx="674">
                  <c:v>45153</c:v>
                </c:pt>
                <c:pt idx="675">
                  <c:v>45152</c:v>
                </c:pt>
                <c:pt idx="676">
                  <c:v>45149</c:v>
                </c:pt>
                <c:pt idx="677">
                  <c:v>45148</c:v>
                </c:pt>
                <c:pt idx="678">
                  <c:v>45147</c:v>
                </c:pt>
                <c:pt idx="679">
                  <c:v>45146</c:v>
                </c:pt>
                <c:pt idx="680">
                  <c:v>45145</c:v>
                </c:pt>
                <c:pt idx="681">
                  <c:v>45142</c:v>
                </c:pt>
                <c:pt idx="682">
                  <c:v>45141</c:v>
                </c:pt>
                <c:pt idx="683">
                  <c:v>45140</c:v>
                </c:pt>
                <c:pt idx="684">
                  <c:v>45139</c:v>
                </c:pt>
                <c:pt idx="685">
                  <c:v>45138</c:v>
                </c:pt>
                <c:pt idx="686">
                  <c:v>45135</c:v>
                </c:pt>
                <c:pt idx="687">
                  <c:v>45134</c:v>
                </c:pt>
                <c:pt idx="688">
                  <c:v>45133</c:v>
                </c:pt>
                <c:pt idx="689">
                  <c:v>45132</c:v>
                </c:pt>
                <c:pt idx="690">
                  <c:v>45131</c:v>
                </c:pt>
                <c:pt idx="691">
                  <c:v>45128</c:v>
                </c:pt>
                <c:pt idx="692">
                  <c:v>45127</c:v>
                </c:pt>
                <c:pt idx="693">
                  <c:v>45126</c:v>
                </c:pt>
                <c:pt idx="694">
                  <c:v>45125</c:v>
                </c:pt>
                <c:pt idx="695">
                  <c:v>45124</c:v>
                </c:pt>
                <c:pt idx="696">
                  <c:v>45121</c:v>
                </c:pt>
                <c:pt idx="697">
                  <c:v>45120</c:v>
                </c:pt>
                <c:pt idx="698">
                  <c:v>45119</c:v>
                </c:pt>
                <c:pt idx="699">
                  <c:v>45118</c:v>
                </c:pt>
                <c:pt idx="700">
                  <c:v>45114</c:v>
                </c:pt>
                <c:pt idx="701">
                  <c:v>45113</c:v>
                </c:pt>
                <c:pt idx="702">
                  <c:v>45112</c:v>
                </c:pt>
                <c:pt idx="703">
                  <c:v>45111</c:v>
                </c:pt>
                <c:pt idx="704">
                  <c:v>45110</c:v>
                </c:pt>
                <c:pt idx="705">
                  <c:v>45107</c:v>
                </c:pt>
                <c:pt idx="706">
                  <c:v>45106</c:v>
                </c:pt>
                <c:pt idx="707">
                  <c:v>45105</c:v>
                </c:pt>
                <c:pt idx="708">
                  <c:v>45104</c:v>
                </c:pt>
                <c:pt idx="709">
                  <c:v>45103</c:v>
                </c:pt>
                <c:pt idx="710">
                  <c:v>45100</c:v>
                </c:pt>
                <c:pt idx="711">
                  <c:v>45099</c:v>
                </c:pt>
                <c:pt idx="712">
                  <c:v>45098</c:v>
                </c:pt>
                <c:pt idx="713">
                  <c:v>45097</c:v>
                </c:pt>
                <c:pt idx="714">
                  <c:v>45096</c:v>
                </c:pt>
                <c:pt idx="715">
                  <c:v>45093</c:v>
                </c:pt>
                <c:pt idx="716">
                  <c:v>45092</c:v>
                </c:pt>
                <c:pt idx="717">
                  <c:v>45091</c:v>
                </c:pt>
                <c:pt idx="718">
                  <c:v>45090</c:v>
                </c:pt>
                <c:pt idx="719">
                  <c:v>45086</c:v>
                </c:pt>
                <c:pt idx="720">
                  <c:v>45085</c:v>
                </c:pt>
                <c:pt idx="721">
                  <c:v>45084</c:v>
                </c:pt>
                <c:pt idx="722">
                  <c:v>45083</c:v>
                </c:pt>
                <c:pt idx="723">
                  <c:v>45082</c:v>
                </c:pt>
                <c:pt idx="724">
                  <c:v>45079</c:v>
                </c:pt>
                <c:pt idx="725">
                  <c:v>45078</c:v>
                </c:pt>
                <c:pt idx="726">
                  <c:v>45077</c:v>
                </c:pt>
                <c:pt idx="727">
                  <c:v>45076</c:v>
                </c:pt>
                <c:pt idx="728">
                  <c:v>45075</c:v>
                </c:pt>
                <c:pt idx="729">
                  <c:v>45072</c:v>
                </c:pt>
                <c:pt idx="730">
                  <c:v>45071</c:v>
                </c:pt>
                <c:pt idx="731">
                  <c:v>45070</c:v>
                </c:pt>
                <c:pt idx="732">
                  <c:v>45069</c:v>
                </c:pt>
                <c:pt idx="733">
                  <c:v>45068</c:v>
                </c:pt>
                <c:pt idx="734">
                  <c:v>45065</c:v>
                </c:pt>
                <c:pt idx="735">
                  <c:v>45064</c:v>
                </c:pt>
                <c:pt idx="736">
                  <c:v>45063</c:v>
                </c:pt>
                <c:pt idx="737">
                  <c:v>45062</c:v>
                </c:pt>
                <c:pt idx="738">
                  <c:v>45061</c:v>
                </c:pt>
                <c:pt idx="739">
                  <c:v>45058</c:v>
                </c:pt>
                <c:pt idx="740">
                  <c:v>45057</c:v>
                </c:pt>
                <c:pt idx="741">
                  <c:v>45056</c:v>
                </c:pt>
                <c:pt idx="742">
                  <c:v>45055</c:v>
                </c:pt>
                <c:pt idx="743">
                  <c:v>45054</c:v>
                </c:pt>
                <c:pt idx="744">
                  <c:v>45051</c:v>
                </c:pt>
                <c:pt idx="745">
                  <c:v>45050</c:v>
                </c:pt>
                <c:pt idx="746">
                  <c:v>45049</c:v>
                </c:pt>
                <c:pt idx="747">
                  <c:v>45048</c:v>
                </c:pt>
                <c:pt idx="748">
                  <c:v>45047</c:v>
                </c:pt>
                <c:pt idx="749">
                  <c:v>45044</c:v>
                </c:pt>
                <c:pt idx="750">
                  <c:v>45043</c:v>
                </c:pt>
                <c:pt idx="751">
                  <c:v>45042</c:v>
                </c:pt>
                <c:pt idx="752">
                  <c:v>45040</c:v>
                </c:pt>
                <c:pt idx="753">
                  <c:v>45037</c:v>
                </c:pt>
                <c:pt idx="754">
                  <c:v>45036</c:v>
                </c:pt>
                <c:pt idx="755">
                  <c:v>45035</c:v>
                </c:pt>
                <c:pt idx="756">
                  <c:v>45034</c:v>
                </c:pt>
                <c:pt idx="757">
                  <c:v>45033</c:v>
                </c:pt>
                <c:pt idx="758">
                  <c:v>45030</c:v>
                </c:pt>
                <c:pt idx="759">
                  <c:v>45029</c:v>
                </c:pt>
                <c:pt idx="760">
                  <c:v>45028</c:v>
                </c:pt>
                <c:pt idx="761">
                  <c:v>45027</c:v>
                </c:pt>
                <c:pt idx="762">
                  <c:v>45022</c:v>
                </c:pt>
                <c:pt idx="763">
                  <c:v>45021</c:v>
                </c:pt>
                <c:pt idx="764">
                  <c:v>45020</c:v>
                </c:pt>
                <c:pt idx="765">
                  <c:v>45019</c:v>
                </c:pt>
                <c:pt idx="766">
                  <c:v>45016</c:v>
                </c:pt>
                <c:pt idx="767">
                  <c:v>45015</c:v>
                </c:pt>
                <c:pt idx="768">
                  <c:v>45014</c:v>
                </c:pt>
                <c:pt idx="769">
                  <c:v>45013</c:v>
                </c:pt>
                <c:pt idx="770">
                  <c:v>45012</c:v>
                </c:pt>
                <c:pt idx="771">
                  <c:v>45009</c:v>
                </c:pt>
                <c:pt idx="772">
                  <c:v>45008</c:v>
                </c:pt>
                <c:pt idx="773">
                  <c:v>45007</c:v>
                </c:pt>
                <c:pt idx="774">
                  <c:v>45006</c:v>
                </c:pt>
                <c:pt idx="775">
                  <c:v>45005</c:v>
                </c:pt>
                <c:pt idx="776">
                  <c:v>45002</c:v>
                </c:pt>
                <c:pt idx="777">
                  <c:v>45001</c:v>
                </c:pt>
                <c:pt idx="778">
                  <c:v>44998</c:v>
                </c:pt>
                <c:pt idx="779">
                  <c:v>44995</c:v>
                </c:pt>
                <c:pt idx="780">
                  <c:v>44994</c:v>
                </c:pt>
                <c:pt idx="781">
                  <c:v>44993</c:v>
                </c:pt>
                <c:pt idx="782">
                  <c:v>44992</c:v>
                </c:pt>
                <c:pt idx="783">
                  <c:v>44991</c:v>
                </c:pt>
                <c:pt idx="784">
                  <c:v>44988</c:v>
                </c:pt>
                <c:pt idx="785">
                  <c:v>44987</c:v>
                </c:pt>
                <c:pt idx="786">
                  <c:v>44986</c:v>
                </c:pt>
                <c:pt idx="787">
                  <c:v>44985</c:v>
                </c:pt>
                <c:pt idx="788">
                  <c:v>44984</c:v>
                </c:pt>
                <c:pt idx="789">
                  <c:v>44981</c:v>
                </c:pt>
                <c:pt idx="790">
                  <c:v>44980</c:v>
                </c:pt>
                <c:pt idx="791">
                  <c:v>44979</c:v>
                </c:pt>
                <c:pt idx="792">
                  <c:v>44978</c:v>
                </c:pt>
                <c:pt idx="793">
                  <c:v>44977</c:v>
                </c:pt>
                <c:pt idx="794">
                  <c:v>44974</c:v>
                </c:pt>
                <c:pt idx="795">
                  <c:v>44973</c:v>
                </c:pt>
                <c:pt idx="796">
                  <c:v>44972</c:v>
                </c:pt>
                <c:pt idx="797">
                  <c:v>44971</c:v>
                </c:pt>
                <c:pt idx="798">
                  <c:v>44970</c:v>
                </c:pt>
                <c:pt idx="799">
                  <c:v>44967</c:v>
                </c:pt>
                <c:pt idx="800">
                  <c:v>44966</c:v>
                </c:pt>
                <c:pt idx="801">
                  <c:v>44965</c:v>
                </c:pt>
                <c:pt idx="802">
                  <c:v>44964</c:v>
                </c:pt>
                <c:pt idx="803">
                  <c:v>44963</c:v>
                </c:pt>
                <c:pt idx="804">
                  <c:v>44960</c:v>
                </c:pt>
                <c:pt idx="805">
                  <c:v>44959</c:v>
                </c:pt>
                <c:pt idx="806">
                  <c:v>44958</c:v>
                </c:pt>
                <c:pt idx="807">
                  <c:v>44957</c:v>
                </c:pt>
                <c:pt idx="808">
                  <c:v>44956</c:v>
                </c:pt>
                <c:pt idx="809">
                  <c:v>44953</c:v>
                </c:pt>
                <c:pt idx="810">
                  <c:v>44951</c:v>
                </c:pt>
                <c:pt idx="811">
                  <c:v>44950</c:v>
                </c:pt>
                <c:pt idx="812">
                  <c:v>44949</c:v>
                </c:pt>
                <c:pt idx="813">
                  <c:v>44946</c:v>
                </c:pt>
                <c:pt idx="814">
                  <c:v>44945</c:v>
                </c:pt>
                <c:pt idx="815">
                  <c:v>44944</c:v>
                </c:pt>
                <c:pt idx="816">
                  <c:v>44943</c:v>
                </c:pt>
                <c:pt idx="817">
                  <c:v>44942</c:v>
                </c:pt>
                <c:pt idx="818">
                  <c:v>44939</c:v>
                </c:pt>
                <c:pt idx="819">
                  <c:v>44938</c:v>
                </c:pt>
                <c:pt idx="820">
                  <c:v>44937</c:v>
                </c:pt>
                <c:pt idx="821">
                  <c:v>44936</c:v>
                </c:pt>
                <c:pt idx="822">
                  <c:v>44935</c:v>
                </c:pt>
                <c:pt idx="823">
                  <c:v>44932</c:v>
                </c:pt>
                <c:pt idx="824">
                  <c:v>44931</c:v>
                </c:pt>
                <c:pt idx="825">
                  <c:v>44930</c:v>
                </c:pt>
                <c:pt idx="826">
                  <c:v>44929</c:v>
                </c:pt>
                <c:pt idx="827">
                  <c:v>44925</c:v>
                </c:pt>
                <c:pt idx="828">
                  <c:v>44924</c:v>
                </c:pt>
                <c:pt idx="829">
                  <c:v>44923</c:v>
                </c:pt>
                <c:pt idx="830">
                  <c:v>44918</c:v>
                </c:pt>
                <c:pt idx="831">
                  <c:v>44917</c:v>
                </c:pt>
                <c:pt idx="832">
                  <c:v>44916</c:v>
                </c:pt>
                <c:pt idx="833">
                  <c:v>44915</c:v>
                </c:pt>
                <c:pt idx="834">
                  <c:v>44914</c:v>
                </c:pt>
                <c:pt idx="835">
                  <c:v>44911</c:v>
                </c:pt>
                <c:pt idx="836">
                  <c:v>44910</c:v>
                </c:pt>
                <c:pt idx="837">
                  <c:v>44909</c:v>
                </c:pt>
                <c:pt idx="838">
                  <c:v>44908</c:v>
                </c:pt>
                <c:pt idx="839">
                  <c:v>44907</c:v>
                </c:pt>
                <c:pt idx="840">
                  <c:v>44904</c:v>
                </c:pt>
                <c:pt idx="841">
                  <c:v>44903</c:v>
                </c:pt>
              </c:numCache>
            </c:numRef>
          </c:cat>
          <c:val>
            <c:numRef>
              <c:f>'PMT Historical Data'!$D$2:$D$844</c:f>
              <c:numCache>
                <c:formatCode>_("$"* #,##0.00_);_("$"* \(#,##0.00\);_("$"* "-"??_);_(@_)</c:formatCode>
                <c:ptCount val="843"/>
                <c:pt idx="0">
                  <c:v>0.56000000000000005</c:v>
                </c:pt>
                <c:pt idx="1">
                  <c:v>0.54</c:v>
                </c:pt>
                <c:pt idx="2">
                  <c:v>0.49</c:v>
                </c:pt>
                <c:pt idx="3">
                  <c:v>0.5</c:v>
                </c:pt>
                <c:pt idx="4">
                  <c:v>0.51</c:v>
                </c:pt>
                <c:pt idx="5">
                  <c:v>0.5</c:v>
                </c:pt>
                <c:pt idx="6">
                  <c:v>0.46</c:v>
                </c:pt>
                <c:pt idx="7">
                  <c:v>0.46</c:v>
                </c:pt>
                <c:pt idx="8">
                  <c:v>0.47</c:v>
                </c:pt>
                <c:pt idx="9">
                  <c:v>0.46</c:v>
                </c:pt>
                <c:pt idx="10">
                  <c:v>0.44</c:v>
                </c:pt>
                <c:pt idx="11">
                  <c:v>0.44</c:v>
                </c:pt>
                <c:pt idx="12">
                  <c:v>0.44</c:v>
                </c:pt>
                <c:pt idx="13">
                  <c:v>0.46</c:v>
                </c:pt>
                <c:pt idx="14">
                  <c:v>0.41</c:v>
                </c:pt>
                <c:pt idx="15">
                  <c:v>0.41</c:v>
                </c:pt>
                <c:pt idx="16">
                  <c:v>0.46</c:v>
                </c:pt>
                <c:pt idx="17">
                  <c:v>0.42</c:v>
                </c:pt>
                <c:pt idx="18">
                  <c:v>0.46</c:v>
                </c:pt>
                <c:pt idx="19">
                  <c:v>0.44</c:v>
                </c:pt>
                <c:pt idx="20">
                  <c:v>0.46</c:v>
                </c:pt>
                <c:pt idx="21">
                  <c:v>0.48</c:v>
                </c:pt>
                <c:pt idx="22">
                  <c:v>0.48</c:v>
                </c:pt>
                <c:pt idx="23">
                  <c:v>0.5</c:v>
                </c:pt>
                <c:pt idx="24">
                  <c:v>0.49</c:v>
                </c:pt>
                <c:pt idx="25">
                  <c:v>0.47</c:v>
                </c:pt>
                <c:pt idx="26">
                  <c:v>0.5</c:v>
                </c:pt>
                <c:pt idx="27">
                  <c:v>0.53</c:v>
                </c:pt>
                <c:pt idx="28">
                  <c:v>0.53</c:v>
                </c:pt>
                <c:pt idx="29">
                  <c:v>0.54</c:v>
                </c:pt>
                <c:pt idx="30">
                  <c:v>0.55000000000000004</c:v>
                </c:pt>
                <c:pt idx="31">
                  <c:v>0.55000000000000004</c:v>
                </c:pt>
                <c:pt idx="32">
                  <c:v>0.57999999999999996</c:v>
                </c:pt>
                <c:pt idx="33">
                  <c:v>0.57999999999999996</c:v>
                </c:pt>
                <c:pt idx="34">
                  <c:v>0.56000000000000005</c:v>
                </c:pt>
                <c:pt idx="35">
                  <c:v>0.54</c:v>
                </c:pt>
                <c:pt idx="36">
                  <c:v>0.53</c:v>
                </c:pt>
                <c:pt idx="37">
                  <c:v>0.55000000000000004</c:v>
                </c:pt>
                <c:pt idx="38">
                  <c:v>0.56000000000000005</c:v>
                </c:pt>
                <c:pt idx="39">
                  <c:v>0.54</c:v>
                </c:pt>
                <c:pt idx="40">
                  <c:v>0.56000000000000005</c:v>
                </c:pt>
                <c:pt idx="41">
                  <c:v>0.53</c:v>
                </c:pt>
                <c:pt idx="42">
                  <c:v>0.56999999999999995</c:v>
                </c:pt>
                <c:pt idx="43">
                  <c:v>0.56999999999999995</c:v>
                </c:pt>
                <c:pt idx="44">
                  <c:v>0.57999999999999996</c:v>
                </c:pt>
                <c:pt idx="45">
                  <c:v>0.65</c:v>
                </c:pt>
                <c:pt idx="46">
                  <c:v>0.6</c:v>
                </c:pt>
                <c:pt idx="47">
                  <c:v>0.65</c:v>
                </c:pt>
                <c:pt idx="48">
                  <c:v>0.65</c:v>
                </c:pt>
                <c:pt idx="49">
                  <c:v>0.62</c:v>
                </c:pt>
                <c:pt idx="50">
                  <c:v>0.64</c:v>
                </c:pt>
                <c:pt idx="51">
                  <c:v>0.67</c:v>
                </c:pt>
                <c:pt idx="52">
                  <c:v>0.73</c:v>
                </c:pt>
                <c:pt idx="53">
                  <c:v>0.73</c:v>
                </c:pt>
                <c:pt idx="54">
                  <c:v>0.71</c:v>
                </c:pt>
                <c:pt idx="55">
                  <c:v>0.74</c:v>
                </c:pt>
                <c:pt idx="56">
                  <c:v>0.72</c:v>
                </c:pt>
                <c:pt idx="57">
                  <c:v>0.67</c:v>
                </c:pt>
                <c:pt idx="58">
                  <c:v>0.65</c:v>
                </c:pt>
                <c:pt idx="59">
                  <c:v>0.69</c:v>
                </c:pt>
                <c:pt idx="60">
                  <c:v>0.68</c:v>
                </c:pt>
                <c:pt idx="61">
                  <c:v>0.74</c:v>
                </c:pt>
                <c:pt idx="62">
                  <c:v>0.71</c:v>
                </c:pt>
                <c:pt idx="63">
                  <c:v>0.73</c:v>
                </c:pt>
                <c:pt idx="64">
                  <c:v>0.69</c:v>
                </c:pt>
                <c:pt idx="65">
                  <c:v>0.64</c:v>
                </c:pt>
                <c:pt idx="66">
                  <c:v>0.66</c:v>
                </c:pt>
                <c:pt idx="67">
                  <c:v>0.62</c:v>
                </c:pt>
                <c:pt idx="68">
                  <c:v>0.63</c:v>
                </c:pt>
                <c:pt idx="69">
                  <c:v>0.61</c:v>
                </c:pt>
                <c:pt idx="70">
                  <c:v>0.6</c:v>
                </c:pt>
                <c:pt idx="71">
                  <c:v>0.61</c:v>
                </c:pt>
                <c:pt idx="72">
                  <c:v>0.61</c:v>
                </c:pt>
                <c:pt idx="73">
                  <c:v>0.61</c:v>
                </c:pt>
                <c:pt idx="74">
                  <c:v>0.61</c:v>
                </c:pt>
                <c:pt idx="75">
                  <c:v>0.6</c:v>
                </c:pt>
                <c:pt idx="76">
                  <c:v>0.6</c:v>
                </c:pt>
                <c:pt idx="77">
                  <c:v>0.6</c:v>
                </c:pt>
                <c:pt idx="78">
                  <c:v>0.51</c:v>
                </c:pt>
                <c:pt idx="79">
                  <c:v>0.53</c:v>
                </c:pt>
                <c:pt idx="80">
                  <c:v>0.52</c:v>
                </c:pt>
                <c:pt idx="81">
                  <c:v>0.49</c:v>
                </c:pt>
                <c:pt idx="82">
                  <c:v>0.51</c:v>
                </c:pt>
                <c:pt idx="83">
                  <c:v>0.5</c:v>
                </c:pt>
                <c:pt idx="84">
                  <c:v>0.54</c:v>
                </c:pt>
                <c:pt idx="85">
                  <c:v>0.51</c:v>
                </c:pt>
                <c:pt idx="86">
                  <c:v>0.51</c:v>
                </c:pt>
                <c:pt idx="87">
                  <c:v>0.5</c:v>
                </c:pt>
                <c:pt idx="88">
                  <c:v>0.5</c:v>
                </c:pt>
                <c:pt idx="89">
                  <c:v>0.51</c:v>
                </c:pt>
                <c:pt idx="90">
                  <c:v>0.54</c:v>
                </c:pt>
                <c:pt idx="91">
                  <c:v>0.56000000000000005</c:v>
                </c:pt>
                <c:pt idx="92">
                  <c:v>0.55000000000000004</c:v>
                </c:pt>
                <c:pt idx="93">
                  <c:v>0.54</c:v>
                </c:pt>
                <c:pt idx="94">
                  <c:v>0.53</c:v>
                </c:pt>
                <c:pt idx="95">
                  <c:v>0.49</c:v>
                </c:pt>
                <c:pt idx="96">
                  <c:v>0.47</c:v>
                </c:pt>
                <c:pt idx="97">
                  <c:v>0.5</c:v>
                </c:pt>
                <c:pt idx="98">
                  <c:v>0.52</c:v>
                </c:pt>
                <c:pt idx="99">
                  <c:v>0.44</c:v>
                </c:pt>
                <c:pt idx="100">
                  <c:v>0.42</c:v>
                </c:pt>
                <c:pt idx="101">
                  <c:v>0.4</c:v>
                </c:pt>
                <c:pt idx="102">
                  <c:v>0.4</c:v>
                </c:pt>
                <c:pt idx="103">
                  <c:v>0.42</c:v>
                </c:pt>
                <c:pt idx="104">
                  <c:v>0.4</c:v>
                </c:pt>
                <c:pt idx="105">
                  <c:v>0.4</c:v>
                </c:pt>
                <c:pt idx="106">
                  <c:v>0.37</c:v>
                </c:pt>
                <c:pt idx="107">
                  <c:v>0.34</c:v>
                </c:pt>
                <c:pt idx="108">
                  <c:v>0.35</c:v>
                </c:pt>
                <c:pt idx="109">
                  <c:v>0.35</c:v>
                </c:pt>
                <c:pt idx="110">
                  <c:v>0.4</c:v>
                </c:pt>
                <c:pt idx="111">
                  <c:v>0.4</c:v>
                </c:pt>
                <c:pt idx="112">
                  <c:v>0.4</c:v>
                </c:pt>
                <c:pt idx="113">
                  <c:v>0.39</c:v>
                </c:pt>
                <c:pt idx="114">
                  <c:v>0.37</c:v>
                </c:pt>
                <c:pt idx="115">
                  <c:v>0.38</c:v>
                </c:pt>
                <c:pt idx="116">
                  <c:v>0.4</c:v>
                </c:pt>
                <c:pt idx="117">
                  <c:v>0.4</c:v>
                </c:pt>
                <c:pt idx="118">
                  <c:v>0.38</c:v>
                </c:pt>
                <c:pt idx="119">
                  <c:v>0.39</c:v>
                </c:pt>
                <c:pt idx="120">
                  <c:v>0.42</c:v>
                </c:pt>
                <c:pt idx="121">
                  <c:v>0.44</c:v>
                </c:pt>
                <c:pt idx="122">
                  <c:v>0.46</c:v>
                </c:pt>
                <c:pt idx="123">
                  <c:v>0.47</c:v>
                </c:pt>
                <c:pt idx="124">
                  <c:v>0.49</c:v>
                </c:pt>
                <c:pt idx="125">
                  <c:v>0.44</c:v>
                </c:pt>
                <c:pt idx="126">
                  <c:v>0.44</c:v>
                </c:pt>
                <c:pt idx="127">
                  <c:v>0.43</c:v>
                </c:pt>
                <c:pt idx="128">
                  <c:v>0.44</c:v>
                </c:pt>
                <c:pt idx="129">
                  <c:v>0.44</c:v>
                </c:pt>
                <c:pt idx="130">
                  <c:v>0.44</c:v>
                </c:pt>
                <c:pt idx="131">
                  <c:v>0.45</c:v>
                </c:pt>
                <c:pt idx="132">
                  <c:v>0.44</c:v>
                </c:pt>
                <c:pt idx="133">
                  <c:v>0.45</c:v>
                </c:pt>
                <c:pt idx="134">
                  <c:v>0.45</c:v>
                </c:pt>
                <c:pt idx="135">
                  <c:v>0.45</c:v>
                </c:pt>
                <c:pt idx="136">
                  <c:v>0.44</c:v>
                </c:pt>
                <c:pt idx="137">
                  <c:v>0.45</c:v>
                </c:pt>
                <c:pt idx="138">
                  <c:v>0.45</c:v>
                </c:pt>
                <c:pt idx="139">
                  <c:v>0.44</c:v>
                </c:pt>
                <c:pt idx="140">
                  <c:v>0.46</c:v>
                </c:pt>
                <c:pt idx="141">
                  <c:v>0.45</c:v>
                </c:pt>
                <c:pt idx="142">
                  <c:v>0.43</c:v>
                </c:pt>
                <c:pt idx="143">
                  <c:v>0.39</c:v>
                </c:pt>
                <c:pt idx="144">
                  <c:v>0.38</c:v>
                </c:pt>
                <c:pt idx="145">
                  <c:v>0.39</c:v>
                </c:pt>
                <c:pt idx="146">
                  <c:v>0.38</c:v>
                </c:pt>
                <c:pt idx="147">
                  <c:v>0.37</c:v>
                </c:pt>
                <c:pt idx="148">
                  <c:v>0.37</c:v>
                </c:pt>
                <c:pt idx="149">
                  <c:v>0.37</c:v>
                </c:pt>
                <c:pt idx="150">
                  <c:v>0.4</c:v>
                </c:pt>
                <c:pt idx="151">
                  <c:v>0.41</c:v>
                </c:pt>
                <c:pt idx="152">
                  <c:v>0.4</c:v>
                </c:pt>
                <c:pt idx="153">
                  <c:v>0.4</c:v>
                </c:pt>
                <c:pt idx="154">
                  <c:v>0.4</c:v>
                </c:pt>
                <c:pt idx="155">
                  <c:v>0.43</c:v>
                </c:pt>
                <c:pt idx="156">
                  <c:v>0.41</c:v>
                </c:pt>
                <c:pt idx="157">
                  <c:v>0.43</c:v>
                </c:pt>
                <c:pt idx="158">
                  <c:v>0.44</c:v>
                </c:pt>
                <c:pt idx="159">
                  <c:v>0.43</c:v>
                </c:pt>
                <c:pt idx="160">
                  <c:v>0.41</c:v>
                </c:pt>
                <c:pt idx="161">
                  <c:v>0.41</c:v>
                </c:pt>
                <c:pt idx="162">
                  <c:v>0.41</c:v>
                </c:pt>
                <c:pt idx="163">
                  <c:v>0.43</c:v>
                </c:pt>
                <c:pt idx="164">
                  <c:v>0.41</c:v>
                </c:pt>
                <c:pt idx="165">
                  <c:v>0.44</c:v>
                </c:pt>
                <c:pt idx="166">
                  <c:v>0.45</c:v>
                </c:pt>
                <c:pt idx="167">
                  <c:v>0.45</c:v>
                </c:pt>
                <c:pt idx="168">
                  <c:v>0.47</c:v>
                </c:pt>
                <c:pt idx="169">
                  <c:v>0.49</c:v>
                </c:pt>
                <c:pt idx="170">
                  <c:v>0.5</c:v>
                </c:pt>
                <c:pt idx="171">
                  <c:v>0.49</c:v>
                </c:pt>
                <c:pt idx="172">
                  <c:v>0.47</c:v>
                </c:pt>
                <c:pt idx="173">
                  <c:v>0.46</c:v>
                </c:pt>
                <c:pt idx="174">
                  <c:v>0.44</c:v>
                </c:pt>
                <c:pt idx="175">
                  <c:v>0.44</c:v>
                </c:pt>
                <c:pt idx="176">
                  <c:v>0.44</c:v>
                </c:pt>
                <c:pt idx="177">
                  <c:v>0.43</c:v>
                </c:pt>
                <c:pt idx="178">
                  <c:v>0.43</c:v>
                </c:pt>
                <c:pt idx="179">
                  <c:v>0.47</c:v>
                </c:pt>
                <c:pt idx="180">
                  <c:v>0.48</c:v>
                </c:pt>
                <c:pt idx="181">
                  <c:v>0.46</c:v>
                </c:pt>
                <c:pt idx="182">
                  <c:v>0.47</c:v>
                </c:pt>
                <c:pt idx="183">
                  <c:v>0.5</c:v>
                </c:pt>
                <c:pt idx="184">
                  <c:v>0.5</c:v>
                </c:pt>
                <c:pt idx="185">
                  <c:v>0.49</c:v>
                </c:pt>
                <c:pt idx="186">
                  <c:v>0.46</c:v>
                </c:pt>
                <c:pt idx="187">
                  <c:v>0.38</c:v>
                </c:pt>
                <c:pt idx="188">
                  <c:v>0.35</c:v>
                </c:pt>
                <c:pt idx="189">
                  <c:v>0.34</c:v>
                </c:pt>
                <c:pt idx="190">
                  <c:v>0.34</c:v>
                </c:pt>
                <c:pt idx="191">
                  <c:v>0.34</c:v>
                </c:pt>
                <c:pt idx="192">
                  <c:v>0.33</c:v>
                </c:pt>
                <c:pt idx="193">
                  <c:v>0.32</c:v>
                </c:pt>
                <c:pt idx="194">
                  <c:v>0.31</c:v>
                </c:pt>
                <c:pt idx="195">
                  <c:v>0.3</c:v>
                </c:pt>
                <c:pt idx="196">
                  <c:v>0.28000000000000003</c:v>
                </c:pt>
                <c:pt idx="197">
                  <c:v>0.28999999999999998</c:v>
                </c:pt>
                <c:pt idx="198">
                  <c:v>0.3</c:v>
                </c:pt>
                <c:pt idx="199">
                  <c:v>0.28000000000000003</c:v>
                </c:pt>
                <c:pt idx="200">
                  <c:v>0.28000000000000003</c:v>
                </c:pt>
                <c:pt idx="201">
                  <c:v>0.26</c:v>
                </c:pt>
                <c:pt idx="202">
                  <c:v>0.25</c:v>
                </c:pt>
                <c:pt idx="203">
                  <c:v>0.23</c:v>
                </c:pt>
                <c:pt idx="204">
                  <c:v>0.23</c:v>
                </c:pt>
                <c:pt idx="205">
                  <c:v>0.23</c:v>
                </c:pt>
                <c:pt idx="206">
                  <c:v>0.22</c:v>
                </c:pt>
                <c:pt idx="207">
                  <c:v>0.23</c:v>
                </c:pt>
                <c:pt idx="208">
                  <c:v>0.24</c:v>
                </c:pt>
                <c:pt idx="209">
                  <c:v>0.25</c:v>
                </c:pt>
                <c:pt idx="210">
                  <c:v>0.25</c:v>
                </c:pt>
                <c:pt idx="211">
                  <c:v>0.26</c:v>
                </c:pt>
                <c:pt idx="212">
                  <c:v>0.28000000000000003</c:v>
                </c:pt>
                <c:pt idx="213">
                  <c:v>0.28000000000000003</c:v>
                </c:pt>
                <c:pt idx="214">
                  <c:v>0.26</c:v>
                </c:pt>
                <c:pt idx="215">
                  <c:v>0.26</c:v>
                </c:pt>
                <c:pt idx="216">
                  <c:v>0.25</c:v>
                </c:pt>
                <c:pt idx="217">
                  <c:v>0.24</c:v>
                </c:pt>
                <c:pt idx="218">
                  <c:v>0.23</c:v>
                </c:pt>
                <c:pt idx="219">
                  <c:v>0.22</c:v>
                </c:pt>
                <c:pt idx="220">
                  <c:v>0.22</c:v>
                </c:pt>
                <c:pt idx="221">
                  <c:v>0.23</c:v>
                </c:pt>
                <c:pt idx="222">
                  <c:v>0.23</c:v>
                </c:pt>
                <c:pt idx="223">
                  <c:v>0.23</c:v>
                </c:pt>
                <c:pt idx="224">
                  <c:v>0.25</c:v>
                </c:pt>
                <c:pt idx="225">
                  <c:v>0.24</c:v>
                </c:pt>
                <c:pt idx="226">
                  <c:v>0.24</c:v>
                </c:pt>
                <c:pt idx="227">
                  <c:v>0.23</c:v>
                </c:pt>
                <c:pt idx="228">
                  <c:v>0.23</c:v>
                </c:pt>
                <c:pt idx="229">
                  <c:v>0.23</c:v>
                </c:pt>
                <c:pt idx="230">
                  <c:v>0.23</c:v>
                </c:pt>
                <c:pt idx="231">
                  <c:v>0.25</c:v>
                </c:pt>
                <c:pt idx="232">
                  <c:v>0.25</c:v>
                </c:pt>
                <c:pt idx="233">
                  <c:v>0.25</c:v>
                </c:pt>
                <c:pt idx="234">
                  <c:v>0.24</c:v>
                </c:pt>
                <c:pt idx="235">
                  <c:v>0.25</c:v>
                </c:pt>
                <c:pt idx="236">
                  <c:v>0.25</c:v>
                </c:pt>
                <c:pt idx="237">
                  <c:v>0.25</c:v>
                </c:pt>
                <c:pt idx="238">
                  <c:v>0.26</c:v>
                </c:pt>
                <c:pt idx="239">
                  <c:v>0.25</c:v>
                </c:pt>
                <c:pt idx="240">
                  <c:v>0.25</c:v>
                </c:pt>
                <c:pt idx="241">
                  <c:v>0.26</c:v>
                </c:pt>
                <c:pt idx="242">
                  <c:v>0.26</c:v>
                </c:pt>
                <c:pt idx="243">
                  <c:v>0.28000000000000003</c:v>
                </c:pt>
                <c:pt idx="244">
                  <c:v>0.28000000000000003</c:v>
                </c:pt>
                <c:pt idx="245">
                  <c:v>0.26</c:v>
                </c:pt>
                <c:pt idx="246">
                  <c:v>0.28000000000000003</c:v>
                </c:pt>
                <c:pt idx="247">
                  <c:v>0.26</c:v>
                </c:pt>
                <c:pt idx="248">
                  <c:v>0.25</c:v>
                </c:pt>
                <c:pt idx="249">
                  <c:v>0.25</c:v>
                </c:pt>
                <c:pt idx="250">
                  <c:v>0.23</c:v>
                </c:pt>
                <c:pt idx="251">
                  <c:v>0.23</c:v>
                </c:pt>
                <c:pt idx="252">
                  <c:v>0.23</c:v>
                </c:pt>
                <c:pt idx="253">
                  <c:v>0.22</c:v>
                </c:pt>
                <c:pt idx="254">
                  <c:v>0.22</c:v>
                </c:pt>
                <c:pt idx="255">
                  <c:v>0.19</c:v>
                </c:pt>
                <c:pt idx="256">
                  <c:v>0.22</c:v>
                </c:pt>
                <c:pt idx="257">
                  <c:v>0.2</c:v>
                </c:pt>
                <c:pt idx="258">
                  <c:v>0.23</c:v>
                </c:pt>
                <c:pt idx="259">
                  <c:v>0.26</c:v>
                </c:pt>
                <c:pt idx="260">
                  <c:v>0.26</c:v>
                </c:pt>
                <c:pt idx="261">
                  <c:v>0.28000000000000003</c:v>
                </c:pt>
                <c:pt idx="262">
                  <c:v>0.28000000000000003</c:v>
                </c:pt>
                <c:pt idx="263">
                  <c:v>0.28999999999999998</c:v>
                </c:pt>
                <c:pt idx="264">
                  <c:v>0.28999999999999998</c:v>
                </c:pt>
                <c:pt idx="265">
                  <c:v>0.3</c:v>
                </c:pt>
                <c:pt idx="266">
                  <c:v>0.31</c:v>
                </c:pt>
                <c:pt idx="267">
                  <c:v>0.31</c:v>
                </c:pt>
                <c:pt idx="268">
                  <c:v>0.31</c:v>
                </c:pt>
                <c:pt idx="269">
                  <c:v>0.31</c:v>
                </c:pt>
                <c:pt idx="270">
                  <c:v>0.32</c:v>
                </c:pt>
                <c:pt idx="271">
                  <c:v>0.31</c:v>
                </c:pt>
                <c:pt idx="272">
                  <c:v>0.31</c:v>
                </c:pt>
                <c:pt idx="273">
                  <c:v>0.3</c:v>
                </c:pt>
                <c:pt idx="274">
                  <c:v>0.28000000000000003</c:v>
                </c:pt>
                <c:pt idx="275">
                  <c:v>0.26</c:v>
                </c:pt>
                <c:pt idx="276">
                  <c:v>0.26</c:v>
                </c:pt>
                <c:pt idx="277">
                  <c:v>0.28000000000000003</c:v>
                </c:pt>
                <c:pt idx="278">
                  <c:v>0.28000000000000003</c:v>
                </c:pt>
                <c:pt idx="279">
                  <c:v>0.28999999999999998</c:v>
                </c:pt>
                <c:pt idx="280">
                  <c:v>0.28000000000000003</c:v>
                </c:pt>
                <c:pt idx="281">
                  <c:v>0.26</c:v>
                </c:pt>
                <c:pt idx="282">
                  <c:v>0.28000000000000003</c:v>
                </c:pt>
                <c:pt idx="283">
                  <c:v>0.26</c:v>
                </c:pt>
                <c:pt idx="284">
                  <c:v>0.28000000000000003</c:v>
                </c:pt>
                <c:pt idx="285">
                  <c:v>0.26</c:v>
                </c:pt>
                <c:pt idx="286">
                  <c:v>0.27</c:v>
                </c:pt>
                <c:pt idx="287">
                  <c:v>0.28000000000000003</c:v>
                </c:pt>
                <c:pt idx="288">
                  <c:v>0.28000000000000003</c:v>
                </c:pt>
                <c:pt idx="289">
                  <c:v>0.28000000000000003</c:v>
                </c:pt>
                <c:pt idx="290">
                  <c:v>0.28999999999999998</c:v>
                </c:pt>
                <c:pt idx="291">
                  <c:v>0.3</c:v>
                </c:pt>
                <c:pt idx="292">
                  <c:v>0.3</c:v>
                </c:pt>
                <c:pt idx="293">
                  <c:v>0.3</c:v>
                </c:pt>
                <c:pt idx="294">
                  <c:v>0.31</c:v>
                </c:pt>
                <c:pt idx="295">
                  <c:v>0.28999999999999998</c:v>
                </c:pt>
                <c:pt idx="296">
                  <c:v>0.31</c:v>
                </c:pt>
                <c:pt idx="297">
                  <c:v>0.31</c:v>
                </c:pt>
                <c:pt idx="298">
                  <c:v>0.32</c:v>
                </c:pt>
                <c:pt idx="299">
                  <c:v>0.34</c:v>
                </c:pt>
                <c:pt idx="300">
                  <c:v>0.33</c:v>
                </c:pt>
                <c:pt idx="301">
                  <c:v>0.32</c:v>
                </c:pt>
                <c:pt idx="302">
                  <c:v>0.31</c:v>
                </c:pt>
                <c:pt idx="303">
                  <c:v>0.34</c:v>
                </c:pt>
                <c:pt idx="304">
                  <c:v>0.32</c:v>
                </c:pt>
                <c:pt idx="305">
                  <c:v>0.34</c:v>
                </c:pt>
                <c:pt idx="306">
                  <c:v>0.34</c:v>
                </c:pt>
                <c:pt idx="307">
                  <c:v>0.35</c:v>
                </c:pt>
                <c:pt idx="308">
                  <c:v>0.36</c:v>
                </c:pt>
                <c:pt idx="309">
                  <c:v>0.37</c:v>
                </c:pt>
                <c:pt idx="310">
                  <c:v>0.4</c:v>
                </c:pt>
                <c:pt idx="311">
                  <c:v>0.39</c:v>
                </c:pt>
                <c:pt idx="312">
                  <c:v>0.4</c:v>
                </c:pt>
                <c:pt idx="313">
                  <c:v>0.41</c:v>
                </c:pt>
                <c:pt idx="314">
                  <c:v>0.4</c:v>
                </c:pt>
                <c:pt idx="315">
                  <c:v>0.38</c:v>
                </c:pt>
                <c:pt idx="316">
                  <c:v>0.38</c:v>
                </c:pt>
                <c:pt idx="317">
                  <c:v>0.38</c:v>
                </c:pt>
                <c:pt idx="318">
                  <c:v>0.39</c:v>
                </c:pt>
                <c:pt idx="319">
                  <c:v>0.41</c:v>
                </c:pt>
                <c:pt idx="320">
                  <c:v>0.4</c:v>
                </c:pt>
                <c:pt idx="321">
                  <c:v>0.4</c:v>
                </c:pt>
                <c:pt idx="322">
                  <c:v>0.41</c:v>
                </c:pt>
                <c:pt idx="323">
                  <c:v>0.41</c:v>
                </c:pt>
                <c:pt idx="324">
                  <c:v>0.41</c:v>
                </c:pt>
                <c:pt idx="325">
                  <c:v>0.42</c:v>
                </c:pt>
                <c:pt idx="326">
                  <c:v>0.43</c:v>
                </c:pt>
                <c:pt idx="327">
                  <c:v>0.41</c:v>
                </c:pt>
                <c:pt idx="328">
                  <c:v>0.41</c:v>
                </c:pt>
                <c:pt idx="329">
                  <c:v>0.38</c:v>
                </c:pt>
                <c:pt idx="330">
                  <c:v>0.37</c:v>
                </c:pt>
                <c:pt idx="331">
                  <c:v>0.31</c:v>
                </c:pt>
                <c:pt idx="332">
                  <c:v>0.3</c:v>
                </c:pt>
                <c:pt idx="333">
                  <c:v>0.31</c:v>
                </c:pt>
                <c:pt idx="334">
                  <c:v>0.31</c:v>
                </c:pt>
                <c:pt idx="335">
                  <c:v>0.31</c:v>
                </c:pt>
                <c:pt idx="336">
                  <c:v>0.3</c:v>
                </c:pt>
                <c:pt idx="337">
                  <c:v>0.32</c:v>
                </c:pt>
                <c:pt idx="338">
                  <c:v>0.31</c:v>
                </c:pt>
                <c:pt idx="339">
                  <c:v>0.31</c:v>
                </c:pt>
                <c:pt idx="340">
                  <c:v>0.28999999999999998</c:v>
                </c:pt>
                <c:pt idx="341">
                  <c:v>0.3</c:v>
                </c:pt>
                <c:pt idx="342">
                  <c:v>0.3</c:v>
                </c:pt>
                <c:pt idx="343">
                  <c:v>0.28000000000000003</c:v>
                </c:pt>
                <c:pt idx="344">
                  <c:v>0.28000000000000003</c:v>
                </c:pt>
                <c:pt idx="345">
                  <c:v>0.25</c:v>
                </c:pt>
                <c:pt idx="346">
                  <c:v>0.24</c:v>
                </c:pt>
                <c:pt idx="347">
                  <c:v>0.25</c:v>
                </c:pt>
                <c:pt idx="348">
                  <c:v>0.26</c:v>
                </c:pt>
                <c:pt idx="349">
                  <c:v>0.27</c:v>
                </c:pt>
                <c:pt idx="350">
                  <c:v>0.25</c:v>
                </c:pt>
                <c:pt idx="351">
                  <c:v>0.28000000000000003</c:v>
                </c:pt>
                <c:pt idx="352">
                  <c:v>0.28000000000000003</c:v>
                </c:pt>
                <c:pt idx="353">
                  <c:v>0.28000000000000003</c:v>
                </c:pt>
                <c:pt idx="354">
                  <c:v>0.28999999999999998</c:v>
                </c:pt>
                <c:pt idx="355">
                  <c:v>0.31</c:v>
                </c:pt>
                <c:pt idx="356">
                  <c:v>0.36</c:v>
                </c:pt>
                <c:pt idx="357">
                  <c:v>0.34</c:v>
                </c:pt>
                <c:pt idx="358">
                  <c:v>0.34</c:v>
                </c:pt>
                <c:pt idx="359">
                  <c:v>0.36</c:v>
                </c:pt>
                <c:pt idx="360">
                  <c:v>0.36</c:v>
                </c:pt>
                <c:pt idx="361">
                  <c:v>0.37</c:v>
                </c:pt>
                <c:pt idx="362">
                  <c:v>0.38</c:v>
                </c:pt>
                <c:pt idx="363">
                  <c:v>0.38</c:v>
                </c:pt>
                <c:pt idx="364">
                  <c:v>0.38</c:v>
                </c:pt>
                <c:pt idx="365">
                  <c:v>0.39</c:v>
                </c:pt>
                <c:pt idx="366">
                  <c:v>0.39</c:v>
                </c:pt>
                <c:pt idx="367">
                  <c:v>0.38</c:v>
                </c:pt>
                <c:pt idx="368">
                  <c:v>0.39</c:v>
                </c:pt>
                <c:pt idx="369">
                  <c:v>0.39</c:v>
                </c:pt>
                <c:pt idx="370">
                  <c:v>0.38</c:v>
                </c:pt>
                <c:pt idx="371">
                  <c:v>0.4</c:v>
                </c:pt>
                <c:pt idx="372">
                  <c:v>0.41</c:v>
                </c:pt>
                <c:pt idx="373">
                  <c:v>0.42</c:v>
                </c:pt>
                <c:pt idx="374">
                  <c:v>0.41</c:v>
                </c:pt>
                <c:pt idx="375">
                  <c:v>0.44</c:v>
                </c:pt>
                <c:pt idx="376">
                  <c:v>0.44</c:v>
                </c:pt>
                <c:pt idx="377">
                  <c:v>0.45</c:v>
                </c:pt>
                <c:pt idx="378">
                  <c:v>0.44</c:v>
                </c:pt>
                <c:pt idx="379">
                  <c:v>0.44</c:v>
                </c:pt>
                <c:pt idx="380">
                  <c:v>0.47</c:v>
                </c:pt>
                <c:pt idx="381">
                  <c:v>0.44</c:v>
                </c:pt>
                <c:pt idx="382">
                  <c:v>0.47</c:v>
                </c:pt>
                <c:pt idx="383">
                  <c:v>0.48</c:v>
                </c:pt>
                <c:pt idx="384">
                  <c:v>0.44</c:v>
                </c:pt>
                <c:pt idx="385">
                  <c:v>0.44</c:v>
                </c:pt>
                <c:pt idx="386">
                  <c:v>0.46</c:v>
                </c:pt>
                <c:pt idx="387">
                  <c:v>0.42</c:v>
                </c:pt>
                <c:pt idx="388">
                  <c:v>0.43</c:v>
                </c:pt>
                <c:pt idx="389">
                  <c:v>0.42</c:v>
                </c:pt>
                <c:pt idx="390">
                  <c:v>0.4</c:v>
                </c:pt>
                <c:pt idx="391">
                  <c:v>0.38</c:v>
                </c:pt>
                <c:pt idx="392">
                  <c:v>0.36</c:v>
                </c:pt>
                <c:pt idx="393">
                  <c:v>0.35</c:v>
                </c:pt>
                <c:pt idx="394">
                  <c:v>0.35</c:v>
                </c:pt>
                <c:pt idx="395">
                  <c:v>0.38</c:v>
                </c:pt>
                <c:pt idx="396">
                  <c:v>0.38</c:v>
                </c:pt>
                <c:pt idx="397">
                  <c:v>0.4</c:v>
                </c:pt>
                <c:pt idx="398">
                  <c:v>0.39</c:v>
                </c:pt>
                <c:pt idx="399">
                  <c:v>0.38</c:v>
                </c:pt>
                <c:pt idx="400">
                  <c:v>0.4</c:v>
                </c:pt>
                <c:pt idx="401">
                  <c:v>0.38</c:v>
                </c:pt>
                <c:pt idx="402">
                  <c:v>0.35</c:v>
                </c:pt>
                <c:pt idx="403">
                  <c:v>0.38</c:v>
                </c:pt>
                <c:pt idx="404">
                  <c:v>0.38</c:v>
                </c:pt>
                <c:pt idx="405">
                  <c:v>0.4</c:v>
                </c:pt>
                <c:pt idx="406">
                  <c:v>0.38</c:v>
                </c:pt>
                <c:pt idx="407">
                  <c:v>0.44</c:v>
                </c:pt>
                <c:pt idx="408">
                  <c:v>0.44</c:v>
                </c:pt>
                <c:pt idx="409">
                  <c:v>0.44</c:v>
                </c:pt>
                <c:pt idx="410">
                  <c:v>0.46</c:v>
                </c:pt>
                <c:pt idx="411">
                  <c:v>0.49</c:v>
                </c:pt>
                <c:pt idx="412">
                  <c:v>0.5</c:v>
                </c:pt>
                <c:pt idx="413">
                  <c:v>0.51</c:v>
                </c:pt>
                <c:pt idx="414">
                  <c:v>0.5</c:v>
                </c:pt>
                <c:pt idx="415">
                  <c:v>0.52</c:v>
                </c:pt>
                <c:pt idx="416">
                  <c:v>0.52</c:v>
                </c:pt>
                <c:pt idx="417">
                  <c:v>0.5</c:v>
                </c:pt>
                <c:pt idx="418">
                  <c:v>0.52</c:v>
                </c:pt>
                <c:pt idx="419">
                  <c:v>0.54</c:v>
                </c:pt>
                <c:pt idx="420">
                  <c:v>0.48</c:v>
                </c:pt>
                <c:pt idx="421">
                  <c:v>0.49</c:v>
                </c:pt>
                <c:pt idx="422">
                  <c:v>0.5</c:v>
                </c:pt>
                <c:pt idx="423">
                  <c:v>0.51</c:v>
                </c:pt>
                <c:pt idx="424">
                  <c:v>0.49</c:v>
                </c:pt>
                <c:pt idx="425">
                  <c:v>0.44</c:v>
                </c:pt>
                <c:pt idx="426">
                  <c:v>0.46</c:v>
                </c:pt>
                <c:pt idx="427">
                  <c:v>0.44</c:v>
                </c:pt>
                <c:pt idx="428">
                  <c:v>0.46</c:v>
                </c:pt>
                <c:pt idx="429">
                  <c:v>0.46</c:v>
                </c:pt>
                <c:pt idx="430">
                  <c:v>0.5</c:v>
                </c:pt>
                <c:pt idx="431">
                  <c:v>0.52</c:v>
                </c:pt>
                <c:pt idx="432">
                  <c:v>0.49</c:v>
                </c:pt>
                <c:pt idx="433">
                  <c:v>0.52</c:v>
                </c:pt>
                <c:pt idx="434">
                  <c:v>0.48</c:v>
                </c:pt>
                <c:pt idx="435">
                  <c:v>0.47</c:v>
                </c:pt>
                <c:pt idx="436">
                  <c:v>0.48</c:v>
                </c:pt>
                <c:pt idx="437">
                  <c:v>0.5</c:v>
                </c:pt>
                <c:pt idx="438">
                  <c:v>0.5</c:v>
                </c:pt>
                <c:pt idx="439">
                  <c:v>0.52</c:v>
                </c:pt>
                <c:pt idx="440">
                  <c:v>0.51</c:v>
                </c:pt>
                <c:pt idx="441">
                  <c:v>0.55000000000000004</c:v>
                </c:pt>
                <c:pt idx="442">
                  <c:v>0.54</c:v>
                </c:pt>
                <c:pt idx="443">
                  <c:v>0.56000000000000005</c:v>
                </c:pt>
                <c:pt idx="444">
                  <c:v>0.56000000000000005</c:v>
                </c:pt>
                <c:pt idx="445">
                  <c:v>0.51</c:v>
                </c:pt>
                <c:pt idx="446">
                  <c:v>0.52</c:v>
                </c:pt>
                <c:pt idx="447">
                  <c:v>0.5</c:v>
                </c:pt>
                <c:pt idx="448">
                  <c:v>0.51</c:v>
                </c:pt>
                <c:pt idx="449">
                  <c:v>0.55000000000000004</c:v>
                </c:pt>
                <c:pt idx="450">
                  <c:v>0.56000000000000005</c:v>
                </c:pt>
                <c:pt idx="451">
                  <c:v>0.54</c:v>
                </c:pt>
                <c:pt idx="452">
                  <c:v>0.54</c:v>
                </c:pt>
                <c:pt idx="453">
                  <c:v>0.54</c:v>
                </c:pt>
                <c:pt idx="454">
                  <c:v>0.56000000000000005</c:v>
                </c:pt>
                <c:pt idx="455">
                  <c:v>0.56000000000000005</c:v>
                </c:pt>
                <c:pt idx="456">
                  <c:v>0.56999999999999995</c:v>
                </c:pt>
                <c:pt idx="457">
                  <c:v>0.56000000000000005</c:v>
                </c:pt>
                <c:pt idx="458">
                  <c:v>0.55000000000000004</c:v>
                </c:pt>
                <c:pt idx="459">
                  <c:v>0.56999999999999995</c:v>
                </c:pt>
                <c:pt idx="460">
                  <c:v>0.63</c:v>
                </c:pt>
                <c:pt idx="461">
                  <c:v>0.62</c:v>
                </c:pt>
                <c:pt idx="462">
                  <c:v>0.65</c:v>
                </c:pt>
                <c:pt idx="463">
                  <c:v>0.67</c:v>
                </c:pt>
                <c:pt idx="464">
                  <c:v>0.67</c:v>
                </c:pt>
                <c:pt idx="465">
                  <c:v>0.73</c:v>
                </c:pt>
                <c:pt idx="466">
                  <c:v>0.74</c:v>
                </c:pt>
                <c:pt idx="467">
                  <c:v>0.75</c:v>
                </c:pt>
                <c:pt idx="468">
                  <c:v>0.76</c:v>
                </c:pt>
                <c:pt idx="469">
                  <c:v>0.75</c:v>
                </c:pt>
                <c:pt idx="470">
                  <c:v>0.79</c:v>
                </c:pt>
                <c:pt idx="471">
                  <c:v>0.85</c:v>
                </c:pt>
                <c:pt idx="472">
                  <c:v>0.88</c:v>
                </c:pt>
                <c:pt idx="473">
                  <c:v>0.87</c:v>
                </c:pt>
                <c:pt idx="474">
                  <c:v>0.86</c:v>
                </c:pt>
                <c:pt idx="475">
                  <c:v>0.88</c:v>
                </c:pt>
                <c:pt idx="476">
                  <c:v>0.89</c:v>
                </c:pt>
                <c:pt idx="477">
                  <c:v>0.89</c:v>
                </c:pt>
                <c:pt idx="478">
                  <c:v>0.88</c:v>
                </c:pt>
                <c:pt idx="479">
                  <c:v>0.91</c:v>
                </c:pt>
                <c:pt idx="480">
                  <c:v>0.9</c:v>
                </c:pt>
                <c:pt idx="481">
                  <c:v>1</c:v>
                </c:pt>
                <c:pt idx="482">
                  <c:v>1</c:v>
                </c:pt>
                <c:pt idx="483">
                  <c:v>1</c:v>
                </c:pt>
                <c:pt idx="484">
                  <c:v>0.88</c:v>
                </c:pt>
                <c:pt idx="485">
                  <c:v>0.8</c:v>
                </c:pt>
                <c:pt idx="486">
                  <c:v>0.85</c:v>
                </c:pt>
                <c:pt idx="487">
                  <c:v>0.83</c:v>
                </c:pt>
                <c:pt idx="488">
                  <c:v>0.88</c:v>
                </c:pt>
                <c:pt idx="489">
                  <c:v>0.93</c:v>
                </c:pt>
                <c:pt idx="490">
                  <c:v>0.94</c:v>
                </c:pt>
                <c:pt idx="491">
                  <c:v>0.88</c:v>
                </c:pt>
                <c:pt idx="492">
                  <c:v>0.79</c:v>
                </c:pt>
                <c:pt idx="493">
                  <c:v>0.8</c:v>
                </c:pt>
                <c:pt idx="494">
                  <c:v>0.75</c:v>
                </c:pt>
                <c:pt idx="495">
                  <c:v>0.77</c:v>
                </c:pt>
                <c:pt idx="496">
                  <c:v>0.77</c:v>
                </c:pt>
                <c:pt idx="497">
                  <c:v>0.75</c:v>
                </c:pt>
                <c:pt idx="498">
                  <c:v>0.75</c:v>
                </c:pt>
                <c:pt idx="499">
                  <c:v>0.75</c:v>
                </c:pt>
                <c:pt idx="500">
                  <c:v>0.74</c:v>
                </c:pt>
                <c:pt idx="501">
                  <c:v>0.72</c:v>
                </c:pt>
                <c:pt idx="502">
                  <c:v>0.73</c:v>
                </c:pt>
                <c:pt idx="503">
                  <c:v>0.79</c:v>
                </c:pt>
                <c:pt idx="504">
                  <c:v>0.8</c:v>
                </c:pt>
                <c:pt idx="505">
                  <c:v>0.76</c:v>
                </c:pt>
                <c:pt idx="506">
                  <c:v>0.82</c:v>
                </c:pt>
                <c:pt idx="507">
                  <c:v>0.83</c:v>
                </c:pt>
                <c:pt idx="508">
                  <c:v>0.81</c:v>
                </c:pt>
                <c:pt idx="509">
                  <c:v>0.85</c:v>
                </c:pt>
                <c:pt idx="510">
                  <c:v>0.87</c:v>
                </c:pt>
                <c:pt idx="511">
                  <c:v>0.84</c:v>
                </c:pt>
                <c:pt idx="512">
                  <c:v>0.89</c:v>
                </c:pt>
                <c:pt idx="513">
                  <c:v>0.92</c:v>
                </c:pt>
                <c:pt idx="514">
                  <c:v>0.87</c:v>
                </c:pt>
                <c:pt idx="515">
                  <c:v>0.88</c:v>
                </c:pt>
                <c:pt idx="516">
                  <c:v>0.9</c:v>
                </c:pt>
                <c:pt idx="517">
                  <c:v>0.9</c:v>
                </c:pt>
                <c:pt idx="518">
                  <c:v>0.88</c:v>
                </c:pt>
                <c:pt idx="519">
                  <c:v>0.89</c:v>
                </c:pt>
                <c:pt idx="520">
                  <c:v>0.92</c:v>
                </c:pt>
                <c:pt idx="521">
                  <c:v>0.94</c:v>
                </c:pt>
                <c:pt idx="522">
                  <c:v>0.92</c:v>
                </c:pt>
                <c:pt idx="523">
                  <c:v>0.98</c:v>
                </c:pt>
                <c:pt idx="524">
                  <c:v>1</c:v>
                </c:pt>
                <c:pt idx="525">
                  <c:v>1.01</c:v>
                </c:pt>
                <c:pt idx="526">
                  <c:v>0.98</c:v>
                </c:pt>
                <c:pt idx="527">
                  <c:v>0.93</c:v>
                </c:pt>
                <c:pt idx="528">
                  <c:v>0.93</c:v>
                </c:pt>
                <c:pt idx="529">
                  <c:v>0.89</c:v>
                </c:pt>
                <c:pt idx="530">
                  <c:v>0.91</c:v>
                </c:pt>
                <c:pt idx="531">
                  <c:v>0.92</c:v>
                </c:pt>
                <c:pt idx="532">
                  <c:v>0.88</c:v>
                </c:pt>
                <c:pt idx="533">
                  <c:v>0.87</c:v>
                </c:pt>
                <c:pt idx="534">
                  <c:v>0.9</c:v>
                </c:pt>
                <c:pt idx="535">
                  <c:v>1</c:v>
                </c:pt>
                <c:pt idx="536">
                  <c:v>0.97</c:v>
                </c:pt>
                <c:pt idx="537">
                  <c:v>0.91</c:v>
                </c:pt>
                <c:pt idx="538">
                  <c:v>0.81</c:v>
                </c:pt>
                <c:pt idx="539">
                  <c:v>0.76</c:v>
                </c:pt>
                <c:pt idx="540">
                  <c:v>0.76</c:v>
                </c:pt>
                <c:pt idx="541">
                  <c:v>0.82</c:v>
                </c:pt>
                <c:pt idx="542">
                  <c:v>0.81</c:v>
                </c:pt>
                <c:pt idx="543">
                  <c:v>0.85</c:v>
                </c:pt>
                <c:pt idx="544">
                  <c:v>0.89</c:v>
                </c:pt>
                <c:pt idx="545">
                  <c:v>0.86</c:v>
                </c:pt>
                <c:pt idx="546">
                  <c:v>0.79</c:v>
                </c:pt>
                <c:pt idx="547">
                  <c:v>0.76</c:v>
                </c:pt>
                <c:pt idx="548">
                  <c:v>0.78</c:v>
                </c:pt>
                <c:pt idx="549">
                  <c:v>0.82</c:v>
                </c:pt>
                <c:pt idx="550">
                  <c:v>0.85</c:v>
                </c:pt>
                <c:pt idx="551">
                  <c:v>0.77</c:v>
                </c:pt>
                <c:pt idx="552">
                  <c:v>0.75</c:v>
                </c:pt>
                <c:pt idx="553">
                  <c:v>0.66</c:v>
                </c:pt>
                <c:pt idx="554">
                  <c:v>0.67</c:v>
                </c:pt>
                <c:pt idx="555">
                  <c:v>0.75</c:v>
                </c:pt>
                <c:pt idx="556">
                  <c:v>0.73</c:v>
                </c:pt>
                <c:pt idx="557">
                  <c:v>0.8</c:v>
                </c:pt>
                <c:pt idx="558">
                  <c:v>0.81</c:v>
                </c:pt>
                <c:pt idx="559">
                  <c:v>0.8</c:v>
                </c:pt>
                <c:pt idx="560">
                  <c:v>0.85</c:v>
                </c:pt>
                <c:pt idx="561">
                  <c:v>0.74</c:v>
                </c:pt>
                <c:pt idx="562">
                  <c:v>0.7</c:v>
                </c:pt>
                <c:pt idx="563">
                  <c:v>0.72</c:v>
                </c:pt>
                <c:pt idx="564">
                  <c:v>0.76</c:v>
                </c:pt>
                <c:pt idx="565">
                  <c:v>0.77</c:v>
                </c:pt>
                <c:pt idx="566">
                  <c:v>0.82</c:v>
                </c:pt>
                <c:pt idx="567">
                  <c:v>0.86</c:v>
                </c:pt>
                <c:pt idx="568">
                  <c:v>0.88</c:v>
                </c:pt>
                <c:pt idx="569">
                  <c:v>0.9</c:v>
                </c:pt>
                <c:pt idx="570">
                  <c:v>0.9</c:v>
                </c:pt>
                <c:pt idx="571">
                  <c:v>0.98</c:v>
                </c:pt>
                <c:pt idx="572">
                  <c:v>1</c:v>
                </c:pt>
                <c:pt idx="573">
                  <c:v>1</c:v>
                </c:pt>
                <c:pt idx="574">
                  <c:v>1.05</c:v>
                </c:pt>
                <c:pt idx="575">
                  <c:v>1.08</c:v>
                </c:pt>
                <c:pt idx="576">
                  <c:v>1.0900000000000001</c:v>
                </c:pt>
                <c:pt idx="577">
                  <c:v>1.1299999999999999</c:v>
                </c:pt>
                <c:pt idx="578">
                  <c:v>1.1299999999999999</c:v>
                </c:pt>
                <c:pt idx="579">
                  <c:v>1.1100000000000001</c:v>
                </c:pt>
                <c:pt idx="580">
                  <c:v>1.1200000000000001</c:v>
                </c:pt>
                <c:pt idx="581">
                  <c:v>1.08</c:v>
                </c:pt>
                <c:pt idx="582">
                  <c:v>1.07</c:v>
                </c:pt>
                <c:pt idx="583">
                  <c:v>1.1100000000000001</c:v>
                </c:pt>
                <c:pt idx="584">
                  <c:v>1.1399999999999999</c:v>
                </c:pt>
                <c:pt idx="585">
                  <c:v>1.17</c:v>
                </c:pt>
                <c:pt idx="586">
                  <c:v>1.18</c:v>
                </c:pt>
                <c:pt idx="587">
                  <c:v>1.07</c:v>
                </c:pt>
                <c:pt idx="588">
                  <c:v>1.01</c:v>
                </c:pt>
                <c:pt idx="589">
                  <c:v>1.07</c:v>
                </c:pt>
                <c:pt idx="590">
                  <c:v>1.04</c:v>
                </c:pt>
                <c:pt idx="591">
                  <c:v>1.06</c:v>
                </c:pt>
                <c:pt idx="592">
                  <c:v>1.06</c:v>
                </c:pt>
                <c:pt idx="593">
                  <c:v>1.03</c:v>
                </c:pt>
                <c:pt idx="594">
                  <c:v>1.02</c:v>
                </c:pt>
                <c:pt idx="595">
                  <c:v>1.05</c:v>
                </c:pt>
                <c:pt idx="596">
                  <c:v>1.05</c:v>
                </c:pt>
                <c:pt idx="597">
                  <c:v>1.05</c:v>
                </c:pt>
                <c:pt idx="598">
                  <c:v>1.04</c:v>
                </c:pt>
                <c:pt idx="599">
                  <c:v>1</c:v>
                </c:pt>
                <c:pt idx="600">
                  <c:v>1.07</c:v>
                </c:pt>
                <c:pt idx="601">
                  <c:v>1.07</c:v>
                </c:pt>
                <c:pt idx="602">
                  <c:v>1.05</c:v>
                </c:pt>
                <c:pt idx="603">
                  <c:v>1.1200000000000001</c:v>
                </c:pt>
                <c:pt idx="604">
                  <c:v>1.05</c:v>
                </c:pt>
                <c:pt idx="605">
                  <c:v>1.03</c:v>
                </c:pt>
                <c:pt idx="606">
                  <c:v>1.03</c:v>
                </c:pt>
                <c:pt idx="607">
                  <c:v>1.03</c:v>
                </c:pt>
                <c:pt idx="608">
                  <c:v>1.0900000000000001</c:v>
                </c:pt>
                <c:pt idx="609">
                  <c:v>1.04</c:v>
                </c:pt>
                <c:pt idx="610">
                  <c:v>1.08</c:v>
                </c:pt>
                <c:pt idx="611">
                  <c:v>1.0900000000000001</c:v>
                </c:pt>
                <c:pt idx="612">
                  <c:v>1.1200000000000001</c:v>
                </c:pt>
                <c:pt idx="613">
                  <c:v>1.1000000000000001</c:v>
                </c:pt>
                <c:pt idx="614">
                  <c:v>1.1100000000000001</c:v>
                </c:pt>
                <c:pt idx="615">
                  <c:v>1.17</c:v>
                </c:pt>
                <c:pt idx="616">
                  <c:v>1.1499999999999999</c:v>
                </c:pt>
                <c:pt idx="617">
                  <c:v>1.1100000000000001</c:v>
                </c:pt>
                <c:pt idx="618">
                  <c:v>1.1000000000000001</c:v>
                </c:pt>
                <c:pt idx="619">
                  <c:v>1.1499999999999999</c:v>
                </c:pt>
                <c:pt idx="620">
                  <c:v>1.25</c:v>
                </c:pt>
                <c:pt idx="621">
                  <c:v>1.29</c:v>
                </c:pt>
                <c:pt idx="622">
                  <c:v>1.18</c:v>
                </c:pt>
                <c:pt idx="623">
                  <c:v>1.18</c:v>
                </c:pt>
                <c:pt idx="624">
                  <c:v>1.1599999999999999</c:v>
                </c:pt>
                <c:pt idx="625">
                  <c:v>1.1599999999999999</c:v>
                </c:pt>
                <c:pt idx="626">
                  <c:v>1.21</c:v>
                </c:pt>
                <c:pt idx="627">
                  <c:v>1.28</c:v>
                </c:pt>
                <c:pt idx="628">
                  <c:v>1.29</c:v>
                </c:pt>
                <c:pt idx="629">
                  <c:v>1.23</c:v>
                </c:pt>
                <c:pt idx="630">
                  <c:v>1.1499999999999999</c:v>
                </c:pt>
                <c:pt idx="631">
                  <c:v>1.21</c:v>
                </c:pt>
                <c:pt idx="632">
                  <c:v>1.23</c:v>
                </c:pt>
                <c:pt idx="633">
                  <c:v>1.1399999999999999</c:v>
                </c:pt>
                <c:pt idx="634">
                  <c:v>1.1000000000000001</c:v>
                </c:pt>
                <c:pt idx="635">
                  <c:v>1</c:v>
                </c:pt>
                <c:pt idx="636">
                  <c:v>1.02</c:v>
                </c:pt>
                <c:pt idx="637">
                  <c:v>1.07</c:v>
                </c:pt>
                <c:pt idx="638">
                  <c:v>1.1499999999999999</c:v>
                </c:pt>
                <c:pt idx="639">
                  <c:v>1.19</c:v>
                </c:pt>
                <c:pt idx="640">
                  <c:v>1.22</c:v>
                </c:pt>
                <c:pt idx="641">
                  <c:v>1.25</c:v>
                </c:pt>
                <c:pt idx="642">
                  <c:v>1.23</c:v>
                </c:pt>
                <c:pt idx="643">
                  <c:v>1.23</c:v>
                </c:pt>
                <c:pt idx="644">
                  <c:v>1.26</c:v>
                </c:pt>
                <c:pt idx="645">
                  <c:v>1.29</c:v>
                </c:pt>
                <c:pt idx="646">
                  <c:v>1.29</c:v>
                </c:pt>
                <c:pt idx="647">
                  <c:v>1.28</c:v>
                </c:pt>
                <c:pt idx="648">
                  <c:v>1.32</c:v>
                </c:pt>
                <c:pt idx="649">
                  <c:v>1.3</c:v>
                </c:pt>
                <c:pt idx="650">
                  <c:v>1.34</c:v>
                </c:pt>
                <c:pt idx="651">
                  <c:v>1.35</c:v>
                </c:pt>
                <c:pt idx="652">
                  <c:v>1.4</c:v>
                </c:pt>
                <c:pt idx="653">
                  <c:v>1.31</c:v>
                </c:pt>
                <c:pt idx="654">
                  <c:v>1.33</c:v>
                </c:pt>
                <c:pt idx="655">
                  <c:v>1.32</c:v>
                </c:pt>
                <c:pt idx="656">
                  <c:v>1.35</c:v>
                </c:pt>
                <c:pt idx="657">
                  <c:v>1.38</c:v>
                </c:pt>
                <c:pt idx="658">
                  <c:v>1.4</c:v>
                </c:pt>
                <c:pt idx="659">
                  <c:v>1.4</c:v>
                </c:pt>
                <c:pt idx="660">
                  <c:v>1.47</c:v>
                </c:pt>
                <c:pt idx="661">
                  <c:v>1.37</c:v>
                </c:pt>
                <c:pt idx="662">
                  <c:v>1.29</c:v>
                </c:pt>
                <c:pt idx="663">
                  <c:v>1.29</c:v>
                </c:pt>
                <c:pt idx="664">
                  <c:v>1.3</c:v>
                </c:pt>
                <c:pt idx="665">
                  <c:v>1.25</c:v>
                </c:pt>
                <c:pt idx="666">
                  <c:v>1.28</c:v>
                </c:pt>
                <c:pt idx="667">
                  <c:v>1.31</c:v>
                </c:pt>
                <c:pt idx="668">
                  <c:v>1.31</c:v>
                </c:pt>
                <c:pt idx="669">
                  <c:v>1.36</c:v>
                </c:pt>
                <c:pt idx="670">
                  <c:v>1.34</c:v>
                </c:pt>
                <c:pt idx="671">
                  <c:v>1.4</c:v>
                </c:pt>
                <c:pt idx="672">
                  <c:v>1.36</c:v>
                </c:pt>
                <c:pt idx="673">
                  <c:v>1.37</c:v>
                </c:pt>
                <c:pt idx="674">
                  <c:v>1.27</c:v>
                </c:pt>
                <c:pt idx="675">
                  <c:v>1.35</c:v>
                </c:pt>
                <c:pt idx="676">
                  <c:v>1.4</c:v>
                </c:pt>
                <c:pt idx="677">
                  <c:v>1.41</c:v>
                </c:pt>
                <c:pt idx="678">
                  <c:v>1.4</c:v>
                </c:pt>
                <c:pt idx="679">
                  <c:v>1.41</c:v>
                </c:pt>
                <c:pt idx="680">
                  <c:v>1.39</c:v>
                </c:pt>
                <c:pt idx="681">
                  <c:v>1.51</c:v>
                </c:pt>
                <c:pt idx="682">
                  <c:v>1.58</c:v>
                </c:pt>
                <c:pt idx="683">
                  <c:v>1.59</c:v>
                </c:pt>
                <c:pt idx="684">
                  <c:v>1.67</c:v>
                </c:pt>
                <c:pt idx="685">
                  <c:v>1.51</c:v>
                </c:pt>
                <c:pt idx="686">
                  <c:v>1.61</c:v>
                </c:pt>
                <c:pt idx="687">
                  <c:v>1.55</c:v>
                </c:pt>
                <c:pt idx="688">
                  <c:v>1.54</c:v>
                </c:pt>
                <c:pt idx="689">
                  <c:v>1.46</c:v>
                </c:pt>
                <c:pt idx="690">
                  <c:v>1.41</c:v>
                </c:pt>
                <c:pt idx="691">
                  <c:v>1.52</c:v>
                </c:pt>
                <c:pt idx="692">
                  <c:v>1.54</c:v>
                </c:pt>
                <c:pt idx="693">
                  <c:v>1.58</c:v>
                </c:pt>
                <c:pt idx="694">
                  <c:v>1.54</c:v>
                </c:pt>
                <c:pt idx="695">
                  <c:v>1.66</c:v>
                </c:pt>
                <c:pt idx="696">
                  <c:v>1.75</c:v>
                </c:pt>
                <c:pt idx="697">
                  <c:v>1.77</c:v>
                </c:pt>
                <c:pt idx="698">
                  <c:v>1.7</c:v>
                </c:pt>
                <c:pt idx="699">
                  <c:v>1.76</c:v>
                </c:pt>
                <c:pt idx="700">
                  <c:v>1.63</c:v>
                </c:pt>
                <c:pt idx="701">
                  <c:v>1.76</c:v>
                </c:pt>
                <c:pt idx="702">
                  <c:v>1.87</c:v>
                </c:pt>
                <c:pt idx="703">
                  <c:v>1.82</c:v>
                </c:pt>
                <c:pt idx="704">
                  <c:v>1.78</c:v>
                </c:pt>
                <c:pt idx="705">
                  <c:v>1.73</c:v>
                </c:pt>
                <c:pt idx="706">
                  <c:v>1.75</c:v>
                </c:pt>
                <c:pt idx="707">
                  <c:v>1.77</c:v>
                </c:pt>
                <c:pt idx="708">
                  <c:v>1.84</c:v>
                </c:pt>
                <c:pt idx="709">
                  <c:v>1.88</c:v>
                </c:pt>
                <c:pt idx="710">
                  <c:v>1.78</c:v>
                </c:pt>
                <c:pt idx="711">
                  <c:v>1.87</c:v>
                </c:pt>
                <c:pt idx="712">
                  <c:v>1.89</c:v>
                </c:pt>
                <c:pt idx="713">
                  <c:v>1.92</c:v>
                </c:pt>
                <c:pt idx="714">
                  <c:v>1.96</c:v>
                </c:pt>
                <c:pt idx="715">
                  <c:v>1.96</c:v>
                </c:pt>
                <c:pt idx="716">
                  <c:v>1.82</c:v>
                </c:pt>
                <c:pt idx="717">
                  <c:v>1.9</c:v>
                </c:pt>
                <c:pt idx="718">
                  <c:v>1.8</c:v>
                </c:pt>
                <c:pt idx="719">
                  <c:v>1.73</c:v>
                </c:pt>
                <c:pt idx="720">
                  <c:v>1.63</c:v>
                </c:pt>
                <c:pt idx="721">
                  <c:v>1.7</c:v>
                </c:pt>
                <c:pt idx="722">
                  <c:v>1.74</c:v>
                </c:pt>
                <c:pt idx="723">
                  <c:v>1.75</c:v>
                </c:pt>
                <c:pt idx="724">
                  <c:v>1.8</c:v>
                </c:pt>
                <c:pt idx="725">
                  <c:v>1.76</c:v>
                </c:pt>
                <c:pt idx="726">
                  <c:v>1.75</c:v>
                </c:pt>
                <c:pt idx="727">
                  <c:v>1.8</c:v>
                </c:pt>
                <c:pt idx="728">
                  <c:v>1.86</c:v>
                </c:pt>
                <c:pt idx="729">
                  <c:v>1.87</c:v>
                </c:pt>
                <c:pt idx="730">
                  <c:v>1.88</c:v>
                </c:pt>
                <c:pt idx="731">
                  <c:v>1.99</c:v>
                </c:pt>
                <c:pt idx="732">
                  <c:v>1.88</c:v>
                </c:pt>
                <c:pt idx="733">
                  <c:v>1.76</c:v>
                </c:pt>
                <c:pt idx="734">
                  <c:v>1.8</c:v>
                </c:pt>
                <c:pt idx="735">
                  <c:v>1.75</c:v>
                </c:pt>
                <c:pt idx="736">
                  <c:v>1.84</c:v>
                </c:pt>
                <c:pt idx="737">
                  <c:v>1.59</c:v>
                </c:pt>
                <c:pt idx="738">
                  <c:v>1.55</c:v>
                </c:pt>
                <c:pt idx="739">
                  <c:v>1.63</c:v>
                </c:pt>
                <c:pt idx="740">
                  <c:v>1.7</c:v>
                </c:pt>
                <c:pt idx="741">
                  <c:v>1.64</c:v>
                </c:pt>
                <c:pt idx="742">
                  <c:v>1.59</c:v>
                </c:pt>
                <c:pt idx="743">
                  <c:v>1.53</c:v>
                </c:pt>
                <c:pt idx="744">
                  <c:v>1.47</c:v>
                </c:pt>
                <c:pt idx="745">
                  <c:v>1.41</c:v>
                </c:pt>
                <c:pt idx="746">
                  <c:v>1.42</c:v>
                </c:pt>
                <c:pt idx="747">
                  <c:v>1.45</c:v>
                </c:pt>
                <c:pt idx="748">
                  <c:v>1.4</c:v>
                </c:pt>
                <c:pt idx="749">
                  <c:v>1.45</c:v>
                </c:pt>
                <c:pt idx="750">
                  <c:v>1.36</c:v>
                </c:pt>
                <c:pt idx="751">
                  <c:v>1.45</c:v>
                </c:pt>
                <c:pt idx="752">
                  <c:v>1.47</c:v>
                </c:pt>
                <c:pt idx="753">
                  <c:v>1.48</c:v>
                </c:pt>
                <c:pt idx="754">
                  <c:v>1.53</c:v>
                </c:pt>
                <c:pt idx="755">
                  <c:v>1.58</c:v>
                </c:pt>
                <c:pt idx="756">
                  <c:v>1.48</c:v>
                </c:pt>
                <c:pt idx="757">
                  <c:v>1.43</c:v>
                </c:pt>
                <c:pt idx="758">
                  <c:v>1.52</c:v>
                </c:pt>
                <c:pt idx="759">
                  <c:v>1.49</c:v>
                </c:pt>
                <c:pt idx="760">
                  <c:v>1.49</c:v>
                </c:pt>
                <c:pt idx="761">
                  <c:v>1.5</c:v>
                </c:pt>
                <c:pt idx="762">
                  <c:v>1.37</c:v>
                </c:pt>
                <c:pt idx="763">
                  <c:v>1.34</c:v>
                </c:pt>
                <c:pt idx="764">
                  <c:v>1.33</c:v>
                </c:pt>
                <c:pt idx="765">
                  <c:v>1.37</c:v>
                </c:pt>
                <c:pt idx="766">
                  <c:v>1.48</c:v>
                </c:pt>
                <c:pt idx="767">
                  <c:v>1.51</c:v>
                </c:pt>
                <c:pt idx="768">
                  <c:v>1.49</c:v>
                </c:pt>
                <c:pt idx="769">
                  <c:v>1.48</c:v>
                </c:pt>
                <c:pt idx="770">
                  <c:v>1.2</c:v>
                </c:pt>
                <c:pt idx="771">
                  <c:v>1.23</c:v>
                </c:pt>
                <c:pt idx="772">
                  <c:v>1.17</c:v>
                </c:pt>
                <c:pt idx="773">
                  <c:v>1.1599999999999999</c:v>
                </c:pt>
                <c:pt idx="774">
                  <c:v>1.1100000000000001</c:v>
                </c:pt>
                <c:pt idx="775">
                  <c:v>1.1299999999999999</c:v>
                </c:pt>
                <c:pt idx="776">
                  <c:v>1.24</c:v>
                </c:pt>
                <c:pt idx="777">
                  <c:v>1.18</c:v>
                </c:pt>
                <c:pt idx="778">
                  <c:v>1.39</c:v>
                </c:pt>
                <c:pt idx="779">
                  <c:v>1.48</c:v>
                </c:pt>
                <c:pt idx="780">
                  <c:v>1.59</c:v>
                </c:pt>
                <c:pt idx="781">
                  <c:v>1.49</c:v>
                </c:pt>
                <c:pt idx="782">
                  <c:v>1.5</c:v>
                </c:pt>
                <c:pt idx="783">
                  <c:v>1.59</c:v>
                </c:pt>
                <c:pt idx="784">
                  <c:v>1.65</c:v>
                </c:pt>
                <c:pt idx="785">
                  <c:v>1.74</c:v>
                </c:pt>
                <c:pt idx="786">
                  <c:v>1.65</c:v>
                </c:pt>
                <c:pt idx="787">
                  <c:v>1.53</c:v>
                </c:pt>
                <c:pt idx="788">
                  <c:v>1.47</c:v>
                </c:pt>
                <c:pt idx="789">
                  <c:v>1.55</c:v>
                </c:pt>
                <c:pt idx="790">
                  <c:v>1.51</c:v>
                </c:pt>
                <c:pt idx="791">
                  <c:v>1.57</c:v>
                </c:pt>
                <c:pt idx="792">
                  <c:v>1.54</c:v>
                </c:pt>
                <c:pt idx="793">
                  <c:v>1.43</c:v>
                </c:pt>
                <c:pt idx="794">
                  <c:v>1.52</c:v>
                </c:pt>
                <c:pt idx="795">
                  <c:v>1.42</c:v>
                </c:pt>
                <c:pt idx="796">
                  <c:v>1.45</c:v>
                </c:pt>
                <c:pt idx="797">
                  <c:v>1.5</c:v>
                </c:pt>
                <c:pt idx="798">
                  <c:v>1.7</c:v>
                </c:pt>
                <c:pt idx="799">
                  <c:v>1.68</c:v>
                </c:pt>
                <c:pt idx="800">
                  <c:v>1.67</c:v>
                </c:pt>
                <c:pt idx="801">
                  <c:v>1.75</c:v>
                </c:pt>
                <c:pt idx="802">
                  <c:v>1.8</c:v>
                </c:pt>
                <c:pt idx="803">
                  <c:v>1.82</c:v>
                </c:pt>
                <c:pt idx="804">
                  <c:v>1.66</c:v>
                </c:pt>
                <c:pt idx="805">
                  <c:v>1.68</c:v>
                </c:pt>
                <c:pt idx="806">
                  <c:v>1.71</c:v>
                </c:pt>
                <c:pt idx="807">
                  <c:v>1.61</c:v>
                </c:pt>
                <c:pt idx="808">
                  <c:v>1.6</c:v>
                </c:pt>
                <c:pt idx="809">
                  <c:v>1.38</c:v>
                </c:pt>
                <c:pt idx="810">
                  <c:v>1.42</c:v>
                </c:pt>
                <c:pt idx="811">
                  <c:v>1.39</c:v>
                </c:pt>
                <c:pt idx="812">
                  <c:v>1.24</c:v>
                </c:pt>
                <c:pt idx="813">
                  <c:v>1.25</c:v>
                </c:pt>
                <c:pt idx="814">
                  <c:v>1.21</c:v>
                </c:pt>
                <c:pt idx="815">
                  <c:v>0.88</c:v>
                </c:pt>
                <c:pt idx="816">
                  <c:v>0.93</c:v>
                </c:pt>
                <c:pt idx="817">
                  <c:v>0.95</c:v>
                </c:pt>
                <c:pt idx="818">
                  <c:v>0.93</c:v>
                </c:pt>
                <c:pt idx="819">
                  <c:v>0.83</c:v>
                </c:pt>
                <c:pt idx="820">
                  <c:v>0.86</c:v>
                </c:pt>
                <c:pt idx="821">
                  <c:v>0.86</c:v>
                </c:pt>
                <c:pt idx="822">
                  <c:v>0.83</c:v>
                </c:pt>
                <c:pt idx="823">
                  <c:v>0.74</c:v>
                </c:pt>
                <c:pt idx="824">
                  <c:v>0.69</c:v>
                </c:pt>
                <c:pt idx="825">
                  <c:v>0.69</c:v>
                </c:pt>
                <c:pt idx="826">
                  <c:v>0.74</c:v>
                </c:pt>
                <c:pt idx="827">
                  <c:v>0.75</c:v>
                </c:pt>
                <c:pt idx="828">
                  <c:v>0.76</c:v>
                </c:pt>
                <c:pt idx="829">
                  <c:v>0.79</c:v>
                </c:pt>
                <c:pt idx="830">
                  <c:v>0.75</c:v>
                </c:pt>
                <c:pt idx="831">
                  <c:v>0.74</c:v>
                </c:pt>
                <c:pt idx="832">
                  <c:v>0.73</c:v>
                </c:pt>
                <c:pt idx="833">
                  <c:v>0.8</c:v>
                </c:pt>
                <c:pt idx="834">
                  <c:v>0.83</c:v>
                </c:pt>
                <c:pt idx="835">
                  <c:v>0.85</c:v>
                </c:pt>
                <c:pt idx="836">
                  <c:v>0.82</c:v>
                </c:pt>
                <c:pt idx="837">
                  <c:v>0.95</c:v>
                </c:pt>
                <c:pt idx="838">
                  <c:v>0.9</c:v>
                </c:pt>
                <c:pt idx="839">
                  <c:v>0.95</c:v>
                </c:pt>
                <c:pt idx="840">
                  <c:v>1.1200000000000001</c:v>
                </c:pt>
                <c:pt idx="841">
                  <c:v>1.76</c:v>
                </c:pt>
              </c:numCache>
            </c:numRef>
          </c:val>
          <c:smooth val="0"/>
          <c:extLst>
            <c:ext xmlns:c16="http://schemas.microsoft.com/office/drawing/2014/chart" uri="{C3380CC4-5D6E-409C-BE32-E72D297353CC}">
              <c16:uniqueId val="{00000001-FB47-4E11-AD3D-7D305F879D80}"/>
            </c:ext>
          </c:extLst>
        </c:ser>
        <c:dLbls>
          <c:showLegendKey val="0"/>
          <c:showVal val="0"/>
          <c:showCatName val="0"/>
          <c:showSerName val="0"/>
          <c:showPercent val="0"/>
          <c:showBubbleSize val="0"/>
        </c:dLbls>
        <c:marker val="1"/>
        <c:smooth val="0"/>
        <c:axId val="1958396367"/>
        <c:axId val="1958389647"/>
      </c:lineChart>
      <c:dateAx>
        <c:axId val="1958389167"/>
        <c:scaling>
          <c:orientation val="minMax"/>
        </c:scaling>
        <c:delete val="0"/>
        <c:axPos val="b"/>
        <c:numFmt formatCode="[$-C09]mmmm\-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de-DE"/>
          </a:p>
        </c:txPr>
        <c:crossAx val="1958390607"/>
        <c:crosses val="autoZero"/>
        <c:auto val="1"/>
        <c:lblOffset val="100"/>
        <c:baseTimeUnit val="days"/>
        <c:majorUnit val="6"/>
        <c:majorTimeUnit val="months"/>
      </c:dateAx>
      <c:valAx>
        <c:axId val="1958390607"/>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958389167"/>
        <c:crosses val="autoZero"/>
        <c:crossBetween val="between"/>
        <c:majorUnit val="5"/>
      </c:valAx>
      <c:valAx>
        <c:axId val="1958389647"/>
        <c:scaling>
          <c:orientation val="minMax"/>
        </c:scaling>
        <c:delete val="0"/>
        <c:axPos val="r"/>
        <c:numFmt formatCode="_(&quot;$&quot;* #,##0.00_);_(&quot;$&quot;* \(#,##0.0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958396367"/>
        <c:crosses val="max"/>
        <c:crossBetween val="between"/>
      </c:valAx>
      <c:dateAx>
        <c:axId val="1958396367"/>
        <c:scaling>
          <c:orientation val="minMax"/>
        </c:scaling>
        <c:delete val="1"/>
        <c:axPos val="b"/>
        <c:numFmt formatCode="m/d/yyyy" sourceLinked="1"/>
        <c:majorTickMark val="out"/>
        <c:minorTickMark val="none"/>
        <c:tickLblPos val="nextTo"/>
        <c:crossAx val="1958389647"/>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AU" b="1" dirty="0"/>
              <a:t>Canada's </a:t>
            </a:r>
            <a:r>
              <a:rPr lang="en-AU" b="1" baseline="0" dirty="0"/>
              <a:t>Pension Industry</a:t>
            </a:r>
          </a:p>
          <a:p>
            <a:pPr>
              <a:defRPr/>
            </a:pPr>
            <a:r>
              <a:rPr lang="en-AU" b="1" baseline="0" dirty="0"/>
              <a:t>$1.7 USD Trillion</a:t>
            </a:r>
            <a:endParaRPr lang="en-AU" b="1"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9.0277777777777776E-2"/>
          <c:y val="0.22214967920676582"/>
          <c:w val="0.81388888888888888"/>
          <c:h val="0.57282990667833189"/>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AU" b="1"/>
              <a:t>Stock</a:t>
            </a:r>
            <a:r>
              <a:rPr lang="en-AU" b="1" baseline="0"/>
              <a:t> Exchange Mining Listings</a:t>
            </a:r>
          </a:p>
        </c:rich>
      </c:tx>
      <c:layout>
        <c:manualLayout>
          <c:xMode val="edge"/>
          <c:yMode val="edge"/>
          <c:x val="0.25443044619422572"/>
          <c:y val="2.777777777777777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Sheet2!$B$1</c:f>
              <c:strCache>
                <c:ptCount val="1"/>
                <c:pt idx="0">
                  <c:v>Main Exchange</c:v>
                </c:pt>
              </c:strCache>
            </c:strRef>
          </c:tx>
          <c:spPr>
            <a:solidFill>
              <a:schemeClr val="accent1"/>
            </a:solidFill>
            <a:ln>
              <a:noFill/>
            </a:ln>
            <a:effectLst/>
          </c:spPr>
          <c:invertIfNegative val="0"/>
          <c:cat>
            <c:strRef>
              <c:f>Sheet2!$A$2:$A$9</c:f>
              <c:strCache>
                <c:ptCount val="8"/>
                <c:pt idx="0">
                  <c:v>Australian Exchanges</c:v>
                </c:pt>
                <c:pt idx="1">
                  <c:v>Canadian Exchanges</c:v>
                </c:pt>
                <c:pt idx="2">
                  <c:v>Jo'burg SX</c:v>
                </c:pt>
                <c:pt idx="3">
                  <c:v>London Exchanges</c:v>
                </c:pt>
                <c:pt idx="4">
                  <c:v>NYSE</c:v>
                </c:pt>
                <c:pt idx="5">
                  <c:v>HKEX</c:v>
                </c:pt>
                <c:pt idx="6">
                  <c:v>JPX</c:v>
                </c:pt>
                <c:pt idx="7">
                  <c:v>SGX</c:v>
                </c:pt>
              </c:strCache>
            </c:strRef>
          </c:cat>
          <c:val>
            <c:numRef>
              <c:f>Sheet2!$B$2:$B$9</c:f>
              <c:numCache>
                <c:formatCode>General</c:formatCode>
                <c:ptCount val="8"/>
                <c:pt idx="0">
                  <c:v>740</c:v>
                </c:pt>
                <c:pt idx="1">
                  <c:v>177</c:v>
                </c:pt>
                <c:pt idx="2">
                  <c:v>46</c:v>
                </c:pt>
                <c:pt idx="3">
                  <c:v>50</c:v>
                </c:pt>
                <c:pt idx="4">
                  <c:v>46</c:v>
                </c:pt>
                <c:pt idx="5">
                  <c:v>58</c:v>
                </c:pt>
                <c:pt idx="6">
                  <c:v>63</c:v>
                </c:pt>
                <c:pt idx="7">
                  <c:v>11</c:v>
                </c:pt>
              </c:numCache>
            </c:numRef>
          </c:val>
          <c:extLst>
            <c:ext xmlns:c16="http://schemas.microsoft.com/office/drawing/2014/chart" uri="{C3380CC4-5D6E-409C-BE32-E72D297353CC}">
              <c16:uniqueId val="{00000000-2E22-48A0-ABC8-0C57AE56FB1C}"/>
            </c:ext>
          </c:extLst>
        </c:ser>
        <c:ser>
          <c:idx val="1"/>
          <c:order val="1"/>
          <c:tx>
            <c:strRef>
              <c:f>Sheet2!$C$1</c:f>
              <c:strCache>
                <c:ptCount val="1"/>
                <c:pt idx="0">
                  <c:v>Junior Exchange</c:v>
                </c:pt>
              </c:strCache>
            </c:strRef>
          </c:tx>
          <c:spPr>
            <a:solidFill>
              <a:srgbClr val="C00000"/>
            </a:solidFill>
            <a:ln>
              <a:noFill/>
            </a:ln>
            <a:effectLst/>
          </c:spPr>
          <c:invertIfNegative val="0"/>
          <c:cat>
            <c:strRef>
              <c:f>Sheet2!$A$2:$A$9</c:f>
              <c:strCache>
                <c:ptCount val="8"/>
                <c:pt idx="0">
                  <c:v>Australian Exchanges</c:v>
                </c:pt>
                <c:pt idx="1">
                  <c:v>Canadian Exchanges</c:v>
                </c:pt>
                <c:pt idx="2">
                  <c:v>Jo'burg SX</c:v>
                </c:pt>
                <c:pt idx="3">
                  <c:v>London Exchanges</c:v>
                </c:pt>
                <c:pt idx="4">
                  <c:v>NYSE</c:v>
                </c:pt>
                <c:pt idx="5">
                  <c:v>HKEX</c:v>
                </c:pt>
                <c:pt idx="6">
                  <c:v>JPX</c:v>
                </c:pt>
                <c:pt idx="7">
                  <c:v>SGX</c:v>
                </c:pt>
              </c:strCache>
            </c:strRef>
          </c:cat>
          <c:val>
            <c:numRef>
              <c:f>Sheet2!$C$2:$C$9</c:f>
              <c:numCache>
                <c:formatCode>General</c:formatCode>
                <c:ptCount val="8"/>
                <c:pt idx="0">
                  <c:v>8</c:v>
                </c:pt>
                <c:pt idx="1">
                  <c:v>903</c:v>
                </c:pt>
                <c:pt idx="2">
                  <c:v>0</c:v>
                </c:pt>
                <c:pt idx="3">
                  <c:v>137</c:v>
                </c:pt>
                <c:pt idx="4">
                  <c:v>0</c:v>
                </c:pt>
                <c:pt idx="5">
                  <c:v>0</c:v>
                </c:pt>
                <c:pt idx="6">
                  <c:v>0</c:v>
                </c:pt>
                <c:pt idx="7">
                  <c:v>0</c:v>
                </c:pt>
              </c:numCache>
            </c:numRef>
          </c:val>
          <c:extLst>
            <c:ext xmlns:c16="http://schemas.microsoft.com/office/drawing/2014/chart" uri="{C3380CC4-5D6E-409C-BE32-E72D297353CC}">
              <c16:uniqueId val="{00000001-2E22-48A0-ABC8-0C57AE56FB1C}"/>
            </c:ext>
          </c:extLst>
        </c:ser>
        <c:ser>
          <c:idx val="2"/>
          <c:order val="2"/>
          <c:tx>
            <c:strRef>
              <c:f>Sheet2!$D$1</c:f>
              <c:strCache>
                <c:ptCount val="1"/>
                <c:pt idx="0">
                  <c:v>CSE</c:v>
                </c:pt>
              </c:strCache>
            </c:strRef>
          </c:tx>
          <c:spPr>
            <a:solidFill>
              <a:srgbClr val="FFFFFF"/>
            </a:solidFill>
            <a:ln>
              <a:solidFill>
                <a:schemeClr val="tx1"/>
              </a:solidFill>
            </a:ln>
            <a:effectLst/>
          </c:spPr>
          <c:invertIfNegative val="0"/>
          <c:cat>
            <c:strRef>
              <c:f>Sheet2!$A$2:$A$9</c:f>
              <c:strCache>
                <c:ptCount val="8"/>
                <c:pt idx="0">
                  <c:v>Australian Exchanges</c:v>
                </c:pt>
                <c:pt idx="1">
                  <c:v>Canadian Exchanges</c:v>
                </c:pt>
                <c:pt idx="2">
                  <c:v>Jo'burg SX</c:v>
                </c:pt>
                <c:pt idx="3">
                  <c:v>London Exchanges</c:v>
                </c:pt>
                <c:pt idx="4">
                  <c:v>NYSE</c:v>
                </c:pt>
                <c:pt idx="5">
                  <c:v>HKEX</c:v>
                </c:pt>
                <c:pt idx="6">
                  <c:v>JPX</c:v>
                </c:pt>
                <c:pt idx="7">
                  <c:v>SGX</c:v>
                </c:pt>
              </c:strCache>
            </c:strRef>
          </c:cat>
          <c:val>
            <c:numRef>
              <c:f>Sheet2!$D$2:$D$9</c:f>
              <c:numCache>
                <c:formatCode>General</c:formatCode>
                <c:ptCount val="8"/>
                <c:pt idx="0">
                  <c:v>0</c:v>
                </c:pt>
                <c:pt idx="1">
                  <c:v>336</c:v>
                </c:pt>
                <c:pt idx="2">
                  <c:v>0</c:v>
                </c:pt>
                <c:pt idx="3">
                  <c:v>0</c:v>
                </c:pt>
                <c:pt idx="4">
                  <c:v>0</c:v>
                </c:pt>
                <c:pt idx="5">
                  <c:v>0</c:v>
                </c:pt>
                <c:pt idx="6">
                  <c:v>0</c:v>
                </c:pt>
                <c:pt idx="7">
                  <c:v>0</c:v>
                </c:pt>
              </c:numCache>
            </c:numRef>
          </c:val>
          <c:extLst>
            <c:ext xmlns:c16="http://schemas.microsoft.com/office/drawing/2014/chart" uri="{C3380CC4-5D6E-409C-BE32-E72D297353CC}">
              <c16:uniqueId val="{00000002-2E22-48A0-ABC8-0C57AE56FB1C}"/>
            </c:ext>
          </c:extLst>
        </c:ser>
        <c:dLbls>
          <c:showLegendKey val="0"/>
          <c:showVal val="0"/>
          <c:showCatName val="0"/>
          <c:showSerName val="0"/>
          <c:showPercent val="0"/>
          <c:showBubbleSize val="0"/>
        </c:dLbls>
        <c:gapWidth val="150"/>
        <c:overlap val="100"/>
        <c:axId val="602721040"/>
        <c:axId val="602714800"/>
      </c:barChart>
      <c:catAx>
        <c:axId val="60272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de-DE"/>
          </a:p>
        </c:txPr>
        <c:crossAx val="602714800"/>
        <c:crosses val="autoZero"/>
        <c:auto val="1"/>
        <c:lblAlgn val="ctr"/>
        <c:lblOffset val="100"/>
        <c:noMultiLvlLbl val="0"/>
      </c:catAx>
      <c:valAx>
        <c:axId val="602714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Number of Mining Listings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de-DE"/>
          </a:p>
        </c:txPr>
        <c:crossAx val="602721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AU" b="1" dirty="0"/>
              <a:t>Canada's </a:t>
            </a:r>
            <a:r>
              <a:rPr lang="en-AU" b="1" baseline="0" dirty="0"/>
              <a:t>Pension Industry</a:t>
            </a:r>
          </a:p>
          <a:p>
            <a:pPr>
              <a:defRPr/>
            </a:pPr>
            <a:r>
              <a:rPr lang="en-AU" b="1" baseline="0" dirty="0"/>
              <a:t>$1.7 USD Trillion</a:t>
            </a:r>
            <a:endParaRPr lang="en-AU" b="1"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9.0277777777777776E-2"/>
          <c:y val="0.22214967920676582"/>
          <c:w val="0.81388888888888888"/>
          <c:h val="0.57282990667833189"/>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S&amp;P/TSX Composite Index Sector Breakdown </a:t>
            </a:r>
          </a:p>
        </c:rich>
      </c:tx>
      <c:layout>
        <c:manualLayout>
          <c:xMode val="edge"/>
          <c:yMode val="edge"/>
          <c:x val="0.15222005466492947"/>
          <c:y val="5.429984201738877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de-DE"/>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9478417266187035E-2"/>
          <c:y val="0.1452608228971978"/>
          <c:w val="0.82553956834532372"/>
          <c:h val="0.7664931883238626"/>
        </c:manualLayout>
      </c:layout>
      <c:pie3DChart>
        <c:varyColors val="1"/>
        <c:ser>
          <c:idx val="0"/>
          <c:order val="0"/>
          <c:tx>
            <c:strRef>
              <c:f>Sheet4!$C$2</c:f>
              <c:strCache>
                <c:ptCount val="1"/>
                <c:pt idx="0">
                  <c:v>Approximate Weighting</c:v>
                </c:pt>
              </c:strCache>
            </c:strRef>
          </c:tx>
          <c:dPt>
            <c:idx val="0"/>
            <c:bubble3D val="0"/>
            <c:spPr>
              <a:solidFill>
                <a:schemeClr val="dk1">
                  <a:tint val="885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1F13-4B37-8541-8F8C2126AE92}"/>
              </c:ext>
            </c:extLst>
          </c:dPt>
          <c:dPt>
            <c:idx val="1"/>
            <c:bubble3D val="0"/>
            <c:spPr>
              <a:solidFill>
                <a:schemeClr val="dk1">
                  <a:tint val="5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1F13-4B37-8541-8F8C2126AE92}"/>
              </c:ext>
            </c:extLst>
          </c:dPt>
          <c:dPt>
            <c:idx val="2"/>
            <c:bubble3D val="0"/>
            <c:spPr>
              <a:solidFill>
                <a:srgbClr val="C0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1F13-4B37-8541-8F8C2126AE92}"/>
              </c:ext>
            </c:extLst>
          </c:dPt>
          <c:dPt>
            <c:idx val="3"/>
            <c:bubble3D val="0"/>
            <c:spPr>
              <a:solidFill>
                <a:schemeClr val="dk1">
                  <a:tint val="985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1F13-4B37-8541-8F8C2126AE92}"/>
              </c:ext>
            </c:extLst>
          </c:dPt>
          <c:dPt>
            <c:idx val="4"/>
            <c:bubble3D val="0"/>
            <c:spPr>
              <a:solidFill>
                <a:schemeClr val="dk1">
                  <a:tint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1F13-4B37-8541-8F8C2126AE92}"/>
              </c:ext>
            </c:extLst>
          </c:dPt>
          <c:dPt>
            <c:idx val="5"/>
            <c:bubble3D val="0"/>
            <c:spPr>
              <a:solidFill>
                <a:schemeClr val="dk1">
                  <a:tint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1F13-4B37-8541-8F8C2126AE92}"/>
              </c:ext>
            </c:extLst>
          </c:dPt>
          <c:dPt>
            <c:idx val="6"/>
            <c:bubble3D val="0"/>
            <c:spPr>
              <a:solidFill>
                <a:schemeClr val="dk1">
                  <a:tint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1F13-4B37-8541-8F8C2126AE92}"/>
              </c:ext>
            </c:extLst>
          </c:dPt>
          <c:dPt>
            <c:idx val="7"/>
            <c:bubble3D val="0"/>
            <c:spPr>
              <a:solidFill>
                <a:schemeClr val="dk1">
                  <a:tint val="885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1F13-4B37-8541-8F8C2126AE92}"/>
              </c:ext>
            </c:extLst>
          </c:dPt>
          <c:dPt>
            <c:idx val="8"/>
            <c:bubble3D val="0"/>
            <c:spPr>
              <a:solidFill>
                <a:schemeClr val="dk1">
                  <a:tint val="5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1F13-4B37-8541-8F8C2126AE92}"/>
              </c:ext>
            </c:extLst>
          </c:dPt>
          <c:dPt>
            <c:idx val="9"/>
            <c:bubble3D val="0"/>
            <c:spPr>
              <a:solidFill>
                <a:schemeClr val="dk1">
                  <a:tint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1F13-4B37-8541-8F8C2126AE92}"/>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extLst>
                <c:ext xmlns:c16="http://schemas.microsoft.com/office/drawing/2014/chart" uri="{C3380CC4-5D6E-409C-BE32-E72D297353CC}">
                  <c16:uniqueId val="{00000001-1F13-4B37-8541-8F8C2126AE92}"/>
                </c:ext>
              </c:extLst>
            </c:dLbl>
            <c:dLbl>
              <c:idx val="1"/>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6="http://schemas.microsoft.com/office/drawing/2014/chart" uri="{C3380CC4-5D6E-409C-BE32-E72D297353CC}">
                  <c16:uniqueId val="{00000003-1F13-4B37-8541-8F8C2126AE92}"/>
                </c:ext>
              </c:extLst>
            </c:dLbl>
            <c:dLbl>
              <c:idx val="2"/>
              <c:spPr>
                <a:solidFill>
                  <a:schemeClr val="bg1"/>
                </a:solid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24168165467625899"/>
                      <c:h val="0.13698369236204896"/>
                    </c:manualLayout>
                  </c15:layout>
                </c:ext>
                <c:ext xmlns:c16="http://schemas.microsoft.com/office/drawing/2014/chart" uri="{C3380CC4-5D6E-409C-BE32-E72D297353CC}">
                  <c16:uniqueId val="{00000005-1F13-4B37-8541-8F8C2126AE92}"/>
                </c:ext>
              </c:extLst>
            </c:dLbl>
            <c:dLbl>
              <c:idx val="3"/>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extLst>
                <c:ext xmlns:c16="http://schemas.microsoft.com/office/drawing/2014/chart" uri="{C3380CC4-5D6E-409C-BE32-E72D297353CC}">
                  <c16:uniqueId val="{00000007-1F13-4B37-8541-8F8C2126AE9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showLeaderLines val="0"/>
            <c:extLst>
              <c:ext xmlns:c15="http://schemas.microsoft.com/office/drawing/2012/chart" uri="{CE6537A1-D6FC-4f65-9D91-7224C49458BB}"/>
            </c:extLst>
          </c:dLbls>
          <c:cat>
            <c:strRef>
              <c:f>Sheet4!$B$3:$B$12</c:f>
              <c:strCache>
                <c:ptCount val="10"/>
                <c:pt idx="0">
                  <c:v>Financials</c:v>
                </c:pt>
                <c:pt idx="1">
                  <c:v>Energy</c:v>
                </c:pt>
                <c:pt idx="2">
                  <c:v>Materials (including Mining)</c:v>
                </c:pt>
                <c:pt idx="3">
                  <c:v>Information Technology</c:v>
                </c:pt>
                <c:pt idx="4">
                  <c:v>Industrials</c:v>
                </c:pt>
                <c:pt idx="5">
                  <c:v>Consumer Staples</c:v>
                </c:pt>
                <c:pt idx="6">
                  <c:v>Consumer Discretionary</c:v>
                </c:pt>
                <c:pt idx="7">
                  <c:v>Utilities:</c:v>
                </c:pt>
                <c:pt idx="8">
                  <c:v>Communication Services</c:v>
                </c:pt>
                <c:pt idx="9">
                  <c:v>Real Estate</c:v>
                </c:pt>
              </c:strCache>
            </c:strRef>
          </c:cat>
          <c:val>
            <c:numRef>
              <c:f>Sheet4!$C$3:$C$12</c:f>
              <c:numCache>
                <c:formatCode>0%</c:formatCode>
                <c:ptCount val="10"/>
                <c:pt idx="0">
                  <c:v>0.38</c:v>
                </c:pt>
                <c:pt idx="1">
                  <c:v>0.18</c:v>
                </c:pt>
                <c:pt idx="2" formatCode="0.00%">
                  <c:v>0.155</c:v>
                </c:pt>
                <c:pt idx="3">
                  <c:v>0.08</c:v>
                </c:pt>
                <c:pt idx="4" formatCode="0.00%">
                  <c:v>7.4999999999999997E-2</c:v>
                </c:pt>
                <c:pt idx="5">
                  <c:v>3.5000000000000003E-2</c:v>
                </c:pt>
                <c:pt idx="6" formatCode="0.00%">
                  <c:v>3.5000000000000003E-2</c:v>
                </c:pt>
                <c:pt idx="7" formatCode="0.00%">
                  <c:v>2.5000000000000001E-2</c:v>
                </c:pt>
                <c:pt idx="8">
                  <c:v>0.02</c:v>
                </c:pt>
                <c:pt idx="9">
                  <c:v>0.01</c:v>
                </c:pt>
              </c:numCache>
            </c:numRef>
          </c:val>
          <c:extLst>
            <c:ext xmlns:c16="http://schemas.microsoft.com/office/drawing/2014/chart" uri="{C3380CC4-5D6E-409C-BE32-E72D297353CC}">
              <c16:uniqueId val="{00000014-1F13-4B37-8541-8F8C2126AE92}"/>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1"/>
    </mc:Choice>
    <mc:Fallback>
      <c:style val="1"/>
    </mc:Fallback>
  </mc:AlternateContent>
  <c:chart>
    <c:title>
      <c:layout>
        <c:manualLayout>
          <c:xMode val="edge"/>
          <c:yMode val="edge"/>
          <c:x val="0.28834219858156029"/>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de-DE"/>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Sheet4!$F$2</c:f>
              <c:strCache>
                <c:ptCount val="1"/>
                <c:pt idx="0">
                  <c:v>ASX Approximate Weighting</c:v>
                </c:pt>
              </c:strCache>
            </c:strRef>
          </c:tx>
          <c:dPt>
            <c:idx val="0"/>
            <c:bubble3D val="0"/>
            <c:spPr>
              <a:solidFill>
                <a:schemeClr val="dk1">
                  <a:tint val="885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C0E0-41A2-933C-F6B1A5C88581}"/>
              </c:ext>
            </c:extLst>
          </c:dPt>
          <c:dPt>
            <c:idx val="1"/>
            <c:bubble3D val="0"/>
            <c:spPr>
              <a:solidFill>
                <a:srgbClr val="365C4A"/>
              </a:solidFill>
              <a:ln w="25400">
                <a:solidFill>
                  <a:schemeClr val="lt1"/>
                </a:solidFill>
              </a:ln>
              <a:effectLst/>
              <a:sp3d contourW="25400">
                <a:contourClr>
                  <a:schemeClr val="lt1"/>
                </a:contourClr>
              </a:sp3d>
            </c:spPr>
            <c:extLst>
              <c:ext xmlns:c16="http://schemas.microsoft.com/office/drawing/2014/chart" uri="{C3380CC4-5D6E-409C-BE32-E72D297353CC}">
                <c16:uniqueId val="{00000003-C0E0-41A2-933C-F6B1A5C88581}"/>
              </c:ext>
            </c:extLst>
          </c:dPt>
          <c:dPt>
            <c:idx val="2"/>
            <c:bubble3D val="0"/>
            <c:spPr>
              <a:solidFill>
                <a:schemeClr val="dk1">
                  <a:tint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C0E0-41A2-933C-F6B1A5C88581}"/>
              </c:ext>
            </c:extLst>
          </c:dPt>
          <c:dPt>
            <c:idx val="3"/>
            <c:bubble3D val="0"/>
            <c:spPr>
              <a:solidFill>
                <a:schemeClr val="dk1">
                  <a:tint val="985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C0E0-41A2-933C-F6B1A5C88581}"/>
              </c:ext>
            </c:extLst>
          </c:dPt>
          <c:dPt>
            <c:idx val="4"/>
            <c:bubble3D val="0"/>
            <c:spPr>
              <a:solidFill>
                <a:schemeClr val="dk1">
                  <a:tint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C0E0-41A2-933C-F6B1A5C88581}"/>
              </c:ext>
            </c:extLst>
          </c:dPt>
          <c:dPt>
            <c:idx val="5"/>
            <c:bubble3D val="0"/>
            <c:spPr>
              <a:solidFill>
                <a:schemeClr val="dk1">
                  <a:tint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C0E0-41A2-933C-F6B1A5C88581}"/>
              </c:ext>
            </c:extLst>
          </c:dPt>
          <c:dPt>
            <c:idx val="6"/>
            <c:bubble3D val="0"/>
            <c:spPr>
              <a:solidFill>
                <a:schemeClr val="dk1">
                  <a:tint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C0E0-41A2-933C-F6B1A5C88581}"/>
              </c:ext>
            </c:extLst>
          </c:dPt>
          <c:dPt>
            <c:idx val="7"/>
            <c:bubble3D val="0"/>
            <c:spPr>
              <a:solidFill>
                <a:schemeClr val="dk1">
                  <a:tint val="885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C0E0-41A2-933C-F6B1A5C88581}"/>
              </c:ext>
            </c:extLst>
          </c:dPt>
          <c:dPt>
            <c:idx val="8"/>
            <c:bubble3D val="0"/>
            <c:spPr>
              <a:solidFill>
                <a:schemeClr val="dk1">
                  <a:tint val="5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C0E0-41A2-933C-F6B1A5C88581}"/>
              </c:ext>
            </c:extLst>
          </c:dPt>
          <c:dPt>
            <c:idx val="9"/>
            <c:bubble3D val="0"/>
            <c:spPr>
              <a:solidFill>
                <a:schemeClr val="dk1">
                  <a:tint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C0E0-41A2-933C-F6B1A5C88581}"/>
              </c:ext>
            </c:extLst>
          </c:dPt>
          <c:dPt>
            <c:idx val="10"/>
            <c:bubble3D val="0"/>
            <c:spPr>
              <a:solidFill>
                <a:schemeClr val="dk1">
                  <a:tint val="985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C0E0-41A2-933C-F6B1A5C88581}"/>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extLst>
                <c:ext xmlns:c16="http://schemas.microsoft.com/office/drawing/2014/chart" uri="{C3380CC4-5D6E-409C-BE32-E72D297353CC}">
                  <c16:uniqueId val="{00000001-C0E0-41A2-933C-F6B1A5C88581}"/>
                </c:ext>
              </c:extLst>
            </c:dLbl>
            <c:dLbl>
              <c:idx val="1"/>
              <c:layout>
                <c:manualLayout>
                  <c:x val="-0.16622340425531915"/>
                  <c:y val="-0.31308246460389633"/>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2509973404255319"/>
                      <c:h val="0.14377934272300469"/>
                    </c:manualLayout>
                  </c15:layout>
                </c:ext>
                <c:ext xmlns:c16="http://schemas.microsoft.com/office/drawing/2014/chart" uri="{C3380CC4-5D6E-409C-BE32-E72D297353CC}">
                  <c16:uniqueId val="{00000003-C0E0-41A2-933C-F6B1A5C88581}"/>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6="http://schemas.microsoft.com/office/drawing/2014/chart" uri="{C3380CC4-5D6E-409C-BE32-E72D297353CC}">
                  <c16:uniqueId val="{00000011-C0E0-41A2-933C-F6B1A5C885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showLeaderLines val="0"/>
            <c:extLst>
              <c:ext xmlns:c15="http://schemas.microsoft.com/office/drawing/2012/chart" uri="{CE6537A1-D6FC-4f65-9D91-7224C49458BB}"/>
            </c:extLst>
          </c:dLbls>
          <c:cat>
            <c:strRef>
              <c:f>Sheet4!$E$3:$E$13</c:f>
              <c:strCache>
                <c:ptCount val="11"/>
                <c:pt idx="0">
                  <c:v> Financial Services</c:v>
                </c:pt>
                <c:pt idx="1">
                  <c:v> Basic Materials </c:v>
                </c:pt>
                <c:pt idx="2">
                  <c:v> Industrials</c:v>
                </c:pt>
                <c:pt idx="3">
                  <c:v> Consumer Cyclical</c:v>
                </c:pt>
                <c:pt idx="4">
                  <c:v> Healthcare</c:v>
                </c:pt>
                <c:pt idx="5">
                  <c:v> Real Estate</c:v>
                </c:pt>
                <c:pt idx="6">
                  <c:v> Communication Services</c:v>
                </c:pt>
                <c:pt idx="7">
                  <c:v> Consumer Defensive</c:v>
                </c:pt>
                <c:pt idx="8">
                  <c:v> Energy</c:v>
                </c:pt>
                <c:pt idx="9">
                  <c:v> Technology</c:v>
                </c:pt>
                <c:pt idx="10">
                  <c:v> Utilities</c:v>
                </c:pt>
              </c:strCache>
            </c:strRef>
          </c:cat>
          <c:val>
            <c:numRef>
              <c:f>Sheet4!$F$3:$F$13</c:f>
              <c:numCache>
                <c:formatCode>0%</c:formatCode>
                <c:ptCount val="11"/>
                <c:pt idx="0">
                  <c:v>0.34300000000000003</c:v>
                </c:pt>
                <c:pt idx="1">
                  <c:v>0.24399999999999999</c:v>
                </c:pt>
                <c:pt idx="2">
                  <c:v>8.4000000000000005E-2</c:v>
                </c:pt>
                <c:pt idx="3">
                  <c:v>6.0999999999999999E-2</c:v>
                </c:pt>
                <c:pt idx="4">
                  <c:v>5.6000000000000001E-2</c:v>
                </c:pt>
                <c:pt idx="5">
                  <c:v>5.5E-2</c:v>
                </c:pt>
                <c:pt idx="6">
                  <c:v>4.2999999999999997E-2</c:v>
                </c:pt>
                <c:pt idx="7">
                  <c:v>3.6999999999999998E-2</c:v>
                </c:pt>
                <c:pt idx="8">
                  <c:v>0.03</c:v>
                </c:pt>
                <c:pt idx="9">
                  <c:v>2.9000000000000001E-2</c:v>
                </c:pt>
                <c:pt idx="10">
                  <c:v>0.02</c:v>
                </c:pt>
              </c:numCache>
            </c:numRef>
          </c:val>
          <c:extLst>
            <c:ext xmlns:c16="http://schemas.microsoft.com/office/drawing/2014/chart" uri="{C3380CC4-5D6E-409C-BE32-E72D297353CC}">
              <c16:uniqueId val="{00000016-C0E0-41A2-933C-F6B1A5C88581}"/>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rAngAx val="1"/>
    </c:view3D>
    <c:floor>
      <c:thickness val="0"/>
    </c:floor>
    <c:sideWall>
      <c:thickness val="0"/>
    </c:sideWall>
    <c:backWall>
      <c:thickness val="0"/>
    </c:backWall>
    <c:plotArea>
      <c:layout>
        <c:manualLayout>
          <c:layoutTarget val="inner"/>
          <c:xMode val="edge"/>
          <c:yMode val="edge"/>
          <c:x val="0"/>
          <c:y val="2.4569045804758275E-2"/>
          <c:w val="1"/>
          <c:h val="0.95753852341038015"/>
        </c:manualLayout>
      </c:layout>
      <c:pie3DChart>
        <c:varyColors val="1"/>
        <c:ser>
          <c:idx val="0"/>
          <c:order val="0"/>
          <c:tx>
            <c:strRef>
              <c:f>'Portfolio Analysis'!$N$22</c:f>
              <c:strCache>
                <c:ptCount val="1"/>
                <c:pt idx="0">
                  <c:v>Weighting</c:v>
                </c:pt>
              </c:strCache>
            </c:strRef>
          </c:tx>
          <c:dPt>
            <c:idx val="0"/>
            <c:bubble3D val="0"/>
            <c:spPr>
              <a:solidFill>
                <a:srgbClr val="4472C4"/>
              </a:solidFill>
            </c:spPr>
            <c:extLst>
              <c:ext xmlns:c16="http://schemas.microsoft.com/office/drawing/2014/chart" uri="{C3380CC4-5D6E-409C-BE32-E72D297353CC}">
                <c16:uniqueId val="{00000001-1BB2-4323-927D-10D61C96644F}"/>
              </c:ext>
            </c:extLst>
          </c:dPt>
          <c:dPt>
            <c:idx val="1"/>
            <c:bubble3D val="0"/>
            <c:spPr>
              <a:blipFill dpi="0"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c:spPr>
            <c:extLst>
              <c:ext xmlns:c16="http://schemas.microsoft.com/office/drawing/2014/chart" uri="{C3380CC4-5D6E-409C-BE32-E72D297353CC}">
                <c16:uniqueId val="{00000003-1BB2-4323-927D-10D61C96644F}"/>
              </c:ext>
            </c:extLst>
          </c:dPt>
          <c:dPt>
            <c:idx val="2"/>
            <c:bubble3D val="0"/>
            <c:spPr>
              <a:blipFill dpi="0" rotWithShape="1">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c:spPr>
            <c:extLst>
              <c:ext xmlns:c16="http://schemas.microsoft.com/office/drawing/2014/chart" uri="{C3380CC4-5D6E-409C-BE32-E72D297353CC}">
                <c16:uniqueId val="{00000005-1BB2-4323-927D-10D61C96644F}"/>
              </c:ext>
            </c:extLst>
          </c:dPt>
          <c:dPt>
            <c:idx val="3"/>
            <c:bubble3D val="0"/>
            <c:spPr>
              <a:solidFill>
                <a:srgbClr val="99BB59"/>
              </a:solidFill>
            </c:spPr>
            <c:extLst>
              <c:ext xmlns:c16="http://schemas.microsoft.com/office/drawing/2014/chart" uri="{C3380CC4-5D6E-409C-BE32-E72D297353CC}">
                <c16:uniqueId val="{00000007-1BB2-4323-927D-10D61C96644F}"/>
              </c:ext>
            </c:extLst>
          </c:dPt>
          <c:dPt>
            <c:idx val="4"/>
            <c:bubble3D val="0"/>
            <c:spPr>
              <a:solidFill>
                <a:schemeClr val="accent5"/>
              </a:solidFill>
            </c:spPr>
            <c:extLst>
              <c:ext xmlns:c16="http://schemas.microsoft.com/office/drawing/2014/chart" uri="{C3380CC4-5D6E-409C-BE32-E72D297353CC}">
                <c16:uniqueId val="{00000009-1BB2-4323-927D-10D61C96644F}"/>
              </c:ext>
            </c:extLst>
          </c:dPt>
          <c:dLbls>
            <c:dLbl>
              <c:idx val="0"/>
              <c:layout>
                <c:manualLayout>
                  <c:x val="-3.5663216630627E-2"/>
                  <c:y val="7.3924731182795703E-2"/>
                </c:manualLayout>
              </c:layout>
              <c:spPr>
                <a:solidFill>
                  <a:schemeClr val="bg1"/>
                </a:solidFill>
                <a:ln>
                  <a:noFill/>
                </a:ln>
                <a:effectLst/>
              </c:spPr>
              <c:txPr>
                <a:bodyPr wrap="square" lIns="38100" tIns="19050" rIns="38100" bIns="19050" anchor="ctr">
                  <a:spAutoFit/>
                </a:bodyPr>
                <a:lstStyle/>
                <a:p>
                  <a:pPr>
                    <a:defRPr sz="1400" b="1">
                      <a:solidFill>
                        <a:sysClr val="windowText" lastClr="000000"/>
                      </a:solidFill>
                    </a:defRPr>
                  </a:pPr>
                  <a:endParaRPr lang="de-DE"/>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B2-4323-927D-10D61C96644F}"/>
                </c:ext>
              </c:extLst>
            </c:dLbl>
            <c:dLbl>
              <c:idx val="1"/>
              <c:tx>
                <c:rich>
                  <a:bodyPr/>
                  <a:lstStyle/>
                  <a:p>
                    <a:pPr lvl="0">
                      <a:defRPr sz="1400" b="1" i="0">
                        <a:solidFill>
                          <a:schemeClr val="tx1"/>
                        </a:solidFill>
                        <a:latin typeface="+mn-lt"/>
                      </a:defRPr>
                    </a:pPr>
                    <a:r>
                      <a:rPr lang="en-US" sz="1400" baseline="0" dirty="0"/>
                      <a:t>Australian Stock Exchange
</a:t>
                    </a:r>
                    <a:fld id="{D489CAE8-180C-47D2-A08D-377FCBFD455F}" type="PERCENTAGE">
                      <a:rPr lang="en-US" sz="1400" baseline="0"/>
                      <a:pPr lvl="0">
                        <a:defRPr sz="1400" b="1" i="0">
                          <a:solidFill>
                            <a:schemeClr val="tx1"/>
                          </a:solidFill>
                          <a:latin typeface="+mn-lt"/>
                        </a:defRPr>
                      </a:pPr>
                      <a:t>[PERCENTAGE]</a:t>
                    </a:fld>
                    <a:endParaRPr lang="en-US" sz="1400" baseline="0" dirty="0"/>
                  </a:p>
                </c:rich>
              </c:tx>
              <c:spPr>
                <a:solidFill>
                  <a:schemeClr val="bg1"/>
                </a:solidFill>
              </c:spPr>
              <c:showLegendKey val="0"/>
              <c:showVal val="0"/>
              <c:showCatName val="1"/>
              <c:showSerName val="0"/>
              <c:showPercent val="1"/>
              <c:showBubbleSize val="0"/>
              <c:extLst>
                <c:ext xmlns:c15="http://schemas.microsoft.com/office/drawing/2012/chart" uri="{CE6537A1-D6FC-4f65-9D91-7224C49458BB}">
                  <c15:layout>
                    <c:manualLayout>
                      <c:w val="0.19244326734371131"/>
                      <c:h val="0.22513440860215053"/>
                    </c:manualLayout>
                  </c15:layout>
                  <c15:dlblFieldTable/>
                  <c15:showDataLabelsRange val="0"/>
                </c:ext>
                <c:ext xmlns:c16="http://schemas.microsoft.com/office/drawing/2014/chart" uri="{C3380CC4-5D6E-409C-BE32-E72D297353CC}">
                  <c16:uniqueId val="{00000003-1BB2-4323-927D-10D61C96644F}"/>
                </c:ext>
              </c:extLst>
            </c:dLbl>
            <c:dLbl>
              <c:idx val="2"/>
              <c:tx>
                <c:rich>
                  <a:bodyPr/>
                  <a:lstStyle/>
                  <a:p>
                    <a:pPr lvl="0">
                      <a:defRPr sz="1400" b="1" i="0">
                        <a:solidFill>
                          <a:sysClr val="windowText" lastClr="000000"/>
                        </a:solidFill>
                        <a:latin typeface="+mn-lt"/>
                      </a:defRPr>
                    </a:pPr>
                    <a:r>
                      <a:rPr lang="en-US" sz="1400" baseline="0" dirty="0"/>
                      <a:t>Canadian Exchanges
</a:t>
                    </a:r>
                    <a:fld id="{AD2BE982-8ECA-4EB9-BC2E-CC445B778C96}" type="PERCENTAGE">
                      <a:rPr lang="en-US" sz="1400" baseline="0"/>
                      <a:pPr lvl="0">
                        <a:defRPr sz="1400" b="1" i="0">
                          <a:solidFill>
                            <a:sysClr val="windowText" lastClr="000000"/>
                          </a:solidFill>
                          <a:latin typeface="+mn-lt"/>
                        </a:defRPr>
                      </a:pPr>
                      <a:t>[PERCENTAGE]</a:t>
                    </a:fld>
                    <a:endParaRPr lang="en-US" sz="1400" baseline="0" dirty="0"/>
                  </a:p>
                </c:rich>
              </c:tx>
              <c:spPr>
                <a:solidFill>
                  <a:schemeClr val="bg1"/>
                </a:solidFill>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BB2-4323-927D-10D61C96644F}"/>
                </c:ext>
              </c:extLst>
            </c:dLbl>
            <c:dLbl>
              <c:idx val="3"/>
              <c:layout>
                <c:manualLayout>
                  <c:x val="5.497918261046209E-3"/>
                  <c:y val="2.0161290322580645E-3"/>
                </c:manualLayout>
              </c:layout>
              <c:spPr>
                <a:solidFill>
                  <a:schemeClr val="bg1"/>
                </a:solidFill>
              </c:spPr>
              <c:txPr>
                <a:bodyPr/>
                <a:lstStyle/>
                <a:p>
                  <a:pPr lvl="0">
                    <a:defRPr sz="1400" b="1" i="0">
                      <a:solidFill>
                        <a:sysClr val="windowText" lastClr="000000"/>
                      </a:solidFill>
                      <a:latin typeface="+mn-lt"/>
                    </a:defRPr>
                  </a:pPr>
                  <a:endParaRPr lang="de-DE"/>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BB2-4323-927D-10D61C96644F}"/>
                </c:ext>
              </c:extLst>
            </c:dLbl>
            <c:dLbl>
              <c:idx val="4"/>
              <c:layout>
                <c:manualLayout>
                  <c:x val="1.2105757422524019E-2"/>
                  <c:y val="2.7145224733087225E-2"/>
                </c:manualLayout>
              </c:layout>
              <c:spPr>
                <a:solidFill>
                  <a:schemeClr val="bg1"/>
                </a:solidFill>
              </c:spPr>
              <c:txPr>
                <a:bodyPr/>
                <a:lstStyle/>
                <a:p>
                  <a:pPr lvl="0">
                    <a:defRPr sz="1400" b="1" i="0">
                      <a:solidFill>
                        <a:sysClr val="windowText" lastClr="000000"/>
                      </a:solidFill>
                      <a:latin typeface="+mn-lt"/>
                    </a:defRPr>
                  </a:pPr>
                  <a:endParaRPr lang="de-DE"/>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BB2-4323-927D-10D61C96644F}"/>
                </c:ext>
              </c:extLst>
            </c:dLbl>
            <c:spPr>
              <a:solidFill>
                <a:schemeClr val="bg1"/>
              </a:solidFill>
              <a:ln>
                <a:noFill/>
              </a:ln>
              <a:effectLst/>
            </c:spPr>
            <c:txPr>
              <a:bodyPr wrap="square" lIns="38100" tIns="19050" rIns="38100" bIns="19050" anchor="ctr">
                <a:spAutoFit/>
              </a:bodyPr>
              <a:lstStyle/>
              <a:p>
                <a:pPr>
                  <a:defRPr sz="1400">
                    <a:solidFill>
                      <a:sysClr val="windowText" lastClr="000000"/>
                    </a:solidFill>
                  </a:defRPr>
                </a:pPr>
                <a:endParaRPr lang="de-DE"/>
              </a:p>
            </c:txPr>
            <c:showLegendKey val="0"/>
            <c:showVal val="0"/>
            <c:showCatName val="1"/>
            <c:showSerName val="0"/>
            <c:showPercent val="1"/>
            <c:showBubbleSize val="0"/>
            <c:showLeaderLines val="1"/>
            <c:extLst>
              <c:ext xmlns:c15="http://schemas.microsoft.com/office/drawing/2012/chart" uri="{CE6537A1-D6FC-4f65-9D91-7224C49458BB}"/>
            </c:extLst>
          </c:dLbls>
          <c:cat>
            <c:strRef>
              <c:f>'Portfolio Analysis'!$M$23:$M$27</c:f>
              <c:strCache>
                <c:ptCount val="5"/>
                <c:pt idx="0">
                  <c:v>Cash</c:v>
                </c:pt>
                <c:pt idx="1">
                  <c:v>ASX</c:v>
                </c:pt>
                <c:pt idx="2">
                  <c:v>North America</c:v>
                </c:pt>
                <c:pt idx="3">
                  <c:v>Unlisted</c:v>
                </c:pt>
                <c:pt idx="4">
                  <c:v>London</c:v>
                </c:pt>
              </c:strCache>
            </c:strRef>
          </c:cat>
          <c:val>
            <c:numRef>
              <c:f>'Portfolio Analysis'!$N$23:$N$27</c:f>
              <c:numCache>
                <c:formatCode>0%</c:formatCode>
                <c:ptCount val="5"/>
                <c:pt idx="0">
                  <c:v>6.8796158900961052E-2</c:v>
                </c:pt>
                <c:pt idx="1">
                  <c:v>0.60179110061982577</c:v>
                </c:pt>
                <c:pt idx="2" formatCode="0.0%">
                  <c:v>0.25558547411718829</c:v>
                </c:pt>
                <c:pt idx="3" formatCode="0.0%">
                  <c:v>5.8794909784416025E-2</c:v>
                </c:pt>
                <c:pt idx="4" formatCode="0.0%">
                  <c:v>1.5032356577608964E-2</c:v>
                </c:pt>
              </c:numCache>
            </c:numRef>
          </c:val>
          <c:extLst>
            <c:ext xmlns:c16="http://schemas.microsoft.com/office/drawing/2014/chart" uri="{C3380CC4-5D6E-409C-BE32-E72D297353CC}">
              <c16:uniqueId val="{0000000A-1BB2-4323-927D-10D61C96644F}"/>
            </c:ext>
          </c:extLst>
        </c:ser>
        <c:dLbls>
          <c:showLegendKey val="0"/>
          <c:showVal val="0"/>
          <c:showCatName val="0"/>
          <c:showSerName val="0"/>
          <c:showPercent val="0"/>
          <c:showBubbleSize val="0"/>
          <c:showLeaderLines val="1"/>
        </c:dLbls>
      </c:pie3DChart>
    </c:plotArea>
    <c:plotVisOnly val="1"/>
    <c:dispBlanksAs val="zero"/>
    <c:showDLblsOverMax val="1"/>
  </c:chart>
  <c:externalData r:id="rId5">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AU" b="1" dirty="0"/>
              <a:t>Australia's Superannuation</a:t>
            </a:r>
            <a:r>
              <a:rPr lang="en-AU" b="1" baseline="0" dirty="0"/>
              <a:t> (Pension) Scheme</a:t>
            </a:r>
          </a:p>
          <a:p>
            <a:pPr>
              <a:defRPr/>
            </a:pPr>
            <a:r>
              <a:rPr lang="en-AU" b="1" baseline="0" dirty="0"/>
              <a:t>$3.0 USD Trillion</a:t>
            </a:r>
            <a:endParaRPr lang="en-AU" b="1"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9.0277777777777776E-2"/>
          <c:y val="0.22214967920676582"/>
          <c:w val="0.81388888888888888"/>
          <c:h val="0.57282990667833189"/>
        </c:manualLayout>
      </c:layout>
      <c:ofPieChart>
        <c:ofPieType val="bar"/>
        <c:varyColors val="1"/>
        <c:ser>
          <c:idx val="0"/>
          <c:order val="0"/>
          <c:dPt>
            <c:idx val="0"/>
            <c:bubble3D val="0"/>
            <c:spPr>
              <a:solidFill>
                <a:srgbClr val="365C4A"/>
              </a:solidFill>
              <a:ln w="19050">
                <a:solidFill>
                  <a:schemeClr val="lt1"/>
                </a:solidFill>
              </a:ln>
              <a:effectLst/>
            </c:spPr>
            <c:extLst>
              <c:ext xmlns:c16="http://schemas.microsoft.com/office/drawing/2014/chart" uri="{C3380CC4-5D6E-409C-BE32-E72D297353CC}">
                <c16:uniqueId val="{00000001-F3AD-48FC-8DB6-8A3219C2F869}"/>
              </c:ext>
            </c:extLst>
          </c:dPt>
          <c:dPt>
            <c:idx val="1"/>
            <c:bubble3D val="0"/>
            <c:spPr>
              <a:solidFill>
                <a:srgbClr val="EBAB1F"/>
              </a:solidFill>
              <a:ln w="19050">
                <a:solidFill>
                  <a:schemeClr val="lt1"/>
                </a:solidFill>
              </a:ln>
              <a:effectLst/>
            </c:spPr>
            <c:extLst>
              <c:ext xmlns:c16="http://schemas.microsoft.com/office/drawing/2014/chart" uri="{C3380CC4-5D6E-409C-BE32-E72D297353CC}">
                <c16:uniqueId val="{00000003-F3AD-48FC-8DB6-8A3219C2F869}"/>
              </c:ext>
            </c:extLst>
          </c:dPt>
          <c:dPt>
            <c:idx val="2"/>
            <c:bubble3D val="0"/>
            <c:spPr>
              <a:solidFill>
                <a:srgbClr val="F4D388"/>
              </a:solidFill>
              <a:ln w="19050">
                <a:solidFill>
                  <a:schemeClr val="lt1"/>
                </a:solidFill>
              </a:ln>
              <a:effectLst/>
            </c:spPr>
            <c:extLst>
              <c:ext xmlns:c16="http://schemas.microsoft.com/office/drawing/2014/chart" uri="{C3380CC4-5D6E-409C-BE32-E72D297353CC}">
                <c16:uniqueId val="{00000005-F3AD-48FC-8DB6-8A3219C2F869}"/>
              </c:ext>
            </c:extLst>
          </c:dPt>
          <c:dLbls>
            <c:dLbl>
              <c:idx val="1"/>
              <c:layout>
                <c:manualLayout>
                  <c:x val="-0.10659694288012872"/>
                  <c:y val="-9.3919680059163879E-17"/>
                </c:manualLayout>
              </c:layout>
              <c:spPr>
                <a:solidFill>
                  <a:sysClr val="window" lastClr="FFFFFF"/>
                </a:solidFill>
                <a:ln>
                  <a:solidFill>
                    <a:sysClr val="windowText" lastClr="000000">
                      <a:lumMod val="50000"/>
                      <a:lumOff val="50000"/>
                    </a:sys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F3AD-48FC-8DB6-8A3219C2F86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de-DE"/>
              </a:p>
            </c:txPr>
            <c:showLegendKey val="0"/>
            <c:showVal val="1"/>
            <c:showCatName val="1"/>
            <c:showSerName val="0"/>
            <c:showPercent val="1"/>
            <c:showBubbleSize val="0"/>
            <c:showLeaderLines val="0"/>
            <c:extLst>
              <c:ext xmlns:c15="http://schemas.microsoft.com/office/drawing/2012/chart" uri="{CE6537A1-D6FC-4f65-9D91-7224C49458BB}"/>
            </c:extLst>
          </c:dLbls>
          <c:cat>
            <c:strRef>
              <c:f>Sheet1!$B$3:$B$4</c:f>
              <c:strCache>
                <c:ptCount val="2"/>
                <c:pt idx="0">
                  <c:v>APRA Regulated Funds</c:v>
                </c:pt>
                <c:pt idx="1">
                  <c:v>Self Managed Super Funds (SMSF)</c:v>
                </c:pt>
              </c:strCache>
            </c:strRef>
          </c:cat>
          <c:val>
            <c:numRef>
              <c:f>Sheet1!$C$3:$C$4</c:f>
              <c:numCache>
                <c:formatCode>_-"$"* #,##0.0_-;\-"$"* #,##0.0_-;_-"$"* "-"??_-;_-@_-</c:formatCode>
                <c:ptCount val="2"/>
                <c:pt idx="0">
                  <c:v>2258.7939999999999</c:v>
                </c:pt>
                <c:pt idx="1">
                  <c:v>753.59400000000005</c:v>
                </c:pt>
              </c:numCache>
            </c:numRef>
          </c:val>
          <c:extLst>
            <c:ext xmlns:c16="http://schemas.microsoft.com/office/drawing/2014/chart" uri="{C3380CC4-5D6E-409C-BE32-E72D297353CC}">
              <c16:uniqueId val="{00000006-F3AD-48FC-8DB6-8A3219C2F869}"/>
            </c:ext>
          </c:extLst>
        </c:ser>
        <c:dLbls>
          <c:showLegendKey val="0"/>
          <c:showVal val="0"/>
          <c:showCatName val="0"/>
          <c:showSerName val="0"/>
          <c:showPercent val="0"/>
          <c:showBubbleSize val="0"/>
          <c:showLeaderLines val="0"/>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AU" b="1" dirty="0"/>
              <a:t>Canada's </a:t>
            </a:r>
            <a:r>
              <a:rPr lang="en-AU" b="1" baseline="0" dirty="0"/>
              <a:t>Pension Industry</a:t>
            </a:r>
          </a:p>
          <a:p>
            <a:pPr>
              <a:defRPr/>
            </a:pPr>
            <a:r>
              <a:rPr lang="en-AU" b="1" baseline="0" dirty="0"/>
              <a:t>$1.7 USD Trillion</a:t>
            </a:r>
            <a:endParaRPr lang="en-AU" b="1"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9.0277777777777776E-2"/>
          <c:y val="0.22214967920676582"/>
          <c:w val="0.81388888888888888"/>
          <c:h val="0.57282990667833189"/>
        </c:manualLayout>
      </c:layout>
      <c:pieChart>
        <c:varyColors val="1"/>
        <c:ser>
          <c:idx val="0"/>
          <c:order val="0"/>
          <c:spPr>
            <a:solidFill>
              <a:srgbClr val="CC3300"/>
            </a:solidFill>
          </c:spPr>
          <c:dPt>
            <c:idx val="0"/>
            <c:bubble3D val="0"/>
            <c:spPr>
              <a:solidFill>
                <a:srgbClr val="CC3300"/>
              </a:solidFill>
              <a:ln w="19050">
                <a:solidFill>
                  <a:schemeClr val="lt1"/>
                </a:solidFill>
              </a:ln>
              <a:effectLst/>
            </c:spPr>
            <c:extLst>
              <c:ext xmlns:c16="http://schemas.microsoft.com/office/drawing/2014/chart" uri="{C3380CC4-5D6E-409C-BE32-E72D297353CC}">
                <c16:uniqueId val="{00000001-AFC9-478E-B811-311DBAC154B1}"/>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AFC9-478E-B811-311DBAC154B1}"/>
              </c:ext>
            </c:extLst>
          </c:dPt>
          <c:dPt>
            <c:idx val="2"/>
            <c:bubble3D val="0"/>
            <c:spPr>
              <a:solidFill>
                <a:srgbClr val="CC3300"/>
              </a:solidFill>
              <a:ln w="19050">
                <a:solidFill>
                  <a:schemeClr val="lt1"/>
                </a:solidFill>
              </a:ln>
              <a:effectLst/>
            </c:spPr>
            <c:extLst>
              <c:ext xmlns:c16="http://schemas.microsoft.com/office/drawing/2014/chart" uri="{C3380CC4-5D6E-409C-BE32-E72D297353CC}">
                <c16:uniqueId val="{00000005-AFC9-478E-B811-311DBAC154B1}"/>
              </c:ext>
            </c:extLst>
          </c:dPt>
          <c:dLbls>
            <c:dLbl>
              <c:idx val="1"/>
              <c:spPr>
                <a:solidFill>
                  <a:sysClr val="window" lastClr="FFFFFF"/>
                </a:solidFill>
                <a:ln>
                  <a:solidFill>
                    <a:sysClr val="windowText" lastClr="000000">
                      <a:lumMod val="50000"/>
                      <a:lumOff val="50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de-DE"/>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AFC9-478E-B811-311DBAC154B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de-DE"/>
              </a:p>
            </c:txPr>
            <c:showLegendKey val="0"/>
            <c:showVal val="1"/>
            <c:showCatName val="1"/>
            <c:showSerName val="0"/>
            <c:showPercent val="0"/>
            <c:showBubbleSize val="0"/>
            <c:showLeaderLines val="0"/>
            <c:extLst>
              <c:ext xmlns:c15="http://schemas.microsoft.com/office/drawing/2012/chart" uri="{CE6537A1-D6FC-4f65-9D91-7224C49458BB}"/>
            </c:extLst>
          </c:dLbls>
          <c:cat>
            <c:strRef>
              <c:f>'Canadian Pension'!$B$3:$B$4</c:f>
              <c:strCache>
                <c:ptCount val="2"/>
                <c:pt idx="0">
                  <c:v>Maple 8</c:v>
                </c:pt>
                <c:pt idx="1">
                  <c:v>Other</c:v>
                </c:pt>
              </c:strCache>
            </c:strRef>
          </c:cat>
          <c:val>
            <c:numRef>
              <c:f>'Canadian Pension'!$C$3:$C$4</c:f>
              <c:numCache>
                <c:formatCode>_-"$"* #,##0.0_-;\-"$"* #,##0.0_-;_-"$"* "-"??_-;_-@_-</c:formatCode>
                <c:ptCount val="2"/>
                <c:pt idx="0">
                  <c:v>1.44</c:v>
                </c:pt>
                <c:pt idx="1">
                  <c:v>0.28799999999999998</c:v>
                </c:pt>
              </c:numCache>
            </c:numRef>
          </c:val>
          <c:extLst>
            <c:ext xmlns:c16="http://schemas.microsoft.com/office/drawing/2014/chart" uri="{C3380CC4-5D6E-409C-BE32-E72D297353CC}">
              <c16:uniqueId val="{00000006-AFC9-478E-B811-311DBAC154B1}"/>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AU" b="1" dirty="0"/>
              <a:t>Canada's </a:t>
            </a:r>
            <a:r>
              <a:rPr lang="en-AU" b="1" baseline="0" dirty="0"/>
              <a:t>Pension Industry</a:t>
            </a:r>
          </a:p>
          <a:p>
            <a:pPr>
              <a:defRPr/>
            </a:pPr>
            <a:r>
              <a:rPr lang="en-AU" b="1" baseline="0" dirty="0"/>
              <a:t>$1.7 USD Trillion</a:t>
            </a:r>
            <a:endParaRPr lang="en-AU" b="1"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9.0277777777777776E-2"/>
          <c:y val="0.22214967920676582"/>
          <c:w val="0.81388888888888888"/>
          <c:h val="0.57282990667833189"/>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0.09963</cdr:x>
      <cdr:y>0.44344</cdr:y>
    </cdr:from>
    <cdr:to>
      <cdr:x>0.29995</cdr:x>
      <cdr:y>0.54092</cdr:y>
    </cdr:to>
    <cdr:sp macro="" textlink="">
      <cdr:nvSpPr>
        <cdr:cNvPr id="5" name="Right Brace 4">
          <a:extLst xmlns:a="http://schemas.openxmlformats.org/drawingml/2006/main">
            <a:ext uri="{FF2B5EF4-FFF2-40B4-BE49-F238E27FC236}">
              <a16:creationId xmlns:a16="http://schemas.microsoft.com/office/drawing/2014/main" id="{5F97A131-42E0-34F4-DC55-8DF9740DAECD}"/>
            </a:ext>
          </a:extLst>
        </cdr:cNvPr>
        <cdr:cNvSpPr/>
      </cdr:nvSpPr>
      <cdr:spPr>
        <a:xfrm xmlns:a="http://schemas.openxmlformats.org/drawingml/2006/main" rot="16483307">
          <a:off x="2056457" y="1301506"/>
          <a:ext cx="486129" cy="2305660"/>
        </a:xfrm>
        <a:prstGeom xmlns:a="http://schemas.openxmlformats.org/drawingml/2006/main" prst="rightBrace">
          <a:avLst>
            <a:gd name="adj1" fmla="val 8333"/>
            <a:gd name="adj2" fmla="val 48953"/>
          </a:avLst>
        </a:prstGeom>
        <a:noFill xmlns:a="http://schemas.openxmlformats.org/drawingml/2006/main"/>
        <a:ln xmlns:a="http://schemas.openxmlformats.org/drawingml/2006/main">
          <a:solidFill>
            <a:srgbClr val="365C4A"/>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AU" kern="1200" dirty="0">
            <a:highlight>
              <a:srgbClr val="365C4A"/>
            </a:highlight>
          </a:endParaRPr>
        </a:p>
      </cdr:txBody>
    </cdr:sp>
  </cdr:relSizeAnchor>
  <cdr:relSizeAnchor xmlns:cdr="http://schemas.openxmlformats.org/drawingml/2006/chartDrawing">
    <cdr:from>
      <cdr:x>0.08263</cdr:x>
      <cdr:y>0.3035</cdr:y>
    </cdr:from>
    <cdr:to>
      <cdr:x>0.3559</cdr:x>
      <cdr:y>0.42814</cdr:y>
    </cdr:to>
    <cdr:sp macro="" textlink="">
      <cdr:nvSpPr>
        <cdr:cNvPr id="6" name="TextBox 5">
          <a:extLst xmlns:a="http://schemas.openxmlformats.org/drawingml/2006/main">
            <a:ext uri="{FF2B5EF4-FFF2-40B4-BE49-F238E27FC236}">
              <a16:creationId xmlns:a16="http://schemas.microsoft.com/office/drawing/2014/main" id="{9AB63BCB-9FBB-9A5A-673A-23C1FBE6BE4A}"/>
            </a:ext>
          </a:extLst>
        </cdr:cNvPr>
        <cdr:cNvSpPr txBox="1"/>
      </cdr:nvSpPr>
      <cdr:spPr>
        <a:xfrm xmlns:a="http://schemas.openxmlformats.org/drawingml/2006/main" rot="248776">
          <a:off x="951001" y="1513449"/>
          <a:ext cx="3145268" cy="6215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AU" b="1" kern="1200" dirty="0">
              <a:solidFill>
                <a:srgbClr val="365C4A"/>
              </a:solidFill>
            </a:rPr>
            <a:t>2016-2018 </a:t>
          </a:r>
        </a:p>
        <a:p xmlns:a="http://schemas.openxmlformats.org/drawingml/2006/main">
          <a:pPr algn="ctr"/>
          <a:r>
            <a:rPr lang="en-AU" sz="1100" b="1" kern="1200" dirty="0">
              <a:solidFill>
                <a:srgbClr val="365C4A"/>
              </a:solidFill>
            </a:rPr>
            <a:t>“Pot Stock” Boom in Canada – </a:t>
          </a:r>
        </a:p>
        <a:p xmlns:a="http://schemas.openxmlformats.org/drawingml/2006/main">
          <a:pPr algn="ctr"/>
          <a:r>
            <a:rPr lang="en-AU" sz="1100" b="1" kern="1200" dirty="0">
              <a:solidFill>
                <a:srgbClr val="365C4A"/>
              </a:solidFill>
            </a:rPr>
            <a:t>ASX outperforms</a:t>
          </a:r>
        </a:p>
      </cdr:txBody>
    </cdr:sp>
  </cdr:relSizeAnchor>
  <cdr:relSizeAnchor xmlns:cdr="http://schemas.openxmlformats.org/drawingml/2006/chartDrawing">
    <cdr:from>
      <cdr:x>0.85625</cdr:x>
      <cdr:y>0.00346</cdr:y>
    </cdr:from>
    <cdr:to>
      <cdr:x>0.90181</cdr:x>
      <cdr:y>0.41477</cdr:y>
    </cdr:to>
    <cdr:sp macro="" textlink="">
      <cdr:nvSpPr>
        <cdr:cNvPr id="7" name="Right Brace 6">
          <a:extLst xmlns:a="http://schemas.openxmlformats.org/drawingml/2006/main">
            <a:ext uri="{FF2B5EF4-FFF2-40B4-BE49-F238E27FC236}">
              <a16:creationId xmlns:a16="http://schemas.microsoft.com/office/drawing/2014/main" id="{4CCA3C24-CA8E-6237-4C97-33D6BF2BE1DB}"/>
            </a:ext>
          </a:extLst>
        </cdr:cNvPr>
        <cdr:cNvSpPr/>
      </cdr:nvSpPr>
      <cdr:spPr>
        <a:xfrm xmlns:a="http://schemas.openxmlformats.org/drawingml/2006/main" rot="12611623">
          <a:off x="9855259" y="17269"/>
          <a:ext cx="524318" cy="2051064"/>
        </a:xfrm>
        <a:prstGeom xmlns:a="http://schemas.openxmlformats.org/drawingml/2006/main" prst="rightBrace">
          <a:avLst>
            <a:gd name="adj1" fmla="val 8333"/>
            <a:gd name="adj2" fmla="val 48953"/>
          </a:avLst>
        </a:prstGeom>
        <a:noFill xmlns:a="http://schemas.openxmlformats.org/drawingml/2006/main"/>
        <a:ln xmlns:a="http://schemas.openxmlformats.org/drawingml/2006/main">
          <a:solidFill>
            <a:srgbClr val="C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AU" kern="1200" dirty="0">
            <a:highlight>
              <a:srgbClr val="365C4A"/>
            </a:highlight>
          </a:endParaRPr>
        </a:p>
      </cdr:txBody>
    </cdr:sp>
  </cdr:relSizeAnchor>
  <cdr:relSizeAnchor xmlns:cdr="http://schemas.openxmlformats.org/drawingml/2006/chartDrawing">
    <cdr:from>
      <cdr:x>0.35024</cdr:x>
      <cdr:y>0.33217</cdr:y>
    </cdr:from>
    <cdr:to>
      <cdr:x>0.56467</cdr:x>
      <cdr:y>0.42066</cdr:y>
    </cdr:to>
    <cdr:sp macro="" textlink="">
      <cdr:nvSpPr>
        <cdr:cNvPr id="8" name="TextBox 1">
          <a:extLst xmlns:a="http://schemas.openxmlformats.org/drawingml/2006/main">
            <a:ext uri="{FF2B5EF4-FFF2-40B4-BE49-F238E27FC236}">
              <a16:creationId xmlns:a16="http://schemas.microsoft.com/office/drawing/2014/main" id="{B17E44A5-48E3-E732-C853-B4DC947F5821}"/>
            </a:ext>
          </a:extLst>
        </cdr:cNvPr>
        <cdr:cNvSpPr txBox="1"/>
      </cdr:nvSpPr>
      <cdr:spPr>
        <a:xfrm xmlns:a="http://schemas.openxmlformats.org/drawingml/2006/main" rot="19719574">
          <a:off x="4031194" y="1656437"/>
          <a:ext cx="2468035" cy="44127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AU" sz="1100" b="1" kern="1200" dirty="0">
              <a:solidFill>
                <a:srgbClr val="C00000"/>
              </a:solidFill>
            </a:rPr>
            <a:t>2020-2022</a:t>
          </a:r>
        </a:p>
        <a:p xmlns:a="http://schemas.openxmlformats.org/drawingml/2006/main">
          <a:pPr algn="ctr"/>
          <a:r>
            <a:rPr lang="en-AU" sz="1100" b="1" kern="1200" dirty="0">
              <a:solidFill>
                <a:srgbClr val="C00000"/>
              </a:solidFill>
            </a:rPr>
            <a:t>Covid Boom / low interest rates  – </a:t>
          </a:r>
        </a:p>
        <a:p xmlns:a="http://schemas.openxmlformats.org/drawingml/2006/main">
          <a:pPr algn="ctr"/>
          <a:r>
            <a:rPr lang="en-AU" sz="1100" b="1" kern="1200" dirty="0">
              <a:solidFill>
                <a:srgbClr val="C00000"/>
              </a:solidFill>
            </a:rPr>
            <a:t>both TSXV and ASX perform</a:t>
          </a:r>
        </a:p>
      </cdr:txBody>
    </cdr:sp>
  </cdr:relSizeAnchor>
  <cdr:relSizeAnchor xmlns:cdr="http://schemas.openxmlformats.org/drawingml/2006/chartDrawing">
    <cdr:from>
      <cdr:x>0.63521</cdr:x>
      <cdr:y>0.36597</cdr:y>
    </cdr:from>
    <cdr:to>
      <cdr:x>0.83553</cdr:x>
      <cdr:y>0.46345</cdr:y>
    </cdr:to>
    <cdr:sp macro="" textlink="">
      <cdr:nvSpPr>
        <cdr:cNvPr id="2" name="Right Brace 1">
          <a:extLst xmlns:a="http://schemas.openxmlformats.org/drawingml/2006/main">
            <a:ext uri="{FF2B5EF4-FFF2-40B4-BE49-F238E27FC236}">
              <a16:creationId xmlns:a16="http://schemas.microsoft.com/office/drawing/2014/main" id="{31CACDA6-C34D-57D2-DEAE-A543F682F1F2}"/>
            </a:ext>
          </a:extLst>
        </cdr:cNvPr>
        <cdr:cNvSpPr/>
      </cdr:nvSpPr>
      <cdr:spPr>
        <a:xfrm xmlns:a="http://schemas.openxmlformats.org/drawingml/2006/main" rot="16200000">
          <a:off x="8220854" y="915217"/>
          <a:ext cx="486100" cy="2305632"/>
        </a:xfrm>
        <a:prstGeom xmlns:a="http://schemas.openxmlformats.org/drawingml/2006/main" prst="rightBrace">
          <a:avLst>
            <a:gd name="adj1" fmla="val 8333"/>
            <a:gd name="adj2" fmla="val 48953"/>
          </a:avLst>
        </a:prstGeom>
        <a:noFill xmlns:a="http://schemas.openxmlformats.org/drawingml/2006/main"/>
        <a:ln xmlns:a="http://schemas.openxmlformats.org/drawingml/2006/main">
          <a:solidFill>
            <a:srgbClr val="365C4A"/>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AU" kern="1200" dirty="0">
            <a:highlight>
              <a:srgbClr val="365C4A"/>
            </a:highlight>
          </a:endParaRPr>
        </a:p>
      </cdr:txBody>
    </cdr:sp>
  </cdr:relSizeAnchor>
  <cdr:relSizeAnchor xmlns:cdr="http://schemas.openxmlformats.org/drawingml/2006/chartDrawing">
    <cdr:from>
      <cdr:x>0.62477</cdr:x>
      <cdr:y>0.25212</cdr:y>
    </cdr:from>
    <cdr:to>
      <cdr:x>0.8392</cdr:x>
      <cdr:y>0.34061</cdr:y>
    </cdr:to>
    <cdr:sp macro="" textlink="">
      <cdr:nvSpPr>
        <cdr:cNvPr id="4" name="TextBox 1">
          <a:extLst xmlns:a="http://schemas.openxmlformats.org/drawingml/2006/main">
            <a:ext uri="{FF2B5EF4-FFF2-40B4-BE49-F238E27FC236}">
              <a16:creationId xmlns:a16="http://schemas.microsoft.com/office/drawing/2014/main" id="{160D4325-4202-AFAA-A9B3-CE2CC2EA5E8C}"/>
            </a:ext>
          </a:extLst>
        </cdr:cNvPr>
        <cdr:cNvSpPr txBox="1"/>
      </cdr:nvSpPr>
      <cdr:spPr>
        <a:xfrm xmlns:a="http://schemas.openxmlformats.org/drawingml/2006/main">
          <a:off x="7190955" y="1257223"/>
          <a:ext cx="2468035" cy="44127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AU" sz="1100" b="1" kern="1200" dirty="0">
              <a:solidFill>
                <a:srgbClr val="365C4A"/>
              </a:solidFill>
            </a:rPr>
            <a:t>2022-2024</a:t>
          </a:r>
        </a:p>
        <a:p xmlns:a="http://schemas.openxmlformats.org/drawingml/2006/main">
          <a:pPr algn="ctr"/>
          <a:r>
            <a:rPr lang="en-AU" sz="1100" b="1" kern="1200" dirty="0">
              <a:solidFill>
                <a:srgbClr val="365C4A"/>
              </a:solidFill>
            </a:rPr>
            <a:t>Capitulation: TSXV decimated</a:t>
          </a:r>
        </a:p>
      </cdr:txBody>
    </cdr:sp>
  </cdr:relSizeAnchor>
  <cdr:relSizeAnchor xmlns:cdr="http://schemas.openxmlformats.org/drawingml/2006/chartDrawing">
    <cdr:from>
      <cdr:x>0.39113</cdr:x>
      <cdr:y>0.44143</cdr:y>
    </cdr:from>
    <cdr:to>
      <cdr:x>0.59145</cdr:x>
      <cdr:y>0.53891</cdr:y>
    </cdr:to>
    <cdr:sp macro="" textlink="">
      <cdr:nvSpPr>
        <cdr:cNvPr id="9" name="Right Brace 8">
          <a:extLst xmlns:a="http://schemas.openxmlformats.org/drawingml/2006/main">
            <a:ext uri="{FF2B5EF4-FFF2-40B4-BE49-F238E27FC236}">
              <a16:creationId xmlns:a16="http://schemas.microsoft.com/office/drawing/2014/main" id="{3B005906-6554-8FBD-B3EF-569FAAE0AC1B}"/>
            </a:ext>
          </a:extLst>
        </cdr:cNvPr>
        <cdr:cNvSpPr/>
      </cdr:nvSpPr>
      <cdr:spPr>
        <a:xfrm xmlns:a="http://schemas.openxmlformats.org/drawingml/2006/main" rot="14247392">
          <a:off x="5411614" y="1291486"/>
          <a:ext cx="486100" cy="2305632"/>
        </a:xfrm>
        <a:prstGeom xmlns:a="http://schemas.openxmlformats.org/drawingml/2006/main" prst="rightBrace">
          <a:avLst>
            <a:gd name="adj1" fmla="val 8333"/>
            <a:gd name="adj2" fmla="val 48953"/>
          </a:avLst>
        </a:prstGeom>
        <a:noFill xmlns:a="http://schemas.openxmlformats.org/drawingml/2006/main"/>
        <a:ln xmlns:a="http://schemas.openxmlformats.org/drawingml/2006/main">
          <a:solidFill>
            <a:srgbClr val="C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AU" kern="1200" dirty="0">
            <a:highlight>
              <a:srgbClr val="365C4A"/>
            </a:highlight>
          </a:endParaRPr>
        </a:p>
      </cdr:txBody>
    </cdr:sp>
  </cdr:relSizeAnchor>
  <cdr:relSizeAnchor xmlns:cdr="http://schemas.openxmlformats.org/drawingml/2006/chartDrawing">
    <cdr:from>
      <cdr:x>0.8104</cdr:x>
      <cdr:y>0.05315</cdr:y>
    </cdr:from>
    <cdr:to>
      <cdr:x>0.86299</cdr:x>
      <cdr:y>0.27021</cdr:y>
    </cdr:to>
    <cdr:sp macro="" textlink="">
      <cdr:nvSpPr>
        <cdr:cNvPr id="10" name="TextBox 1">
          <a:extLst xmlns:a="http://schemas.openxmlformats.org/drawingml/2006/main">
            <a:ext uri="{FF2B5EF4-FFF2-40B4-BE49-F238E27FC236}">
              <a16:creationId xmlns:a16="http://schemas.microsoft.com/office/drawing/2014/main" id="{3EBEEF14-DCA7-B16B-8F87-C72230D2E8FF}"/>
            </a:ext>
          </a:extLst>
        </cdr:cNvPr>
        <cdr:cNvSpPr txBox="1"/>
      </cdr:nvSpPr>
      <cdr:spPr>
        <a:xfrm xmlns:a="http://schemas.openxmlformats.org/drawingml/2006/main" rot="17925343">
          <a:off x="9088929" y="503602"/>
          <a:ext cx="1082443" cy="6052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AU" sz="1100" b="1" kern="1200" dirty="0">
              <a:solidFill>
                <a:srgbClr val="C00000"/>
              </a:solidFill>
            </a:rPr>
            <a:t>202</a:t>
          </a:r>
          <a:r>
            <a:rPr lang="en-AU" b="1" kern="1200" dirty="0">
              <a:solidFill>
                <a:srgbClr val="C00000"/>
              </a:solidFill>
            </a:rPr>
            <a:t>5</a:t>
          </a:r>
          <a:endParaRPr lang="en-AU" sz="1100" b="1" kern="1200" dirty="0">
            <a:solidFill>
              <a:srgbClr val="C00000"/>
            </a:solidFill>
          </a:endParaRPr>
        </a:p>
        <a:p xmlns:a="http://schemas.openxmlformats.org/drawingml/2006/main">
          <a:pPr algn="ctr"/>
          <a:r>
            <a:rPr lang="en-AU" sz="1100" b="1" kern="1200" dirty="0">
              <a:solidFill>
                <a:srgbClr val="C00000"/>
              </a:solidFill>
            </a:rPr>
            <a:t>Boom: </a:t>
          </a:r>
        </a:p>
        <a:p xmlns:a="http://schemas.openxmlformats.org/drawingml/2006/main">
          <a:pPr algn="ctr"/>
          <a:r>
            <a:rPr lang="en-AU" sz="1100" b="1" kern="1200" dirty="0">
              <a:solidFill>
                <a:srgbClr val="C00000"/>
              </a:solidFill>
            </a:rPr>
            <a:t>TSXV catchup</a:t>
          </a:r>
        </a:p>
      </cdr:txBody>
    </cdr:sp>
  </cdr:relSizeAnchor>
</c:userShapes>
</file>

<file path=ppt/drawings/drawing2.xml><?xml version="1.0" encoding="utf-8"?>
<c:userShapes xmlns:c="http://schemas.openxmlformats.org/drawingml/2006/chart">
  <cdr:relSizeAnchor xmlns:cdr="http://schemas.openxmlformats.org/drawingml/2006/chartDrawing">
    <cdr:from>
      <cdr:x>0.11732</cdr:x>
      <cdr:y>0.58221</cdr:y>
    </cdr:from>
    <cdr:to>
      <cdr:x>0.62493</cdr:x>
      <cdr:y>0.65599</cdr:y>
    </cdr:to>
    <cdr:sp macro="" textlink="">
      <cdr:nvSpPr>
        <cdr:cNvPr id="2" name="TextBox 7">
          <a:extLst xmlns:a="http://schemas.openxmlformats.org/drawingml/2006/main">
            <a:ext uri="{FF2B5EF4-FFF2-40B4-BE49-F238E27FC236}">
              <a16:creationId xmlns:a16="http://schemas.microsoft.com/office/drawing/2014/main" id="{2BA5D15E-6C2C-1941-34CA-4F7EC5A8844F}"/>
            </a:ext>
          </a:extLst>
        </cdr:cNvPr>
        <cdr:cNvSpPr txBox="1"/>
      </cdr:nvSpPr>
      <cdr:spPr>
        <a:xfrm xmlns:a="http://schemas.openxmlformats.org/drawingml/2006/main">
          <a:off x="605808" y="2914564"/>
          <a:ext cx="2621230" cy="369332"/>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AU" dirty="0"/>
            <a:t>April 2025 US$9,868/oz</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4820"/>
          </a:xfrm>
          <a:prstGeom prst="rect">
            <a:avLst/>
          </a:prstGeom>
        </p:spPr>
        <p:txBody>
          <a:bodyPr vert="horz" lIns="93161" tIns="46580" rIns="93161" bIns="46580" rtlCol="0"/>
          <a:lstStyle>
            <a:lvl1pPr algn="l">
              <a:defRPr sz="1200"/>
            </a:lvl1pPr>
          </a:lstStyle>
          <a:p>
            <a:endParaRPr lang="en-US"/>
          </a:p>
        </p:txBody>
      </p:sp>
      <p:sp>
        <p:nvSpPr>
          <p:cNvPr id="3" name="Date Placeholder 2"/>
          <p:cNvSpPr>
            <a:spLocks noGrp="1"/>
          </p:cNvSpPr>
          <p:nvPr>
            <p:ph type="dt" idx="1"/>
          </p:nvPr>
        </p:nvSpPr>
        <p:spPr>
          <a:xfrm>
            <a:off x="3970939" y="2"/>
            <a:ext cx="3037840" cy="464820"/>
          </a:xfrm>
          <a:prstGeom prst="rect">
            <a:avLst/>
          </a:prstGeom>
        </p:spPr>
        <p:txBody>
          <a:bodyPr vert="horz" lIns="93161" tIns="46580" rIns="93161" bIns="46580" rtlCol="0"/>
          <a:lstStyle>
            <a:lvl1pPr algn="r">
              <a:defRPr sz="1200"/>
            </a:lvl1pPr>
          </a:lstStyle>
          <a:p>
            <a:fld id="{EE9EC0FA-BD8A-2848-AC83-6A07A8E70642}" type="datetimeFigureOut">
              <a:rPr lang="en-US" smtClean="0"/>
              <a:t>4/15/2026</a:t>
            </a:fld>
            <a:endParaRPr lang="en-US"/>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3161" tIns="46580" rIns="93161" bIns="4658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1" tIns="46580" rIns="93161" bIns="4658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1" y="8829968"/>
            <a:ext cx="3037840" cy="464820"/>
          </a:xfrm>
          <a:prstGeom prst="rect">
            <a:avLst/>
          </a:prstGeom>
        </p:spPr>
        <p:txBody>
          <a:bodyPr vert="horz" lIns="93161" tIns="46580" rIns="93161"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61" tIns="46580" rIns="93161" bIns="46580" rtlCol="0" anchor="b"/>
          <a:lstStyle>
            <a:lvl1pPr algn="r">
              <a:defRPr sz="1200"/>
            </a:lvl1pPr>
          </a:lstStyle>
          <a:p>
            <a:fld id="{B819DEA4-D92A-A943-BFE5-95A5A63160C9}" type="slidenum">
              <a:rPr lang="en-US" smtClean="0"/>
              <a:t>‹#›</a:t>
            </a:fld>
            <a:endParaRPr lang="en-US"/>
          </a:p>
        </p:txBody>
      </p:sp>
    </p:spTree>
    <p:extLst>
      <p:ext uri="{BB962C8B-B14F-4D97-AF65-F5344CB8AC3E}">
        <p14:creationId xmlns:p14="http://schemas.microsoft.com/office/powerpoint/2010/main" val="32668595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7200" y="477838"/>
            <a:ext cx="4243388" cy="2387600"/>
          </a:xfrm>
        </p:spPr>
      </p:sp>
      <p:sp>
        <p:nvSpPr>
          <p:cNvPr id="3" name="Notes Placeholder 2"/>
          <p:cNvSpPr>
            <a:spLocks noGrp="1"/>
          </p:cNvSpPr>
          <p:nvPr>
            <p:ph type="body" idx="1"/>
          </p:nvPr>
        </p:nvSpPr>
        <p:spPr/>
        <p:txBody>
          <a:bodyPr/>
          <a:lstStyle/>
          <a:p>
            <a:pPr defTabSz="445730">
              <a:defRPr/>
            </a:pPr>
            <a:endParaRPr lang="en-US" b="0" dirty="0"/>
          </a:p>
        </p:txBody>
      </p:sp>
      <p:sp>
        <p:nvSpPr>
          <p:cNvPr id="4" name="Slide Number Placeholder 3"/>
          <p:cNvSpPr>
            <a:spLocks noGrp="1"/>
          </p:cNvSpPr>
          <p:nvPr>
            <p:ph type="sldNum" sz="quarter" idx="10"/>
          </p:nvPr>
        </p:nvSpPr>
        <p:spPr/>
        <p:txBody>
          <a:bodyPr/>
          <a:lstStyle/>
          <a:p>
            <a:pPr defTabSz="445730">
              <a:defRPr/>
            </a:pPr>
            <a:fld id="{B819DEA4-D92A-A943-BFE5-95A5A63160C9}" type="slidenum">
              <a:rPr lang="en-US">
                <a:solidFill>
                  <a:prstClr val="black"/>
                </a:solidFill>
                <a:latin typeface="Calibri"/>
              </a:rPr>
              <a:pPr defTabSz="445730">
                <a:defRPr/>
              </a:pPr>
              <a:t>1</a:t>
            </a:fld>
            <a:endParaRPr lang="en-US" dirty="0">
              <a:solidFill>
                <a:prstClr val="black"/>
              </a:solidFill>
              <a:latin typeface="Calibri"/>
            </a:endParaRPr>
          </a:p>
        </p:txBody>
      </p:sp>
    </p:spTree>
    <p:extLst>
      <p:ext uri="{BB962C8B-B14F-4D97-AF65-F5344CB8AC3E}">
        <p14:creationId xmlns:p14="http://schemas.microsoft.com/office/powerpoint/2010/main" val="3285764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35BE0-CAFD-DC11-F4D2-735716542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9AAD0-2273-3D50-0845-FFE57C9FC95D}"/>
              </a:ext>
            </a:extLst>
          </p:cNvPr>
          <p:cNvSpPr>
            <a:spLocks noGrp="1" noRot="1" noChangeAspect="1"/>
          </p:cNvSpPr>
          <p:nvPr>
            <p:ph type="sldImg"/>
          </p:nvPr>
        </p:nvSpPr>
        <p:spPr>
          <a:xfrm>
            <a:off x="2697163" y="509588"/>
            <a:ext cx="4532312" cy="2549525"/>
          </a:xfrm>
        </p:spPr>
      </p:sp>
      <p:sp>
        <p:nvSpPr>
          <p:cNvPr id="3" name="Notes Placeholder 2">
            <a:extLst>
              <a:ext uri="{FF2B5EF4-FFF2-40B4-BE49-F238E27FC236}">
                <a16:creationId xmlns:a16="http://schemas.microsoft.com/office/drawing/2014/main" id="{F0027776-2B01-B40E-D067-2249D53E4C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6ADA22-704E-67C6-D491-FC8C85D310D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19DEA4-D92A-A943-BFE5-95A5A63160C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169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35BE0-CAFD-DC11-F4D2-735716542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9AAD0-2273-3D50-0845-FFE57C9FC95D}"/>
              </a:ext>
            </a:extLst>
          </p:cNvPr>
          <p:cNvSpPr>
            <a:spLocks noGrp="1" noRot="1" noChangeAspect="1"/>
          </p:cNvSpPr>
          <p:nvPr>
            <p:ph type="sldImg"/>
          </p:nvPr>
        </p:nvSpPr>
        <p:spPr>
          <a:xfrm>
            <a:off x="2697163" y="509588"/>
            <a:ext cx="4532312" cy="2549525"/>
          </a:xfrm>
        </p:spPr>
      </p:sp>
      <p:sp>
        <p:nvSpPr>
          <p:cNvPr id="3" name="Notes Placeholder 2">
            <a:extLst>
              <a:ext uri="{FF2B5EF4-FFF2-40B4-BE49-F238E27FC236}">
                <a16:creationId xmlns:a16="http://schemas.microsoft.com/office/drawing/2014/main" id="{F0027776-2B01-B40E-D067-2249D53E4C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6ADA22-704E-67C6-D491-FC8C85D310D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19DEA4-D92A-A943-BFE5-95A5A63160C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2255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35BE0-CAFD-DC11-F4D2-735716542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9AAD0-2273-3D50-0845-FFE57C9FC95D}"/>
              </a:ext>
            </a:extLst>
          </p:cNvPr>
          <p:cNvSpPr>
            <a:spLocks noGrp="1" noRot="1" noChangeAspect="1"/>
          </p:cNvSpPr>
          <p:nvPr>
            <p:ph type="sldImg"/>
          </p:nvPr>
        </p:nvSpPr>
        <p:spPr>
          <a:xfrm>
            <a:off x="2697163" y="509588"/>
            <a:ext cx="4532312" cy="2549525"/>
          </a:xfrm>
        </p:spPr>
      </p:sp>
      <p:sp>
        <p:nvSpPr>
          <p:cNvPr id="3" name="Notes Placeholder 2">
            <a:extLst>
              <a:ext uri="{FF2B5EF4-FFF2-40B4-BE49-F238E27FC236}">
                <a16:creationId xmlns:a16="http://schemas.microsoft.com/office/drawing/2014/main" id="{F0027776-2B01-B40E-D067-2249D53E4C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6ADA22-704E-67C6-D491-FC8C85D310D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19DEA4-D92A-A943-BFE5-95A5A63160C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0696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D2BB8-5A27-C7EF-7604-064E7B41EE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9DAD9C-A539-B829-64C9-0EAB463B78FC}"/>
              </a:ext>
            </a:extLst>
          </p:cNvPr>
          <p:cNvSpPr>
            <a:spLocks noGrp="1" noRot="1" noChangeAspect="1"/>
          </p:cNvSpPr>
          <p:nvPr>
            <p:ph type="sldImg"/>
          </p:nvPr>
        </p:nvSpPr>
        <p:spPr>
          <a:xfrm>
            <a:off x="2697163" y="509588"/>
            <a:ext cx="4532312" cy="2549525"/>
          </a:xfrm>
        </p:spPr>
      </p:sp>
      <p:sp>
        <p:nvSpPr>
          <p:cNvPr id="3" name="Notes Placeholder 2">
            <a:extLst>
              <a:ext uri="{FF2B5EF4-FFF2-40B4-BE49-F238E27FC236}">
                <a16:creationId xmlns:a16="http://schemas.microsoft.com/office/drawing/2014/main" id="{B4C74342-0E17-6251-4D4E-E1BE6C8A26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6B8B872-5E89-2D90-E4C8-0258487E6FE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19DEA4-D92A-A943-BFE5-95A5A63160C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2349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CD836-1667-9E31-1FBA-DB090807AF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A6141-DA48-251C-8275-EC699E23F4DB}"/>
              </a:ext>
            </a:extLst>
          </p:cNvPr>
          <p:cNvSpPr>
            <a:spLocks noGrp="1" noRot="1" noChangeAspect="1"/>
          </p:cNvSpPr>
          <p:nvPr>
            <p:ph type="sldImg"/>
          </p:nvPr>
        </p:nvSpPr>
        <p:spPr>
          <a:xfrm>
            <a:off x="2697163" y="509588"/>
            <a:ext cx="4532312" cy="2549525"/>
          </a:xfrm>
        </p:spPr>
      </p:sp>
      <p:sp>
        <p:nvSpPr>
          <p:cNvPr id="3" name="Notes Placeholder 2">
            <a:extLst>
              <a:ext uri="{FF2B5EF4-FFF2-40B4-BE49-F238E27FC236}">
                <a16:creationId xmlns:a16="http://schemas.microsoft.com/office/drawing/2014/main" id="{A0CE42A7-5845-6CE8-400C-63ADFE3F15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21D047-CDB1-ABF3-B476-6D7D2E3208D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19DEA4-D92A-A943-BFE5-95A5A63160C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8453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40E09-F6C3-293E-DDB7-C8CCE4A242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B47D4E-062E-79BC-2EA8-C8EDE678C1AF}"/>
              </a:ext>
            </a:extLst>
          </p:cNvPr>
          <p:cNvSpPr>
            <a:spLocks noGrp="1" noRot="1" noChangeAspect="1"/>
          </p:cNvSpPr>
          <p:nvPr>
            <p:ph type="sldImg"/>
          </p:nvPr>
        </p:nvSpPr>
        <p:spPr>
          <a:xfrm>
            <a:off x="2697163" y="509588"/>
            <a:ext cx="4532312" cy="2549525"/>
          </a:xfrm>
        </p:spPr>
      </p:sp>
      <p:sp>
        <p:nvSpPr>
          <p:cNvPr id="3" name="Notes Placeholder 2">
            <a:extLst>
              <a:ext uri="{FF2B5EF4-FFF2-40B4-BE49-F238E27FC236}">
                <a16:creationId xmlns:a16="http://schemas.microsoft.com/office/drawing/2014/main" id="{1B30DBE4-1557-98F3-EAF5-10BA0CF5800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6162D8A-D91A-8764-B398-FCAE7B8A532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19DEA4-D92A-A943-BFE5-95A5A63160C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348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35BE0-CAFD-DC11-F4D2-735716542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9AAD0-2273-3D50-0845-FFE57C9FC95D}"/>
              </a:ext>
            </a:extLst>
          </p:cNvPr>
          <p:cNvSpPr>
            <a:spLocks noGrp="1" noRot="1" noChangeAspect="1"/>
          </p:cNvSpPr>
          <p:nvPr>
            <p:ph type="sldImg"/>
          </p:nvPr>
        </p:nvSpPr>
        <p:spPr>
          <a:xfrm>
            <a:off x="2697163" y="509588"/>
            <a:ext cx="4532312" cy="2549525"/>
          </a:xfrm>
        </p:spPr>
      </p:sp>
      <p:sp>
        <p:nvSpPr>
          <p:cNvPr id="3" name="Notes Placeholder 2">
            <a:extLst>
              <a:ext uri="{FF2B5EF4-FFF2-40B4-BE49-F238E27FC236}">
                <a16:creationId xmlns:a16="http://schemas.microsoft.com/office/drawing/2014/main" id="{F0027776-2B01-B40E-D067-2249D53E4C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6ADA22-704E-67C6-D491-FC8C85D310D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19DEA4-D92A-A943-BFE5-95A5A63160C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4936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35BE0-CAFD-DC11-F4D2-735716542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9AAD0-2273-3D50-0845-FFE57C9FC95D}"/>
              </a:ext>
            </a:extLst>
          </p:cNvPr>
          <p:cNvSpPr>
            <a:spLocks noGrp="1" noRot="1" noChangeAspect="1"/>
          </p:cNvSpPr>
          <p:nvPr>
            <p:ph type="sldImg"/>
          </p:nvPr>
        </p:nvSpPr>
        <p:spPr>
          <a:xfrm>
            <a:off x="2697163" y="509588"/>
            <a:ext cx="4532312" cy="2549525"/>
          </a:xfrm>
        </p:spPr>
      </p:sp>
      <p:sp>
        <p:nvSpPr>
          <p:cNvPr id="3" name="Notes Placeholder 2">
            <a:extLst>
              <a:ext uri="{FF2B5EF4-FFF2-40B4-BE49-F238E27FC236}">
                <a16:creationId xmlns:a16="http://schemas.microsoft.com/office/drawing/2014/main" id="{F0027776-2B01-B40E-D067-2249D53E4C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6ADA22-704E-67C6-D491-FC8C85D310D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19DEA4-D92A-A943-BFE5-95A5A63160C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3128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35BE0-CAFD-DC11-F4D2-735716542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9AAD0-2273-3D50-0845-FFE57C9FC95D}"/>
              </a:ext>
            </a:extLst>
          </p:cNvPr>
          <p:cNvSpPr>
            <a:spLocks noGrp="1" noRot="1" noChangeAspect="1"/>
          </p:cNvSpPr>
          <p:nvPr>
            <p:ph type="sldImg"/>
          </p:nvPr>
        </p:nvSpPr>
        <p:spPr>
          <a:xfrm>
            <a:off x="2697163" y="509588"/>
            <a:ext cx="4532312" cy="2549525"/>
          </a:xfrm>
        </p:spPr>
      </p:sp>
      <p:sp>
        <p:nvSpPr>
          <p:cNvPr id="3" name="Notes Placeholder 2">
            <a:extLst>
              <a:ext uri="{FF2B5EF4-FFF2-40B4-BE49-F238E27FC236}">
                <a16:creationId xmlns:a16="http://schemas.microsoft.com/office/drawing/2014/main" id="{F0027776-2B01-B40E-D067-2249D53E4C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6ADA22-704E-67C6-D491-FC8C85D310D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19DEA4-D92A-A943-BFE5-95A5A63160C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8999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35BE0-CAFD-DC11-F4D2-735716542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9AAD0-2273-3D50-0845-FFE57C9FC95D}"/>
              </a:ext>
            </a:extLst>
          </p:cNvPr>
          <p:cNvSpPr>
            <a:spLocks noGrp="1" noRot="1" noChangeAspect="1"/>
          </p:cNvSpPr>
          <p:nvPr>
            <p:ph type="sldImg"/>
          </p:nvPr>
        </p:nvSpPr>
        <p:spPr>
          <a:xfrm>
            <a:off x="2697163" y="509588"/>
            <a:ext cx="4532312" cy="2549525"/>
          </a:xfrm>
        </p:spPr>
      </p:sp>
      <p:sp>
        <p:nvSpPr>
          <p:cNvPr id="3" name="Notes Placeholder 2">
            <a:extLst>
              <a:ext uri="{FF2B5EF4-FFF2-40B4-BE49-F238E27FC236}">
                <a16:creationId xmlns:a16="http://schemas.microsoft.com/office/drawing/2014/main" id="{F0027776-2B01-B40E-D067-2249D53E4C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6ADA22-704E-67C6-D491-FC8C85D310D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19DEA4-D92A-A943-BFE5-95A5A63160C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148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35BE0-CAFD-DC11-F4D2-735716542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9AAD0-2273-3D50-0845-FFE57C9FC95D}"/>
              </a:ext>
            </a:extLst>
          </p:cNvPr>
          <p:cNvSpPr>
            <a:spLocks noGrp="1" noRot="1" noChangeAspect="1"/>
          </p:cNvSpPr>
          <p:nvPr>
            <p:ph type="sldImg"/>
          </p:nvPr>
        </p:nvSpPr>
        <p:spPr>
          <a:xfrm>
            <a:off x="2697163" y="509588"/>
            <a:ext cx="4532312" cy="2549525"/>
          </a:xfrm>
        </p:spPr>
      </p:sp>
      <p:sp>
        <p:nvSpPr>
          <p:cNvPr id="3" name="Notes Placeholder 2">
            <a:extLst>
              <a:ext uri="{FF2B5EF4-FFF2-40B4-BE49-F238E27FC236}">
                <a16:creationId xmlns:a16="http://schemas.microsoft.com/office/drawing/2014/main" id="{F0027776-2B01-B40E-D067-2249D53E4C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6ADA22-704E-67C6-D491-FC8C85D310D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19DEA4-D92A-A943-BFE5-95A5A63160C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6996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35BE0-CAFD-DC11-F4D2-735716542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9AAD0-2273-3D50-0845-FFE57C9FC95D}"/>
              </a:ext>
            </a:extLst>
          </p:cNvPr>
          <p:cNvSpPr>
            <a:spLocks noGrp="1" noRot="1" noChangeAspect="1"/>
          </p:cNvSpPr>
          <p:nvPr>
            <p:ph type="sldImg"/>
          </p:nvPr>
        </p:nvSpPr>
        <p:spPr>
          <a:xfrm>
            <a:off x="2697163" y="509588"/>
            <a:ext cx="4532312" cy="2549525"/>
          </a:xfrm>
        </p:spPr>
      </p:sp>
      <p:sp>
        <p:nvSpPr>
          <p:cNvPr id="3" name="Notes Placeholder 2">
            <a:extLst>
              <a:ext uri="{FF2B5EF4-FFF2-40B4-BE49-F238E27FC236}">
                <a16:creationId xmlns:a16="http://schemas.microsoft.com/office/drawing/2014/main" id="{F0027776-2B01-B40E-D067-2249D53E4C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6ADA22-704E-67C6-D491-FC8C85D310D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19DEA4-D92A-A943-BFE5-95A5A63160C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1336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35BE0-CAFD-DC11-F4D2-735716542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9AAD0-2273-3D50-0845-FFE57C9FC95D}"/>
              </a:ext>
            </a:extLst>
          </p:cNvPr>
          <p:cNvSpPr>
            <a:spLocks noGrp="1" noRot="1" noChangeAspect="1"/>
          </p:cNvSpPr>
          <p:nvPr>
            <p:ph type="sldImg"/>
          </p:nvPr>
        </p:nvSpPr>
        <p:spPr>
          <a:xfrm>
            <a:off x="2697163" y="509588"/>
            <a:ext cx="4532312" cy="2549525"/>
          </a:xfrm>
        </p:spPr>
      </p:sp>
      <p:sp>
        <p:nvSpPr>
          <p:cNvPr id="3" name="Notes Placeholder 2">
            <a:extLst>
              <a:ext uri="{FF2B5EF4-FFF2-40B4-BE49-F238E27FC236}">
                <a16:creationId xmlns:a16="http://schemas.microsoft.com/office/drawing/2014/main" id="{F0027776-2B01-B40E-D067-2249D53E4C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6ADA22-704E-67C6-D491-FC8C85D310D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19DEA4-D92A-A943-BFE5-95A5A63160C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0974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35BE0-CAFD-DC11-F4D2-735716542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9AAD0-2273-3D50-0845-FFE57C9FC95D}"/>
              </a:ext>
            </a:extLst>
          </p:cNvPr>
          <p:cNvSpPr>
            <a:spLocks noGrp="1" noRot="1" noChangeAspect="1"/>
          </p:cNvSpPr>
          <p:nvPr>
            <p:ph type="sldImg"/>
          </p:nvPr>
        </p:nvSpPr>
        <p:spPr>
          <a:xfrm>
            <a:off x="2697163" y="509588"/>
            <a:ext cx="4532312" cy="2549525"/>
          </a:xfrm>
        </p:spPr>
      </p:sp>
      <p:sp>
        <p:nvSpPr>
          <p:cNvPr id="3" name="Notes Placeholder 2">
            <a:extLst>
              <a:ext uri="{FF2B5EF4-FFF2-40B4-BE49-F238E27FC236}">
                <a16:creationId xmlns:a16="http://schemas.microsoft.com/office/drawing/2014/main" id="{F0027776-2B01-B40E-D067-2249D53E4C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6ADA22-704E-67C6-D491-FC8C85D310D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19DEA4-D92A-A943-BFE5-95A5A63160C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0729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35BE0-CAFD-DC11-F4D2-735716542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9AAD0-2273-3D50-0845-FFE57C9FC95D}"/>
              </a:ext>
            </a:extLst>
          </p:cNvPr>
          <p:cNvSpPr>
            <a:spLocks noGrp="1" noRot="1" noChangeAspect="1"/>
          </p:cNvSpPr>
          <p:nvPr>
            <p:ph type="sldImg"/>
          </p:nvPr>
        </p:nvSpPr>
        <p:spPr>
          <a:xfrm>
            <a:off x="2697163" y="509588"/>
            <a:ext cx="4532312" cy="2549525"/>
          </a:xfrm>
        </p:spPr>
      </p:sp>
      <p:sp>
        <p:nvSpPr>
          <p:cNvPr id="3" name="Notes Placeholder 2">
            <a:extLst>
              <a:ext uri="{FF2B5EF4-FFF2-40B4-BE49-F238E27FC236}">
                <a16:creationId xmlns:a16="http://schemas.microsoft.com/office/drawing/2014/main" id="{F0027776-2B01-B40E-D067-2249D53E4C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6ADA22-704E-67C6-D491-FC8C85D310D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19DEA4-D92A-A943-BFE5-95A5A63160C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263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35BE0-CAFD-DC11-F4D2-735716542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9AAD0-2273-3D50-0845-FFE57C9FC95D}"/>
              </a:ext>
            </a:extLst>
          </p:cNvPr>
          <p:cNvSpPr>
            <a:spLocks noGrp="1" noRot="1" noChangeAspect="1"/>
          </p:cNvSpPr>
          <p:nvPr>
            <p:ph type="sldImg"/>
          </p:nvPr>
        </p:nvSpPr>
        <p:spPr>
          <a:xfrm>
            <a:off x="2697163" y="509588"/>
            <a:ext cx="4532312" cy="2549525"/>
          </a:xfrm>
        </p:spPr>
      </p:sp>
      <p:sp>
        <p:nvSpPr>
          <p:cNvPr id="3" name="Notes Placeholder 2">
            <a:extLst>
              <a:ext uri="{FF2B5EF4-FFF2-40B4-BE49-F238E27FC236}">
                <a16:creationId xmlns:a16="http://schemas.microsoft.com/office/drawing/2014/main" id="{F0027776-2B01-B40E-D067-2249D53E4C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6ADA22-704E-67C6-D491-FC8C85D310D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19DEA4-D92A-A943-BFE5-95A5A63160C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4108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35BE0-CAFD-DC11-F4D2-735716542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9AAD0-2273-3D50-0845-FFE57C9FC95D}"/>
              </a:ext>
            </a:extLst>
          </p:cNvPr>
          <p:cNvSpPr>
            <a:spLocks noGrp="1" noRot="1" noChangeAspect="1"/>
          </p:cNvSpPr>
          <p:nvPr>
            <p:ph type="sldImg"/>
          </p:nvPr>
        </p:nvSpPr>
        <p:spPr>
          <a:xfrm>
            <a:off x="2697163" y="509588"/>
            <a:ext cx="4532312" cy="2549525"/>
          </a:xfrm>
        </p:spPr>
      </p:sp>
      <p:sp>
        <p:nvSpPr>
          <p:cNvPr id="3" name="Notes Placeholder 2">
            <a:extLst>
              <a:ext uri="{FF2B5EF4-FFF2-40B4-BE49-F238E27FC236}">
                <a16:creationId xmlns:a16="http://schemas.microsoft.com/office/drawing/2014/main" id="{F0027776-2B01-B40E-D067-2249D53E4C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6ADA22-704E-67C6-D491-FC8C85D310D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19DEA4-D92A-A943-BFE5-95A5A63160C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1501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8491D-93B2-FE7D-A7BF-733AC6E0A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DD49F8-D029-42C4-C579-B464A03B48B1}"/>
              </a:ext>
            </a:extLst>
          </p:cNvPr>
          <p:cNvSpPr>
            <a:spLocks noGrp="1" noRot="1" noChangeAspect="1"/>
          </p:cNvSpPr>
          <p:nvPr>
            <p:ph type="sldImg"/>
          </p:nvPr>
        </p:nvSpPr>
        <p:spPr>
          <a:xfrm>
            <a:off x="2697163" y="509588"/>
            <a:ext cx="4532312" cy="2549525"/>
          </a:xfrm>
        </p:spPr>
      </p:sp>
      <p:sp>
        <p:nvSpPr>
          <p:cNvPr id="3" name="Notes Placeholder 2">
            <a:extLst>
              <a:ext uri="{FF2B5EF4-FFF2-40B4-BE49-F238E27FC236}">
                <a16:creationId xmlns:a16="http://schemas.microsoft.com/office/drawing/2014/main" id="{D431F782-A099-DB89-0383-3BCDFB65F7A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3D258F-A82C-FB63-E3AE-EF4A2523CF1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19DEA4-D92A-A943-BFE5-95A5A63160C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1381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35BE0-CAFD-DC11-F4D2-735716542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9AAD0-2273-3D50-0845-FFE57C9FC95D}"/>
              </a:ext>
            </a:extLst>
          </p:cNvPr>
          <p:cNvSpPr>
            <a:spLocks noGrp="1" noRot="1" noChangeAspect="1"/>
          </p:cNvSpPr>
          <p:nvPr>
            <p:ph type="sldImg"/>
          </p:nvPr>
        </p:nvSpPr>
        <p:spPr>
          <a:xfrm>
            <a:off x="2697163" y="509588"/>
            <a:ext cx="4532312" cy="2549525"/>
          </a:xfrm>
        </p:spPr>
      </p:sp>
      <p:sp>
        <p:nvSpPr>
          <p:cNvPr id="3" name="Notes Placeholder 2">
            <a:extLst>
              <a:ext uri="{FF2B5EF4-FFF2-40B4-BE49-F238E27FC236}">
                <a16:creationId xmlns:a16="http://schemas.microsoft.com/office/drawing/2014/main" id="{F0027776-2B01-B40E-D067-2249D53E4C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6ADA22-704E-67C6-D491-FC8C85D310D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19DEA4-D92A-A943-BFE5-95A5A63160C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19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48474-2492-3BB1-12DB-33DD1490B2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6154D6-0307-0C3C-0D3F-7B380D22994F}"/>
              </a:ext>
            </a:extLst>
          </p:cNvPr>
          <p:cNvSpPr>
            <a:spLocks noGrp="1" noRot="1" noChangeAspect="1"/>
          </p:cNvSpPr>
          <p:nvPr>
            <p:ph type="sldImg"/>
          </p:nvPr>
        </p:nvSpPr>
        <p:spPr>
          <a:xfrm>
            <a:off x="2697163" y="509588"/>
            <a:ext cx="4532312" cy="2549525"/>
          </a:xfrm>
        </p:spPr>
      </p:sp>
      <p:sp>
        <p:nvSpPr>
          <p:cNvPr id="3" name="Notes Placeholder 2">
            <a:extLst>
              <a:ext uri="{FF2B5EF4-FFF2-40B4-BE49-F238E27FC236}">
                <a16:creationId xmlns:a16="http://schemas.microsoft.com/office/drawing/2014/main" id="{0523BAED-693C-F770-28E0-4F6C2B83175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0AC44CD-80C4-CD30-9496-1A272BEB3F6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19DEA4-D92A-A943-BFE5-95A5A63160C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908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35BE0-CAFD-DC11-F4D2-735716542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9AAD0-2273-3D50-0845-FFE57C9FC95D}"/>
              </a:ext>
            </a:extLst>
          </p:cNvPr>
          <p:cNvSpPr>
            <a:spLocks noGrp="1" noRot="1" noChangeAspect="1"/>
          </p:cNvSpPr>
          <p:nvPr>
            <p:ph type="sldImg"/>
          </p:nvPr>
        </p:nvSpPr>
        <p:spPr>
          <a:xfrm>
            <a:off x="2697163" y="509588"/>
            <a:ext cx="4532312" cy="2549525"/>
          </a:xfrm>
        </p:spPr>
      </p:sp>
      <p:sp>
        <p:nvSpPr>
          <p:cNvPr id="3" name="Notes Placeholder 2">
            <a:extLst>
              <a:ext uri="{FF2B5EF4-FFF2-40B4-BE49-F238E27FC236}">
                <a16:creationId xmlns:a16="http://schemas.microsoft.com/office/drawing/2014/main" id="{F0027776-2B01-B40E-D067-2249D53E4C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6ADA22-704E-67C6-D491-FC8C85D310D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19DEA4-D92A-A943-BFE5-95A5A63160C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9897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E96030-1B29-834F-B55D-163FE1611974}" type="datetime1">
              <a:rPr lang="en-US" smtClean="0"/>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E6DD0E-D47B-0C44-9F1B-CEA8A112A814}" type="slidenum">
              <a:rPr lang="en-US" smtClean="0"/>
              <a:t>‹#›</a:t>
            </a:fld>
            <a:endParaRPr lang="en-US" dirty="0"/>
          </a:p>
        </p:txBody>
      </p:sp>
    </p:spTree>
    <p:extLst>
      <p:ext uri="{BB962C8B-B14F-4D97-AF65-F5344CB8AC3E}">
        <p14:creationId xmlns:p14="http://schemas.microsoft.com/office/powerpoint/2010/main" val="2933127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A84A24-E137-7D4A-8DFB-801191A302BB}" type="datetime1">
              <a:rPr lang="en-US" smtClean="0"/>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E6DD0E-D47B-0C44-9F1B-CEA8A112A814}" type="slidenum">
              <a:rPr lang="en-US" smtClean="0"/>
              <a:t>‹#›</a:t>
            </a:fld>
            <a:endParaRPr lang="en-US" dirty="0"/>
          </a:p>
        </p:txBody>
      </p:sp>
    </p:spTree>
    <p:extLst>
      <p:ext uri="{BB962C8B-B14F-4D97-AF65-F5344CB8AC3E}">
        <p14:creationId xmlns:p14="http://schemas.microsoft.com/office/powerpoint/2010/main" val="4154673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9BCB1-DD06-9D47-ABC6-9A62655E9E0B}" type="datetime1">
              <a:rPr lang="en-US" smtClean="0"/>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E6DD0E-D47B-0C44-9F1B-CEA8A112A814}" type="slidenum">
              <a:rPr lang="en-US" smtClean="0"/>
              <a:t>‹#›</a:t>
            </a:fld>
            <a:endParaRPr lang="en-US" dirty="0"/>
          </a:p>
        </p:txBody>
      </p:sp>
    </p:spTree>
    <p:extLst>
      <p:ext uri="{BB962C8B-B14F-4D97-AF65-F5344CB8AC3E}">
        <p14:creationId xmlns:p14="http://schemas.microsoft.com/office/powerpoint/2010/main" val="210038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C8DE10-5FD2-2741-9DC4-06FADCD86F00}" type="datetime1">
              <a:rPr lang="en-US" smtClean="0"/>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E6DD0E-D47B-0C44-9F1B-CEA8A112A814}" type="slidenum">
              <a:rPr lang="en-US" smtClean="0"/>
              <a:t>‹#›</a:t>
            </a:fld>
            <a:endParaRPr lang="en-US" dirty="0"/>
          </a:p>
        </p:txBody>
      </p:sp>
    </p:spTree>
    <p:extLst>
      <p:ext uri="{BB962C8B-B14F-4D97-AF65-F5344CB8AC3E}">
        <p14:creationId xmlns:p14="http://schemas.microsoft.com/office/powerpoint/2010/main" val="269762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B2B04B-1803-5340-86B5-3CD2E9E0588F}" type="datetime1">
              <a:rPr lang="en-US" smtClean="0"/>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E6DD0E-D47B-0C44-9F1B-CEA8A112A814}" type="slidenum">
              <a:rPr lang="en-US" smtClean="0"/>
              <a:t>‹#›</a:t>
            </a:fld>
            <a:endParaRPr lang="en-US" dirty="0"/>
          </a:p>
        </p:txBody>
      </p:sp>
    </p:spTree>
    <p:extLst>
      <p:ext uri="{BB962C8B-B14F-4D97-AF65-F5344CB8AC3E}">
        <p14:creationId xmlns:p14="http://schemas.microsoft.com/office/powerpoint/2010/main" val="16781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2128B7-1F6E-E24F-AF71-B632A61DC629}" type="datetime1">
              <a:rPr lang="en-US" smtClean="0"/>
              <a:t>4/15/2026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E6DD0E-D47B-0C44-9F1B-CEA8A112A814}" type="slidenum">
              <a:rPr lang="en-US" smtClean="0"/>
              <a:t>‹#›</a:t>
            </a:fld>
            <a:endParaRPr lang="en-US" dirty="0"/>
          </a:p>
        </p:txBody>
      </p:sp>
    </p:spTree>
    <p:extLst>
      <p:ext uri="{BB962C8B-B14F-4D97-AF65-F5344CB8AC3E}">
        <p14:creationId xmlns:p14="http://schemas.microsoft.com/office/powerpoint/2010/main" val="94947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002991-BD64-B648-8A85-9D73FF7C773F}" type="datetime1">
              <a:rPr lang="en-US" smtClean="0"/>
              <a:t>4/15/2026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E6DD0E-D47B-0C44-9F1B-CEA8A112A814}" type="slidenum">
              <a:rPr lang="en-US" smtClean="0"/>
              <a:t>‹#›</a:t>
            </a:fld>
            <a:endParaRPr lang="en-US" dirty="0"/>
          </a:p>
        </p:txBody>
      </p:sp>
    </p:spTree>
    <p:extLst>
      <p:ext uri="{BB962C8B-B14F-4D97-AF65-F5344CB8AC3E}">
        <p14:creationId xmlns:p14="http://schemas.microsoft.com/office/powerpoint/2010/main" val="2529599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56EB82-D91F-B444-8D94-F3E2D652B86A}" type="datetime1">
              <a:rPr lang="en-US" smtClean="0"/>
              <a:t>4/15/2026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E6DD0E-D47B-0C44-9F1B-CEA8A112A814}" type="slidenum">
              <a:rPr lang="en-US" smtClean="0"/>
              <a:t>‹#›</a:t>
            </a:fld>
            <a:endParaRPr lang="en-US" dirty="0"/>
          </a:p>
        </p:txBody>
      </p:sp>
    </p:spTree>
    <p:extLst>
      <p:ext uri="{BB962C8B-B14F-4D97-AF65-F5344CB8AC3E}">
        <p14:creationId xmlns:p14="http://schemas.microsoft.com/office/powerpoint/2010/main" val="357009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119CB-3548-3B49-B59F-341D71CA5D1F}" type="datetime1">
              <a:rPr lang="en-US" smtClean="0"/>
              <a:t>4/15/2026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E6DD0E-D47B-0C44-9F1B-CEA8A112A814}" type="slidenum">
              <a:rPr lang="en-US" smtClean="0"/>
              <a:t>‹#›</a:t>
            </a:fld>
            <a:endParaRPr lang="en-US" dirty="0"/>
          </a:p>
        </p:txBody>
      </p:sp>
    </p:spTree>
    <p:extLst>
      <p:ext uri="{BB962C8B-B14F-4D97-AF65-F5344CB8AC3E}">
        <p14:creationId xmlns:p14="http://schemas.microsoft.com/office/powerpoint/2010/main" val="3185865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2E51AB4-AA83-1A44-8EA9-9005A20D1454}" type="datetime1">
              <a:rPr lang="en-US" smtClean="0"/>
              <a:t>4/15/2026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E6DD0E-D47B-0C44-9F1B-CEA8A112A814}" type="slidenum">
              <a:rPr lang="en-US" smtClean="0"/>
              <a:t>‹#›</a:t>
            </a:fld>
            <a:endParaRPr lang="en-US" dirty="0"/>
          </a:p>
        </p:txBody>
      </p:sp>
    </p:spTree>
    <p:extLst>
      <p:ext uri="{BB962C8B-B14F-4D97-AF65-F5344CB8AC3E}">
        <p14:creationId xmlns:p14="http://schemas.microsoft.com/office/powerpoint/2010/main" val="2012944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4E1771E-FDAD-7E4C-B62F-F51DECA87CFF}" type="datetime1">
              <a:rPr lang="en-US" smtClean="0"/>
              <a:t>4/15/2026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E6DD0E-D47B-0C44-9F1B-CEA8A112A814}" type="slidenum">
              <a:rPr lang="en-US" smtClean="0"/>
              <a:t>‹#›</a:t>
            </a:fld>
            <a:endParaRPr lang="en-US" dirty="0"/>
          </a:p>
        </p:txBody>
      </p:sp>
    </p:spTree>
    <p:extLst>
      <p:ext uri="{BB962C8B-B14F-4D97-AF65-F5344CB8AC3E}">
        <p14:creationId xmlns:p14="http://schemas.microsoft.com/office/powerpoint/2010/main" val="2467258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CB613-1118-C74A-9661-8C6E9ACAB0A1}" type="datetime1">
              <a:rPr lang="en-US" smtClean="0"/>
              <a:t>4/15/2026</a:t>
            </a:fld>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6DD0E-D47B-0C44-9F1B-CEA8A112A814}" type="slidenum">
              <a:rPr lang="en-US" smtClean="0"/>
              <a:t>‹#›</a:t>
            </a:fld>
            <a:endParaRPr lang="en-US" dirty="0"/>
          </a:p>
        </p:txBody>
      </p:sp>
    </p:spTree>
    <p:extLst>
      <p:ext uri="{BB962C8B-B14F-4D97-AF65-F5344CB8AC3E}">
        <p14:creationId xmlns:p14="http://schemas.microsoft.com/office/powerpoint/2010/main" val="32500144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constantinia.blogspot.com/" TargetMode="External"/><Relationship Id="rId5" Type="http://schemas.openxmlformats.org/officeDocument/2006/relationships/image" Target="../media/image14.jpg"/><Relationship Id="rId4" Type="http://schemas.openxmlformats.org/officeDocument/2006/relationships/hyperlink" Target="https://habitatadvocate.com.au/australian-koalas-threatened-by-australians/"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23.xml"/><Relationship Id="rId4" Type="http://schemas.openxmlformats.org/officeDocument/2006/relationships/chart" Target="../charts/chart22.xml"/></Relationships>
</file>

<file path=ppt/slides/_rels/slide1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26.xml"/><Relationship Id="rId4" Type="http://schemas.openxmlformats.org/officeDocument/2006/relationships/chart" Target="../charts/char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21.xml.rels><?xml version="1.0" encoding="UTF-8" standalone="yes"?>
<Relationships xmlns="http://schemas.openxmlformats.org/package/2006/relationships"><Relationship Id="rId3" Type="http://schemas.openxmlformats.org/officeDocument/2006/relationships/chart" Target="../charts/chart29.xml"/><Relationship Id="rId7" Type="http://schemas.openxmlformats.org/officeDocument/2006/relationships/hyperlink" Target="https://bibliodyssey.blogspot.com/2009_08_09_archive.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pixabay.com/en/bear-brown-bear-wildlife-nature-1903099/" TargetMode="Externa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631" y="2392476"/>
            <a:ext cx="11996738" cy="757989"/>
          </a:xfrm>
        </p:spPr>
        <p:txBody>
          <a:bodyPr>
            <a:noAutofit/>
          </a:bodyPr>
          <a:lstStyle/>
          <a:p>
            <a:r>
              <a:rPr lang="en-US" sz="2800" dirty="0">
                <a:solidFill>
                  <a:srgbClr val="EAAA27"/>
                </a:solidFill>
                <a:cs typeface="Calibri" panose="020F0502020204030204" pitchFamily="34" charset="0"/>
              </a:rPr>
              <a:t>LOWELL RESOURCES FUND</a:t>
            </a:r>
          </a:p>
        </p:txBody>
      </p:sp>
      <p:sp>
        <p:nvSpPr>
          <p:cNvPr id="7" name="Title 1"/>
          <p:cNvSpPr txBox="1">
            <a:spLocks/>
          </p:cNvSpPr>
          <p:nvPr/>
        </p:nvSpPr>
        <p:spPr>
          <a:xfrm>
            <a:off x="97631" y="2975785"/>
            <a:ext cx="11996738" cy="4315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a:solidFill>
                  <a:prstClr val="white"/>
                </a:solidFill>
                <a:latin typeface="Arial"/>
                <a:cs typeface="Calibri" panose="020F0502020204030204" pitchFamily="34" charset="0"/>
              </a:rPr>
              <a:t>PRESENTATION TO MINING FORUM EUROPE APRIL 2026</a:t>
            </a:r>
          </a:p>
        </p:txBody>
      </p:sp>
      <p:sp>
        <p:nvSpPr>
          <p:cNvPr id="4" name="Title 1"/>
          <p:cNvSpPr txBox="1">
            <a:spLocks/>
          </p:cNvSpPr>
          <p:nvPr/>
        </p:nvSpPr>
        <p:spPr>
          <a:xfrm>
            <a:off x="5418931" y="6426440"/>
            <a:ext cx="6426200" cy="4315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400" dirty="0">
                <a:solidFill>
                  <a:srgbClr val="EAAA27"/>
                </a:solidFill>
                <a:latin typeface="Arial"/>
                <a:cs typeface="Calibri" panose="020F0502020204030204" pitchFamily="34" charset="0"/>
              </a:rPr>
              <a:t>ABN 36 006 769 982  </a:t>
            </a:r>
            <a:r>
              <a:rPr lang="en-US" sz="1400" dirty="0">
                <a:solidFill>
                  <a:prstClr val="white"/>
                </a:solidFill>
                <a:latin typeface="Arial"/>
                <a:cs typeface="Calibri" panose="020F0502020204030204" pitchFamily="34" charset="0"/>
              </a:rPr>
              <a:t>AFSL 345674</a:t>
            </a:r>
          </a:p>
        </p:txBody>
      </p:sp>
      <p:sp>
        <p:nvSpPr>
          <p:cNvPr id="5" name="Title 1"/>
          <p:cNvSpPr txBox="1">
            <a:spLocks/>
          </p:cNvSpPr>
          <p:nvPr/>
        </p:nvSpPr>
        <p:spPr>
          <a:xfrm>
            <a:off x="1062831" y="1435101"/>
            <a:ext cx="2946400" cy="7112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b="1" dirty="0">
                <a:solidFill>
                  <a:srgbClr val="114727"/>
                </a:solidFill>
                <a:latin typeface="Garamond"/>
                <a:cs typeface="Garamond"/>
              </a:rPr>
              <a:t>LOWELL RESOURCES </a:t>
            </a:r>
          </a:p>
          <a:p>
            <a:pPr algn="l">
              <a:lnSpc>
                <a:spcPct val="70000"/>
              </a:lnSpc>
            </a:pPr>
            <a:r>
              <a:rPr lang="en-US" sz="1800" b="1" dirty="0">
                <a:solidFill>
                  <a:srgbClr val="114727"/>
                </a:solidFill>
                <a:latin typeface="Garamond"/>
                <a:cs typeface="Garamond"/>
              </a:rPr>
              <a:t>FUNDS MANAGEMENT</a:t>
            </a:r>
          </a:p>
        </p:txBody>
      </p:sp>
      <p:graphicFrame>
        <p:nvGraphicFramePr>
          <p:cNvPr id="6" name="Chart 5">
            <a:extLst>
              <a:ext uri="{FF2B5EF4-FFF2-40B4-BE49-F238E27FC236}">
                <a16:creationId xmlns:a16="http://schemas.microsoft.com/office/drawing/2014/main" id="{CC7F7997-FE86-438C-8E39-EF60A727326C}"/>
              </a:ext>
            </a:extLst>
          </p:cNvPr>
          <p:cNvGraphicFramePr>
            <a:graphicFrameLocks/>
          </p:cNvGraphicFramePr>
          <p:nvPr>
            <p:extLst>
              <p:ext uri="{D42A27DB-BD31-4B8C-83A1-F6EECF244321}">
                <p14:modId xmlns:p14="http://schemas.microsoft.com/office/powerpoint/2010/main" val="276084924"/>
              </p:ext>
            </p:extLst>
          </p:nvPr>
        </p:nvGraphicFramePr>
        <p:xfrm>
          <a:off x="0" y="3594539"/>
          <a:ext cx="2795752" cy="32634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7380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FFD9-F01B-8742-88A4-68FAE7598A39}"/>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42B1E71-21FD-2BB3-9495-910188436AA3}"/>
              </a:ext>
            </a:extLst>
          </p:cNvPr>
          <p:cNvSpPr>
            <a:spLocks noGrp="1"/>
          </p:cNvSpPr>
          <p:nvPr>
            <p:ph type="sldNum" sz="quarter" idx="12"/>
          </p:nvPr>
        </p:nvSpPr>
        <p:spPr>
          <a:xfrm>
            <a:off x="377031" y="6524657"/>
            <a:ext cx="4648200" cy="180976"/>
          </a:xfrm>
        </p:spPr>
        <p:txBody>
          <a:bodyPr/>
          <a:lstStyle/>
          <a:p>
            <a:pPr algn="l">
              <a:defRPr/>
            </a:pPr>
            <a:fld id="{9AE6DD0E-D47B-0C44-9F1B-CEA8A112A814}" type="slidenum">
              <a:rPr lang="en-US">
                <a:solidFill>
                  <a:prstClr val="black">
                    <a:tint val="75000"/>
                  </a:prstClr>
                </a:solidFill>
                <a:latin typeface="Arial"/>
              </a:rPr>
              <a:pPr algn="l">
                <a:defRPr/>
              </a:pPr>
              <a:t>10</a:t>
            </a:fld>
            <a:endParaRPr lang="en-US" dirty="0">
              <a:solidFill>
                <a:prstClr val="black">
                  <a:tint val="75000"/>
                </a:prstClr>
              </a:solidFill>
              <a:latin typeface="Arial"/>
            </a:endParaRPr>
          </a:p>
        </p:txBody>
      </p:sp>
      <p:sp>
        <p:nvSpPr>
          <p:cNvPr id="11" name="Title 1">
            <a:extLst>
              <a:ext uri="{FF2B5EF4-FFF2-40B4-BE49-F238E27FC236}">
                <a16:creationId xmlns:a16="http://schemas.microsoft.com/office/drawing/2014/main" id="{7DAE765A-D9F3-8628-D54D-32F3C474E528}"/>
              </a:ext>
            </a:extLst>
          </p:cNvPr>
          <p:cNvSpPr txBox="1">
            <a:spLocks/>
          </p:cNvSpPr>
          <p:nvPr/>
        </p:nvSpPr>
        <p:spPr>
          <a:xfrm>
            <a:off x="2855561" y="242855"/>
            <a:ext cx="6931709" cy="701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dirty="0">
                <a:solidFill>
                  <a:srgbClr val="FFFFFF"/>
                </a:solidFill>
              </a:rPr>
              <a:t>Pension System &amp; Domestic Equities</a:t>
            </a:r>
            <a:endParaRPr lang="en-US" sz="2800" dirty="0">
              <a:solidFill>
                <a:prstClr val="white"/>
              </a:solidFill>
              <a:latin typeface="Arial"/>
            </a:endParaRPr>
          </a:p>
        </p:txBody>
      </p:sp>
      <p:sp>
        <p:nvSpPr>
          <p:cNvPr id="7" name="Rectangle 6">
            <a:extLst>
              <a:ext uri="{FF2B5EF4-FFF2-40B4-BE49-F238E27FC236}">
                <a16:creationId xmlns:a16="http://schemas.microsoft.com/office/drawing/2014/main" id="{CEAE68A7-0C54-30D2-D6A9-50BD53ACA08D}"/>
              </a:ext>
            </a:extLst>
          </p:cNvPr>
          <p:cNvSpPr/>
          <p:nvPr/>
        </p:nvSpPr>
        <p:spPr>
          <a:xfrm>
            <a:off x="5200073" y="6299201"/>
            <a:ext cx="6991927" cy="6373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2" name="Chart 11">
            <a:extLst>
              <a:ext uri="{FF2B5EF4-FFF2-40B4-BE49-F238E27FC236}">
                <a16:creationId xmlns:a16="http://schemas.microsoft.com/office/drawing/2014/main" id="{E02069D9-34B4-8F1A-7F90-7894544DAC76}"/>
              </a:ext>
            </a:extLst>
          </p:cNvPr>
          <p:cNvGraphicFramePr>
            <a:graphicFrameLocks/>
          </p:cNvGraphicFramePr>
          <p:nvPr/>
        </p:nvGraphicFramePr>
        <p:xfrm>
          <a:off x="7101840" y="233172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E58DD2AA-17EC-90E5-1055-D3B416E43C35}"/>
              </a:ext>
            </a:extLst>
          </p:cNvPr>
          <p:cNvGraphicFramePr>
            <a:graphicFrameLocks/>
          </p:cNvGraphicFramePr>
          <p:nvPr>
            <p:extLst>
              <p:ext uri="{D42A27DB-BD31-4B8C-83A1-F6EECF244321}">
                <p14:modId xmlns:p14="http://schemas.microsoft.com/office/powerpoint/2010/main" val="3059850099"/>
              </p:ext>
            </p:extLst>
          </p:nvPr>
        </p:nvGraphicFramePr>
        <p:xfrm>
          <a:off x="1981200" y="1581150"/>
          <a:ext cx="7258050" cy="4381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4241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FFD9-F01B-8742-88A4-68FAE7598A39}"/>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42B1E71-21FD-2BB3-9495-910188436AA3}"/>
              </a:ext>
            </a:extLst>
          </p:cNvPr>
          <p:cNvSpPr>
            <a:spLocks noGrp="1"/>
          </p:cNvSpPr>
          <p:nvPr>
            <p:ph type="sldNum" sz="quarter" idx="12"/>
          </p:nvPr>
        </p:nvSpPr>
        <p:spPr>
          <a:xfrm>
            <a:off x="377031" y="6524657"/>
            <a:ext cx="4648200" cy="180976"/>
          </a:xfrm>
        </p:spPr>
        <p:txBody>
          <a:bodyPr/>
          <a:lstStyle/>
          <a:p>
            <a:pPr algn="l">
              <a:defRPr/>
            </a:pPr>
            <a:fld id="{9AE6DD0E-D47B-0C44-9F1B-CEA8A112A814}" type="slidenum">
              <a:rPr lang="en-US">
                <a:solidFill>
                  <a:prstClr val="black">
                    <a:tint val="75000"/>
                  </a:prstClr>
                </a:solidFill>
                <a:latin typeface="Arial"/>
              </a:rPr>
              <a:pPr algn="l">
                <a:defRPr/>
              </a:pPr>
              <a:t>11</a:t>
            </a:fld>
            <a:endParaRPr lang="en-US" dirty="0">
              <a:solidFill>
                <a:prstClr val="black">
                  <a:tint val="75000"/>
                </a:prstClr>
              </a:solidFill>
              <a:latin typeface="Arial"/>
            </a:endParaRPr>
          </a:p>
        </p:txBody>
      </p:sp>
      <p:sp>
        <p:nvSpPr>
          <p:cNvPr id="11" name="Title 1">
            <a:extLst>
              <a:ext uri="{FF2B5EF4-FFF2-40B4-BE49-F238E27FC236}">
                <a16:creationId xmlns:a16="http://schemas.microsoft.com/office/drawing/2014/main" id="{7DAE765A-D9F3-8628-D54D-32F3C474E528}"/>
              </a:ext>
            </a:extLst>
          </p:cNvPr>
          <p:cNvSpPr txBox="1">
            <a:spLocks/>
          </p:cNvSpPr>
          <p:nvPr/>
        </p:nvSpPr>
        <p:spPr>
          <a:xfrm>
            <a:off x="2855561" y="242855"/>
            <a:ext cx="6931709" cy="701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dirty="0">
                <a:solidFill>
                  <a:srgbClr val="FFFFFF"/>
                </a:solidFill>
              </a:rPr>
              <a:t>Tax Incentives</a:t>
            </a:r>
            <a:endParaRPr lang="en-US" sz="2800" dirty="0">
              <a:solidFill>
                <a:prstClr val="white"/>
              </a:solidFill>
              <a:latin typeface="Arial"/>
            </a:endParaRPr>
          </a:p>
        </p:txBody>
      </p:sp>
      <p:sp>
        <p:nvSpPr>
          <p:cNvPr id="7" name="Rectangle 6">
            <a:extLst>
              <a:ext uri="{FF2B5EF4-FFF2-40B4-BE49-F238E27FC236}">
                <a16:creationId xmlns:a16="http://schemas.microsoft.com/office/drawing/2014/main" id="{CEAE68A7-0C54-30D2-D6A9-50BD53ACA08D}"/>
              </a:ext>
            </a:extLst>
          </p:cNvPr>
          <p:cNvSpPr/>
          <p:nvPr/>
        </p:nvSpPr>
        <p:spPr>
          <a:xfrm>
            <a:off x="5200073" y="6299201"/>
            <a:ext cx="6991927" cy="6373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2" name="Chart 11">
            <a:extLst>
              <a:ext uri="{FF2B5EF4-FFF2-40B4-BE49-F238E27FC236}">
                <a16:creationId xmlns:a16="http://schemas.microsoft.com/office/drawing/2014/main" id="{E02069D9-34B4-8F1A-7F90-7894544DAC76}"/>
              </a:ext>
            </a:extLst>
          </p:cNvPr>
          <p:cNvGraphicFramePr>
            <a:graphicFrameLocks/>
          </p:cNvGraphicFramePr>
          <p:nvPr/>
        </p:nvGraphicFramePr>
        <p:xfrm>
          <a:off x="7101840" y="233172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A730E0A-79BE-1CA1-0190-FFD4B97148F5}"/>
              </a:ext>
            </a:extLst>
          </p:cNvPr>
          <p:cNvSpPr txBox="1"/>
          <p:nvPr/>
        </p:nvSpPr>
        <p:spPr>
          <a:xfrm>
            <a:off x="489098" y="1520456"/>
            <a:ext cx="4960337" cy="1200329"/>
          </a:xfrm>
          <a:prstGeom prst="rect">
            <a:avLst/>
          </a:prstGeom>
          <a:noFill/>
        </p:spPr>
        <p:txBody>
          <a:bodyPr wrap="square">
            <a:spAutoFit/>
          </a:bodyPr>
          <a:lstStyle/>
          <a:p>
            <a:r>
              <a:rPr lang="en-US" b="1" dirty="0"/>
              <a:t>Canada’s Flow‑through </a:t>
            </a:r>
          </a:p>
          <a:p>
            <a:endParaRPr lang="en-US" b="1" dirty="0"/>
          </a:p>
          <a:p>
            <a:r>
              <a:rPr lang="en-US" dirty="0"/>
              <a:t>historically accounts for 65-75% of all exploration financing on Canadian exchanges</a:t>
            </a:r>
          </a:p>
        </p:txBody>
      </p:sp>
      <p:sp>
        <p:nvSpPr>
          <p:cNvPr id="4" name="TextBox 3">
            <a:extLst>
              <a:ext uri="{FF2B5EF4-FFF2-40B4-BE49-F238E27FC236}">
                <a16:creationId xmlns:a16="http://schemas.microsoft.com/office/drawing/2014/main" id="{D5DACAF1-EF31-92EE-12DE-71608E2676F7}"/>
              </a:ext>
            </a:extLst>
          </p:cNvPr>
          <p:cNvSpPr txBox="1"/>
          <p:nvPr/>
        </p:nvSpPr>
        <p:spPr>
          <a:xfrm>
            <a:off x="5765800" y="1551548"/>
            <a:ext cx="6096000" cy="3416320"/>
          </a:xfrm>
          <a:prstGeom prst="rect">
            <a:avLst/>
          </a:prstGeom>
          <a:noFill/>
        </p:spPr>
        <p:txBody>
          <a:bodyPr wrap="square">
            <a:spAutoFit/>
          </a:bodyPr>
          <a:lstStyle/>
          <a:p>
            <a:r>
              <a:rPr lang="en-US" b="1" dirty="0"/>
              <a:t>Australia</a:t>
            </a:r>
          </a:p>
          <a:p>
            <a:br>
              <a:rPr lang="en-US" dirty="0"/>
            </a:br>
            <a:r>
              <a:rPr lang="en-US" dirty="0"/>
              <a:t>No “flow-through” in Australia (and JMEI scheme is finished).</a:t>
            </a:r>
          </a:p>
          <a:p>
            <a:endParaRPr lang="en-US" dirty="0"/>
          </a:p>
          <a:p>
            <a:r>
              <a:rPr lang="en-US" b="1" i="1" dirty="0"/>
              <a:t>BUT</a:t>
            </a:r>
          </a:p>
          <a:p>
            <a:endParaRPr lang="en-US" dirty="0"/>
          </a:p>
          <a:p>
            <a:r>
              <a:rPr lang="en-US" dirty="0"/>
              <a:t>Superannuation capital gains are taxed at a concessional rate of </a:t>
            </a:r>
            <a:r>
              <a:rPr lang="en-US" b="1" dirty="0"/>
              <a:t>10-15%</a:t>
            </a:r>
            <a:r>
              <a:rPr lang="en-US" dirty="0"/>
              <a:t> </a:t>
            </a:r>
          </a:p>
          <a:p>
            <a:endParaRPr lang="en-US" dirty="0"/>
          </a:p>
          <a:p>
            <a:r>
              <a:rPr lang="en-US" dirty="0"/>
              <a:t>Or if superannuation is in “retirement phase” capital gains are </a:t>
            </a:r>
            <a:r>
              <a:rPr lang="en-US" b="1" dirty="0"/>
              <a:t>tax-free!</a:t>
            </a:r>
            <a:endParaRPr lang="en-AU" dirty="0"/>
          </a:p>
        </p:txBody>
      </p:sp>
      <p:pic>
        <p:nvPicPr>
          <p:cNvPr id="5" name="Picture 2" descr="35,784 Cash Flow Icon Royalty-Free Images, Stock Photos ...">
            <a:extLst>
              <a:ext uri="{FF2B5EF4-FFF2-40B4-BE49-F238E27FC236}">
                <a16:creationId xmlns:a16="http://schemas.microsoft.com/office/drawing/2014/main" id="{7B910C80-18B7-32B0-3B72-A531801A48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764" y="2803716"/>
            <a:ext cx="24765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ax free stamp isolated | Premium Vector">
            <a:extLst>
              <a:ext uri="{FF2B5EF4-FFF2-40B4-BE49-F238E27FC236}">
                <a16:creationId xmlns:a16="http://schemas.microsoft.com/office/drawing/2014/main" id="{4BDAA0C4-0848-5AC5-5B27-6D6ACBC7A9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6112" y="5020783"/>
            <a:ext cx="2162175" cy="1409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35,784 Cash Flow Icon Royalty-Free Images, Stock Photos ...">
            <a:extLst>
              <a:ext uri="{FF2B5EF4-FFF2-40B4-BE49-F238E27FC236}">
                <a16:creationId xmlns:a16="http://schemas.microsoft.com/office/drawing/2014/main" id="{B4AC9642-0609-3013-9813-1E0935D75B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164" y="2956116"/>
            <a:ext cx="2476500" cy="2667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8402A14-7CB1-060D-B1EF-70B3557599E8}"/>
              </a:ext>
            </a:extLst>
          </p:cNvPr>
          <p:cNvSpPr/>
          <p:nvPr/>
        </p:nvSpPr>
        <p:spPr>
          <a:xfrm>
            <a:off x="1648101" y="5490825"/>
            <a:ext cx="1502625" cy="1916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8516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FFD9-F01B-8742-88A4-68FAE7598A39}"/>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42B1E71-21FD-2BB3-9495-910188436AA3}"/>
              </a:ext>
            </a:extLst>
          </p:cNvPr>
          <p:cNvSpPr>
            <a:spLocks noGrp="1"/>
          </p:cNvSpPr>
          <p:nvPr>
            <p:ph type="sldNum" sz="quarter" idx="12"/>
          </p:nvPr>
        </p:nvSpPr>
        <p:spPr>
          <a:xfrm>
            <a:off x="377031" y="6524657"/>
            <a:ext cx="4648200" cy="180976"/>
          </a:xfrm>
        </p:spPr>
        <p:txBody>
          <a:bodyPr/>
          <a:lstStyle/>
          <a:p>
            <a:pPr algn="l">
              <a:defRPr/>
            </a:pPr>
            <a:fld id="{9AE6DD0E-D47B-0C44-9F1B-CEA8A112A814}" type="slidenum">
              <a:rPr lang="en-US">
                <a:solidFill>
                  <a:prstClr val="black">
                    <a:tint val="75000"/>
                  </a:prstClr>
                </a:solidFill>
                <a:latin typeface="Arial"/>
              </a:rPr>
              <a:pPr algn="l">
                <a:defRPr/>
              </a:pPr>
              <a:t>12</a:t>
            </a:fld>
            <a:endParaRPr lang="en-US" dirty="0">
              <a:solidFill>
                <a:prstClr val="black">
                  <a:tint val="75000"/>
                </a:prstClr>
              </a:solidFill>
              <a:latin typeface="Arial"/>
            </a:endParaRPr>
          </a:p>
        </p:txBody>
      </p:sp>
      <p:sp>
        <p:nvSpPr>
          <p:cNvPr id="11" name="Title 1">
            <a:extLst>
              <a:ext uri="{FF2B5EF4-FFF2-40B4-BE49-F238E27FC236}">
                <a16:creationId xmlns:a16="http://schemas.microsoft.com/office/drawing/2014/main" id="{7DAE765A-D9F3-8628-D54D-32F3C474E528}"/>
              </a:ext>
            </a:extLst>
          </p:cNvPr>
          <p:cNvSpPr txBox="1">
            <a:spLocks/>
          </p:cNvSpPr>
          <p:nvPr/>
        </p:nvSpPr>
        <p:spPr>
          <a:xfrm>
            <a:off x="2855561" y="242855"/>
            <a:ext cx="7507639" cy="701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dirty="0">
                <a:solidFill>
                  <a:srgbClr val="FFFFFF"/>
                </a:solidFill>
              </a:rPr>
              <a:t>Shares Outstanding – Misers vs Spendthrifts</a:t>
            </a:r>
            <a:endParaRPr lang="en-US" sz="2800" dirty="0">
              <a:solidFill>
                <a:prstClr val="white"/>
              </a:solidFill>
              <a:latin typeface="Arial"/>
            </a:endParaRPr>
          </a:p>
        </p:txBody>
      </p:sp>
      <p:sp>
        <p:nvSpPr>
          <p:cNvPr id="7" name="Rectangle 6">
            <a:extLst>
              <a:ext uri="{FF2B5EF4-FFF2-40B4-BE49-F238E27FC236}">
                <a16:creationId xmlns:a16="http://schemas.microsoft.com/office/drawing/2014/main" id="{CEAE68A7-0C54-30D2-D6A9-50BD53ACA08D}"/>
              </a:ext>
            </a:extLst>
          </p:cNvPr>
          <p:cNvSpPr/>
          <p:nvPr/>
        </p:nvSpPr>
        <p:spPr>
          <a:xfrm>
            <a:off x="5200073" y="6266055"/>
            <a:ext cx="6991927" cy="6373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2" name="Chart 11">
            <a:extLst>
              <a:ext uri="{FF2B5EF4-FFF2-40B4-BE49-F238E27FC236}">
                <a16:creationId xmlns:a16="http://schemas.microsoft.com/office/drawing/2014/main" id="{E02069D9-34B4-8F1A-7F90-7894544DAC76}"/>
              </a:ext>
            </a:extLst>
          </p:cNvPr>
          <p:cNvGraphicFramePr>
            <a:graphicFrameLocks/>
          </p:cNvGraphicFramePr>
          <p:nvPr/>
        </p:nvGraphicFramePr>
        <p:xfrm>
          <a:off x="7101840" y="233172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58402A14-7CB1-060D-B1EF-70B3557599E8}"/>
              </a:ext>
            </a:extLst>
          </p:cNvPr>
          <p:cNvSpPr/>
          <p:nvPr/>
        </p:nvSpPr>
        <p:spPr>
          <a:xfrm>
            <a:off x="1648101" y="5490825"/>
            <a:ext cx="1502625" cy="1916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aphicFrame>
        <p:nvGraphicFramePr>
          <p:cNvPr id="2" name="Chart 1">
            <a:extLst>
              <a:ext uri="{FF2B5EF4-FFF2-40B4-BE49-F238E27FC236}">
                <a16:creationId xmlns:a16="http://schemas.microsoft.com/office/drawing/2014/main" id="{7F7E1358-D79B-FBB6-79CA-22A69DF1F6D8}"/>
              </a:ext>
            </a:extLst>
          </p:cNvPr>
          <p:cNvGraphicFramePr>
            <a:graphicFrameLocks/>
          </p:cNvGraphicFramePr>
          <p:nvPr>
            <p:extLst>
              <p:ext uri="{D42A27DB-BD31-4B8C-83A1-F6EECF244321}">
                <p14:modId xmlns:p14="http://schemas.microsoft.com/office/powerpoint/2010/main" val="874427203"/>
              </p:ext>
            </p:extLst>
          </p:nvPr>
        </p:nvGraphicFramePr>
        <p:xfrm>
          <a:off x="127397" y="1254760"/>
          <a:ext cx="6070204" cy="49123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9BEBDE87-B5B1-6712-0AF4-8F8D7BC77608}"/>
              </a:ext>
            </a:extLst>
          </p:cNvPr>
          <p:cNvGraphicFramePr>
            <a:graphicFrameLocks/>
          </p:cNvGraphicFramePr>
          <p:nvPr>
            <p:extLst>
              <p:ext uri="{D42A27DB-BD31-4B8C-83A1-F6EECF244321}">
                <p14:modId xmlns:p14="http://schemas.microsoft.com/office/powerpoint/2010/main" val="971161509"/>
              </p:ext>
            </p:extLst>
          </p:nvPr>
        </p:nvGraphicFramePr>
        <p:xfrm>
          <a:off x="6416040" y="1254759"/>
          <a:ext cx="5450840" cy="4998721"/>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C1DA0EED-1E03-94D7-916D-ACDB5C53BC8A}"/>
              </a:ext>
            </a:extLst>
          </p:cNvPr>
          <p:cNvSpPr txBox="1"/>
          <p:nvPr/>
        </p:nvSpPr>
        <p:spPr>
          <a:xfrm>
            <a:off x="1289077" y="2057400"/>
            <a:ext cx="2095445" cy="646331"/>
          </a:xfrm>
          <a:prstGeom prst="rect">
            <a:avLst/>
          </a:prstGeom>
          <a:solidFill>
            <a:schemeClr val="bg1"/>
          </a:solidFill>
        </p:spPr>
        <p:txBody>
          <a:bodyPr wrap="none" rtlCol="0">
            <a:spAutoFit/>
          </a:bodyPr>
          <a:lstStyle/>
          <a:p>
            <a:r>
              <a:rPr lang="en-AU" dirty="0"/>
              <a:t>ASX Co Average:</a:t>
            </a:r>
          </a:p>
          <a:p>
            <a:r>
              <a:rPr lang="en-AU" dirty="0"/>
              <a:t>1,857m shares out</a:t>
            </a:r>
          </a:p>
        </p:txBody>
      </p:sp>
      <p:sp>
        <p:nvSpPr>
          <p:cNvPr id="15" name="TextBox 14">
            <a:extLst>
              <a:ext uri="{FF2B5EF4-FFF2-40B4-BE49-F238E27FC236}">
                <a16:creationId xmlns:a16="http://schemas.microsoft.com/office/drawing/2014/main" id="{BDD8C337-E70C-B91E-7E83-F4296617FFFA}"/>
              </a:ext>
            </a:extLst>
          </p:cNvPr>
          <p:cNvSpPr txBox="1"/>
          <p:nvPr/>
        </p:nvSpPr>
        <p:spPr>
          <a:xfrm>
            <a:off x="8514080" y="4257040"/>
            <a:ext cx="2501710" cy="646331"/>
          </a:xfrm>
          <a:prstGeom prst="rect">
            <a:avLst/>
          </a:prstGeom>
          <a:noFill/>
        </p:spPr>
        <p:txBody>
          <a:bodyPr wrap="none" rtlCol="0">
            <a:spAutoFit/>
          </a:bodyPr>
          <a:lstStyle/>
          <a:p>
            <a:r>
              <a:rPr lang="en-AU" dirty="0"/>
              <a:t>Canadian Co Average:</a:t>
            </a:r>
          </a:p>
          <a:p>
            <a:r>
              <a:rPr lang="en-AU" dirty="0"/>
              <a:t>271m shares out</a:t>
            </a:r>
          </a:p>
        </p:txBody>
      </p:sp>
      <p:sp>
        <p:nvSpPr>
          <p:cNvPr id="16" name="Arrow: Right 15">
            <a:extLst>
              <a:ext uri="{FF2B5EF4-FFF2-40B4-BE49-F238E27FC236}">
                <a16:creationId xmlns:a16="http://schemas.microsoft.com/office/drawing/2014/main" id="{47D50080-2C1E-86AB-6E76-E1D69BC33A62}"/>
              </a:ext>
            </a:extLst>
          </p:cNvPr>
          <p:cNvSpPr/>
          <p:nvPr/>
        </p:nvSpPr>
        <p:spPr>
          <a:xfrm rot="13076121">
            <a:off x="4608035" y="2865250"/>
            <a:ext cx="4046282" cy="1591856"/>
          </a:xfrm>
          <a:prstGeom prst="rightArrow">
            <a:avLst/>
          </a:prstGeom>
          <a:solidFill>
            <a:schemeClr val="bg1"/>
          </a:solidFill>
          <a:ln w="76200">
            <a:solidFill>
              <a:srgbClr val="365C4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B592B708-C509-287B-A106-E8143C073ABA}"/>
              </a:ext>
            </a:extLst>
          </p:cNvPr>
          <p:cNvSpPr txBox="1"/>
          <p:nvPr/>
        </p:nvSpPr>
        <p:spPr>
          <a:xfrm rot="2254617">
            <a:off x="5144244" y="3428311"/>
            <a:ext cx="3167988" cy="584775"/>
          </a:xfrm>
          <a:prstGeom prst="rect">
            <a:avLst/>
          </a:prstGeom>
          <a:solidFill>
            <a:schemeClr val="bg1"/>
          </a:solidFill>
        </p:spPr>
        <p:txBody>
          <a:bodyPr wrap="square" rtlCol="0">
            <a:spAutoFit/>
          </a:bodyPr>
          <a:lstStyle/>
          <a:p>
            <a:r>
              <a:rPr lang="en-AU" sz="3200" dirty="0"/>
              <a:t>ASX 7x Canada</a:t>
            </a:r>
          </a:p>
        </p:txBody>
      </p:sp>
      <p:sp>
        <p:nvSpPr>
          <p:cNvPr id="18" name="TextBox 17">
            <a:extLst>
              <a:ext uri="{FF2B5EF4-FFF2-40B4-BE49-F238E27FC236}">
                <a16:creationId xmlns:a16="http://schemas.microsoft.com/office/drawing/2014/main" id="{B838CD25-3346-E3CC-4550-58B92C52DA6C}"/>
              </a:ext>
            </a:extLst>
          </p:cNvPr>
          <p:cNvSpPr txBox="1"/>
          <p:nvPr/>
        </p:nvSpPr>
        <p:spPr>
          <a:xfrm>
            <a:off x="2147776" y="6338858"/>
            <a:ext cx="1749197" cy="200055"/>
          </a:xfrm>
          <a:prstGeom prst="rect">
            <a:avLst/>
          </a:prstGeom>
          <a:noFill/>
        </p:spPr>
        <p:txBody>
          <a:bodyPr wrap="none" rtlCol="0">
            <a:spAutoFit/>
          </a:bodyPr>
          <a:lstStyle/>
          <a:p>
            <a:r>
              <a:rPr lang="en-AU" sz="700" dirty="0"/>
              <a:t>Source TD Cowen, Argonaut Securities</a:t>
            </a:r>
          </a:p>
        </p:txBody>
      </p:sp>
    </p:spTree>
    <p:extLst>
      <p:ext uri="{BB962C8B-B14F-4D97-AF65-F5344CB8AC3E}">
        <p14:creationId xmlns:p14="http://schemas.microsoft.com/office/powerpoint/2010/main" val="3943131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0C859-DD31-D17D-9E4D-8495A32823FF}"/>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000F118-CF6F-3825-0BFB-7987C564E740}"/>
              </a:ext>
            </a:extLst>
          </p:cNvPr>
          <p:cNvSpPr>
            <a:spLocks noGrp="1"/>
          </p:cNvSpPr>
          <p:nvPr>
            <p:ph type="sldNum" sz="quarter" idx="12"/>
          </p:nvPr>
        </p:nvSpPr>
        <p:spPr>
          <a:xfrm>
            <a:off x="377031" y="6540500"/>
            <a:ext cx="4648200" cy="180976"/>
          </a:xfrm>
        </p:spPr>
        <p:txBody>
          <a:bodyPr/>
          <a:lstStyle/>
          <a:p>
            <a:pPr algn="l">
              <a:defRPr/>
            </a:pPr>
            <a:fld id="{9AE6DD0E-D47B-0C44-9F1B-CEA8A112A814}" type="slidenum">
              <a:rPr lang="en-US">
                <a:solidFill>
                  <a:prstClr val="black">
                    <a:tint val="75000"/>
                  </a:prstClr>
                </a:solidFill>
                <a:latin typeface="Arial"/>
              </a:rPr>
              <a:pPr algn="l">
                <a:defRPr/>
              </a:pPr>
              <a:t>13</a:t>
            </a:fld>
            <a:endParaRPr lang="en-US" dirty="0">
              <a:solidFill>
                <a:prstClr val="black">
                  <a:tint val="75000"/>
                </a:prstClr>
              </a:solidFill>
              <a:latin typeface="Arial"/>
            </a:endParaRPr>
          </a:p>
        </p:txBody>
      </p:sp>
      <p:sp>
        <p:nvSpPr>
          <p:cNvPr id="11" name="Title 1">
            <a:extLst>
              <a:ext uri="{FF2B5EF4-FFF2-40B4-BE49-F238E27FC236}">
                <a16:creationId xmlns:a16="http://schemas.microsoft.com/office/drawing/2014/main" id="{96792CBB-A45A-3E02-6092-16DE44804493}"/>
              </a:ext>
            </a:extLst>
          </p:cNvPr>
          <p:cNvSpPr txBox="1">
            <a:spLocks/>
          </p:cNvSpPr>
          <p:nvPr/>
        </p:nvSpPr>
        <p:spPr>
          <a:xfrm>
            <a:off x="2456840" y="294099"/>
            <a:ext cx="8707346" cy="701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dirty="0">
                <a:solidFill>
                  <a:schemeClr val="bg1"/>
                </a:solidFill>
              </a:rPr>
              <a:t>Mining NED Annual Fees (ASX vs TSXV vs AIM)</a:t>
            </a:r>
            <a:endParaRPr lang="en-US" sz="2800" dirty="0">
              <a:solidFill>
                <a:schemeClr val="bg1"/>
              </a:solidFill>
              <a:latin typeface="Arial"/>
            </a:endParaRPr>
          </a:p>
        </p:txBody>
      </p:sp>
      <p:sp>
        <p:nvSpPr>
          <p:cNvPr id="9" name="Title 1">
            <a:extLst>
              <a:ext uri="{FF2B5EF4-FFF2-40B4-BE49-F238E27FC236}">
                <a16:creationId xmlns:a16="http://schemas.microsoft.com/office/drawing/2014/main" id="{77B35327-0D91-682C-4386-039AC294D6E0}"/>
              </a:ext>
            </a:extLst>
          </p:cNvPr>
          <p:cNvSpPr txBox="1">
            <a:spLocks/>
          </p:cNvSpPr>
          <p:nvPr/>
        </p:nvSpPr>
        <p:spPr>
          <a:xfrm>
            <a:off x="5228431" y="6401040"/>
            <a:ext cx="6553200" cy="4315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100" b="1" dirty="0">
                <a:solidFill>
                  <a:prstClr val="white"/>
                </a:solidFill>
                <a:latin typeface="Garamond"/>
                <a:cs typeface="Garamond"/>
              </a:rPr>
              <a:t>LOWELL RESOURCES FUNDS MANAGEMENT</a:t>
            </a:r>
          </a:p>
        </p:txBody>
      </p:sp>
      <p:sp>
        <p:nvSpPr>
          <p:cNvPr id="12" name="Title 1">
            <a:extLst>
              <a:ext uri="{FF2B5EF4-FFF2-40B4-BE49-F238E27FC236}">
                <a16:creationId xmlns:a16="http://schemas.microsoft.com/office/drawing/2014/main" id="{C591B05E-B8C7-14F5-7ED8-D1632F9B06DD}"/>
              </a:ext>
            </a:extLst>
          </p:cNvPr>
          <p:cNvSpPr txBox="1">
            <a:spLocks/>
          </p:cNvSpPr>
          <p:nvPr/>
        </p:nvSpPr>
        <p:spPr>
          <a:xfrm>
            <a:off x="834232" y="6426440"/>
            <a:ext cx="4203701" cy="4315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400" dirty="0">
                <a:solidFill>
                  <a:srgbClr val="EAAA27"/>
                </a:solidFill>
                <a:latin typeface="Arial"/>
                <a:cs typeface="Calibri" panose="020F0502020204030204" pitchFamily="34" charset="0"/>
              </a:rPr>
              <a:t>ABN 36 006 769 982  </a:t>
            </a:r>
            <a:r>
              <a:rPr lang="en-US" sz="1400" dirty="0">
                <a:solidFill>
                  <a:srgbClr val="C6D6CE"/>
                </a:solidFill>
                <a:latin typeface="Arial"/>
                <a:cs typeface="Calibri" panose="020F0502020204030204" pitchFamily="34" charset="0"/>
              </a:rPr>
              <a:t>AFSL 345674</a:t>
            </a:r>
          </a:p>
        </p:txBody>
      </p:sp>
      <p:graphicFrame>
        <p:nvGraphicFramePr>
          <p:cNvPr id="3" name="Table 2">
            <a:extLst>
              <a:ext uri="{FF2B5EF4-FFF2-40B4-BE49-F238E27FC236}">
                <a16:creationId xmlns:a16="http://schemas.microsoft.com/office/drawing/2014/main" id="{F6F2F0A6-3EAC-7D3D-25FA-9917E223ABCD}"/>
              </a:ext>
            </a:extLst>
          </p:cNvPr>
          <p:cNvGraphicFramePr>
            <a:graphicFrameLocks noGrp="1"/>
          </p:cNvGraphicFramePr>
          <p:nvPr>
            <p:extLst>
              <p:ext uri="{D42A27DB-BD31-4B8C-83A1-F6EECF244321}">
                <p14:modId xmlns:p14="http://schemas.microsoft.com/office/powerpoint/2010/main" val="3302735552"/>
              </p:ext>
            </p:extLst>
          </p:nvPr>
        </p:nvGraphicFramePr>
        <p:xfrm>
          <a:off x="483781" y="1543090"/>
          <a:ext cx="10063985" cy="4568044"/>
        </p:xfrm>
        <a:graphic>
          <a:graphicData uri="http://schemas.openxmlformats.org/drawingml/2006/table">
            <a:tbl>
              <a:tblPr/>
              <a:tblGrid>
                <a:gridCol w="2012797">
                  <a:extLst>
                    <a:ext uri="{9D8B030D-6E8A-4147-A177-3AD203B41FA5}">
                      <a16:colId xmlns:a16="http://schemas.microsoft.com/office/drawing/2014/main" val="933879113"/>
                    </a:ext>
                  </a:extLst>
                </a:gridCol>
                <a:gridCol w="2012797">
                  <a:extLst>
                    <a:ext uri="{9D8B030D-6E8A-4147-A177-3AD203B41FA5}">
                      <a16:colId xmlns:a16="http://schemas.microsoft.com/office/drawing/2014/main" val="2449023068"/>
                    </a:ext>
                  </a:extLst>
                </a:gridCol>
                <a:gridCol w="2012797">
                  <a:extLst>
                    <a:ext uri="{9D8B030D-6E8A-4147-A177-3AD203B41FA5}">
                      <a16:colId xmlns:a16="http://schemas.microsoft.com/office/drawing/2014/main" val="827776527"/>
                    </a:ext>
                  </a:extLst>
                </a:gridCol>
                <a:gridCol w="2012797">
                  <a:extLst>
                    <a:ext uri="{9D8B030D-6E8A-4147-A177-3AD203B41FA5}">
                      <a16:colId xmlns:a16="http://schemas.microsoft.com/office/drawing/2014/main" val="216450109"/>
                    </a:ext>
                  </a:extLst>
                </a:gridCol>
                <a:gridCol w="2012797">
                  <a:extLst>
                    <a:ext uri="{9D8B030D-6E8A-4147-A177-3AD203B41FA5}">
                      <a16:colId xmlns:a16="http://schemas.microsoft.com/office/drawing/2014/main" val="2260906254"/>
                    </a:ext>
                  </a:extLst>
                </a:gridCol>
              </a:tblGrid>
              <a:tr h="741961">
                <a:tc>
                  <a:txBody>
                    <a:bodyPr/>
                    <a:lstStyle/>
                    <a:p>
                      <a:pPr>
                        <a:buNone/>
                      </a:pPr>
                      <a:endParaRPr lang="en-AU" sz="1500" b="1">
                        <a:solidFill>
                          <a:schemeClr val="bg1"/>
                        </a:solidFill>
                      </a:endParaRPr>
                    </a:p>
                  </a:txBody>
                  <a:tcPr marL="74196" marR="74196" marT="37098" marB="37098" anchor="ctr">
                    <a:lnL>
                      <a:noFill/>
                    </a:lnL>
                    <a:lnR>
                      <a:noFill/>
                    </a:lnR>
                    <a:lnT>
                      <a:noFill/>
                    </a:lnT>
                    <a:lnB>
                      <a:noFill/>
                    </a:lnB>
                    <a:solidFill>
                      <a:srgbClr val="365C4A"/>
                    </a:solidFill>
                  </a:tcPr>
                </a:tc>
                <a:tc>
                  <a:txBody>
                    <a:bodyPr/>
                    <a:lstStyle/>
                    <a:p>
                      <a:pPr>
                        <a:buNone/>
                      </a:pPr>
                      <a:r>
                        <a:rPr lang="en-AU" sz="1500" b="1">
                          <a:solidFill>
                            <a:schemeClr val="bg1"/>
                          </a:solidFill>
                        </a:rPr>
                        <a:t>Exchange</a:t>
                      </a:r>
                    </a:p>
                  </a:txBody>
                  <a:tcPr marL="74196" marR="74196" marT="37098" marB="37098" anchor="ctr">
                    <a:lnL>
                      <a:noFill/>
                    </a:lnL>
                    <a:lnR>
                      <a:noFill/>
                    </a:lnR>
                    <a:lnT>
                      <a:noFill/>
                    </a:lnT>
                    <a:lnB>
                      <a:noFill/>
                    </a:lnB>
                    <a:solidFill>
                      <a:srgbClr val="365C4A"/>
                    </a:solidFill>
                  </a:tcPr>
                </a:tc>
                <a:tc>
                  <a:txBody>
                    <a:bodyPr/>
                    <a:lstStyle/>
                    <a:p>
                      <a:pPr>
                        <a:buNone/>
                      </a:pPr>
                      <a:r>
                        <a:rPr lang="en-AU" sz="1500" b="1">
                          <a:solidFill>
                            <a:schemeClr val="bg1"/>
                          </a:solidFill>
                        </a:rPr>
                        <a:t>Typical Annual Cash Fee</a:t>
                      </a:r>
                    </a:p>
                  </a:txBody>
                  <a:tcPr marL="74196" marR="74196" marT="37098" marB="37098" anchor="ctr">
                    <a:lnL>
                      <a:noFill/>
                    </a:lnL>
                    <a:lnR>
                      <a:noFill/>
                    </a:lnR>
                    <a:lnT>
                      <a:noFill/>
                    </a:lnT>
                    <a:lnB>
                      <a:noFill/>
                    </a:lnB>
                    <a:solidFill>
                      <a:srgbClr val="365C4A"/>
                    </a:solidFill>
                  </a:tcPr>
                </a:tc>
                <a:tc>
                  <a:txBody>
                    <a:bodyPr/>
                    <a:lstStyle/>
                    <a:p>
                      <a:pPr>
                        <a:buNone/>
                      </a:pPr>
                      <a:r>
                        <a:rPr lang="en-US" sz="1500" b="1">
                          <a:solidFill>
                            <a:schemeClr val="bg1"/>
                          </a:solidFill>
                        </a:rPr>
                        <a:t>Typical Total Compensation (Cash + Equity)</a:t>
                      </a:r>
                    </a:p>
                  </a:txBody>
                  <a:tcPr marL="74196" marR="74196" marT="37098" marB="37098" anchor="ctr">
                    <a:lnL>
                      <a:noFill/>
                    </a:lnL>
                    <a:lnR>
                      <a:noFill/>
                    </a:lnR>
                    <a:lnT>
                      <a:noFill/>
                    </a:lnT>
                    <a:lnB>
                      <a:noFill/>
                    </a:lnB>
                    <a:solidFill>
                      <a:srgbClr val="365C4A"/>
                    </a:solidFill>
                  </a:tcPr>
                </a:tc>
                <a:tc>
                  <a:txBody>
                    <a:bodyPr/>
                    <a:lstStyle/>
                    <a:p>
                      <a:pPr>
                        <a:buNone/>
                      </a:pPr>
                      <a:r>
                        <a:rPr lang="en-AU" sz="1500" b="1" dirty="0">
                          <a:solidFill>
                            <a:schemeClr val="bg1"/>
                          </a:solidFill>
                        </a:rPr>
                        <a:t>Notes &amp; Sources</a:t>
                      </a:r>
                    </a:p>
                  </a:txBody>
                  <a:tcPr marL="74196" marR="74196" marT="37098" marB="37098" anchor="ctr">
                    <a:lnL>
                      <a:noFill/>
                    </a:lnL>
                    <a:lnR>
                      <a:noFill/>
                    </a:lnR>
                    <a:lnT>
                      <a:noFill/>
                    </a:lnT>
                    <a:lnB>
                      <a:noFill/>
                    </a:lnB>
                    <a:solidFill>
                      <a:srgbClr val="365C4A"/>
                    </a:solidFill>
                  </a:tcPr>
                </a:tc>
                <a:extLst>
                  <a:ext uri="{0D108BD9-81ED-4DB2-BD59-A6C34878D82A}">
                    <a16:rowId xmlns:a16="http://schemas.microsoft.com/office/drawing/2014/main" val="1732950063"/>
                  </a:ext>
                </a:extLst>
              </a:tr>
              <a:tr h="1632314">
                <a:tc>
                  <a:txBody>
                    <a:bodyPr/>
                    <a:lstStyle/>
                    <a:p>
                      <a:pPr>
                        <a:buNone/>
                      </a:pPr>
                      <a:endParaRPr lang="en-AU" sz="1500" dirty="0"/>
                    </a:p>
                  </a:txBody>
                  <a:tcPr marL="74196" marR="74196" marT="37098" marB="37098" anchor="ctr">
                    <a:lnL>
                      <a:noFill/>
                    </a:lnL>
                    <a:lnR>
                      <a:noFill/>
                    </a:lnR>
                    <a:lnT>
                      <a:noFill/>
                    </a:lnT>
                    <a:lnB>
                      <a:noFill/>
                    </a:lnB>
                    <a:noFill/>
                  </a:tcPr>
                </a:tc>
                <a:tc>
                  <a:txBody>
                    <a:bodyPr/>
                    <a:lstStyle/>
                    <a:p>
                      <a:pPr>
                        <a:buNone/>
                      </a:pPr>
                      <a:r>
                        <a:rPr lang="en-AU" sz="1500" b="1" dirty="0"/>
                        <a:t>ASX (Australia)</a:t>
                      </a:r>
                      <a:endParaRPr lang="en-AU" sz="1500" dirty="0"/>
                    </a:p>
                  </a:txBody>
                  <a:tcPr marL="74196" marR="74196" marT="37098" marB="37098" anchor="ctr">
                    <a:lnL>
                      <a:noFill/>
                    </a:lnL>
                    <a:lnR>
                      <a:noFill/>
                    </a:lnR>
                    <a:lnT>
                      <a:noFill/>
                    </a:lnT>
                    <a:lnB>
                      <a:noFill/>
                    </a:lnB>
                    <a:noFill/>
                  </a:tcPr>
                </a:tc>
                <a:tc>
                  <a:txBody>
                    <a:bodyPr/>
                    <a:lstStyle/>
                    <a:p>
                      <a:pPr>
                        <a:buNone/>
                      </a:pPr>
                      <a:r>
                        <a:rPr lang="en-AU" sz="1500" b="1"/>
                        <a:t>AUD $60k–$120k</a:t>
                      </a:r>
                      <a:r>
                        <a:rPr lang="en-AU" sz="1500"/>
                        <a:t> for most mining NEDs</a:t>
                      </a:r>
                    </a:p>
                  </a:txBody>
                  <a:tcPr marL="74196" marR="74196" marT="37098" marB="37098" anchor="ctr">
                    <a:lnL>
                      <a:noFill/>
                    </a:lnL>
                    <a:lnR>
                      <a:noFill/>
                    </a:lnR>
                    <a:lnT>
                      <a:noFill/>
                    </a:lnT>
                    <a:lnB>
                      <a:noFill/>
                    </a:lnB>
                    <a:noFill/>
                  </a:tcPr>
                </a:tc>
                <a:tc>
                  <a:txBody>
                    <a:bodyPr/>
                    <a:lstStyle/>
                    <a:p>
                      <a:pPr>
                        <a:buNone/>
                      </a:pPr>
                      <a:r>
                        <a:rPr lang="en-US" sz="1500" b="1"/>
                        <a:t>AUD $80k–$200k+</a:t>
                      </a:r>
                      <a:r>
                        <a:rPr lang="en-US" sz="1500"/>
                        <a:t> depending on stage and size</a:t>
                      </a:r>
                    </a:p>
                  </a:txBody>
                  <a:tcPr marL="74196" marR="74196" marT="37098" marB="37098" anchor="ctr">
                    <a:lnL>
                      <a:noFill/>
                    </a:lnL>
                    <a:lnR>
                      <a:noFill/>
                    </a:lnR>
                    <a:lnT>
                      <a:noFill/>
                    </a:lnT>
                    <a:lnB>
                      <a:noFill/>
                    </a:lnB>
                    <a:noFill/>
                  </a:tcPr>
                </a:tc>
                <a:tc>
                  <a:txBody>
                    <a:bodyPr/>
                    <a:lstStyle/>
                    <a:p>
                      <a:pPr>
                        <a:buNone/>
                      </a:pPr>
                      <a:r>
                        <a:rPr lang="en-US" sz="1500" dirty="0"/>
                        <a:t>ASX-listed miners face higher governance and risk loads; mid-tier and producers pay more. </a:t>
                      </a:r>
                    </a:p>
                  </a:txBody>
                  <a:tcPr marL="74196" marR="74196" marT="37098" marB="37098" anchor="ctr">
                    <a:lnL>
                      <a:noFill/>
                    </a:lnL>
                    <a:lnR>
                      <a:noFill/>
                    </a:lnR>
                    <a:lnT>
                      <a:noFill/>
                    </a:lnT>
                    <a:lnB>
                      <a:noFill/>
                    </a:lnB>
                    <a:noFill/>
                  </a:tcPr>
                </a:tc>
                <a:extLst>
                  <a:ext uri="{0D108BD9-81ED-4DB2-BD59-A6C34878D82A}">
                    <a16:rowId xmlns:a16="http://schemas.microsoft.com/office/drawing/2014/main" val="4132550326"/>
                  </a:ext>
                </a:extLst>
              </a:tr>
              <a:tr h="1187138">
                <a:tc>
                  <a:txBody>
                    <a:bodyPr/>
                    <a:lstStyle/>
                    <a:p>
                      <a:pPr>
                        <a:buNone/>
                      </a:pPr>
                      <a:endParaRPr lang="en-AU" sz="1500" dirty="0"/>
                    </a:p>
                  </a:txBody>
                  <a:tcPr marL="74196" marR="74196" marT="37098" marB="37098" anchor="ctr">
                    <a:lnL>
                      <a:noFill/>
                    </a:lnL>
                    <a:lnR>
                      <a:noFill/>
                    </a:lnR>
                    <a:lnT>
                      <a:noFill/>
                    </a:lnT>
                    <a:lnB>
                      <a:noFill/>
                    </a:lnB>
                    <a:noFill/>
                  </a:tcPr>
                </a:tc>
                <a:tc>
                  <a:txBody>
                    <a:bodyPr/>
                    <a:lstStyle/>
                    <a:p>
                      <a:pPr>
                        <a:buNone/>
                      </a:pPr>
                      <a:r>
                        <a:rPr lang="en-AU" sz="1500" b="1"/>
                        <a:t>TSXV (Canada)</a:t>
                      </a:r>
                      <a:endParaRPr lang="en-AU" sz="1500"/>
                    </a:p>
                  </a:txBody>
                  <a:tcPr marL="74196" marR="74196" marT="37098" marB="37098" anchor="ctr">
                    <a:lnL>
                      <a:noFill/>
                    </a:lnL>
                    <a:lnR>
                      <a:noFill/>
                    </a:lnR>
                    <a:lnT>
                      <a:noFill/>
                    </a:lnT>
                    <a:lnB>
                      <a:noFill/>
                    </a:lnB>
                    <a:noFill/>
                  </a:tcPr>
                </a:tc>
                <a:tc>
                  <a:txBody>
                    <a:bodyPr/>
                    <a:lstStyle/>
                    <a:p>
                      <a:pPr>
                        <a:buNone/>
                      </a:pPr>
                      <a:r>
                        <a:rPr lang="en-US" sz="1500" b="1"/>
                        <a:t>CAD $15k–$40k</a:t>
                      </a:r>
                      <a:r>
                        <a:rPr lang="en-US" sz="1500"/>
                        <a:t> (often lower for explorers)</a:t>
                      </a:r>
                    </a:p>
                  </a:txBody>
                  <a:tcPr marL="74196" marR="74196" marT="37098" marB="37098" anchor="ctr">
                    <a:lnL>
                      <a:noFill/>
                    </a:lnL>
                    <a:lnR>
                      <a:noFill/>
                    </a:lnR>
                    <a:lnT>
                      <a:noFill/>
                    </a:lnT>
                    <a:lnB>
                      <a:noFill/>
                    </a:lnB>
                    <a:noFill/>
                  </a:tcPr>
                </a:tc>
                <a:tc>
                  <a:txBody>
                    <a:bodyPr/>
                    <a:lstStyle/>
                    <a:p>
                      <a:pPr>
                        <a:buNone/>
                      </a:pPr>
                      <a:r>
                        <a:rPr lang="en-US" sz="1500" b="1" dirty="0"/>
                        <a:t>CAD $25k–$80k</a:t>
                      </a:r>
                      <a:r>
                        <a:rPr lang="en-US" sz="1500" dirty="0"/>
                        <a:t> with equity (</a:t>
                      </a:r>
                      <a:r>
                        <a:rPr lang="en-US" sz="1500" dirty="0" err="1"/>
                        <a:t>eg</a:t>
                      </a:r>
                      <a:r>
                        <a:rPr lang="en-US" sz="1500" dirty="0"/>
                        <a:t> options/warrants)</a:t>
                      </a:r>
                    </a:p>
                  </a:txBody>
                  <a:tcPr marL="74196" marR="74196" marT="37098" marB="37098" anchor="ctr">
                    <a:lnL>
                      <a:noFill/>
                    </a:lnL>
                    <a:lnR>
                      <a:noFill/>
                    </a:lnR>
                    <a:lnT>
                      <a:noFill/>
                    </a:lnT>
                    <a:lnB>
                      <a:noFill/>
                    </a:lnB>
                    <a:noFill/>
                  </a:tcPr>
                </a:tc>
                <a:tc>
                  <a:txBody>
                    <a:bodyPr/>
                    <a:lstStyle/>
                    <a:p>
                      <a:pPr>
                        <a:buNone/>
                      </a:pPr>
                      <a:r>
                        <a:rPr lang="en-US" sz="1500" dirty="0"/>
                        <a:t>TSXV explorers frequently replace cash with equity. </a:t>
                      </a:r>
                    </a:p>
                  </a:txBody>
                  <a:tcPr marL="74196" marR="74196" marT="37098" marB="37098" anchor="ctr">
                    <a:lnL>
                      <a:noFill/>
                    </a:lnL>
                    <a:lnR>
                      <a:noFill/>
                    </a:lnR>
                    <a:lnT>
                      <a:noFill/>
                    </a:lnT>
                    <a:lnB>
                      <a:noFill/>
                    </a:lnB>
                    <a:noFill/>
                  </a:tcPr>
                </a:tc>
                <a:extLst>
                  <a:ext uri="{0D108BD9-81ED-4DB2-BD59-A6C34878D82A}">
                    <a16:rowId xmlns:a16="http://schemas.microsoft.com/office/drawing/2014/main" val="3877819637"/>
                  </a:ext>
                </a:extLst>
              </a:tr>
              <a:tr h="964549">
                <a:tc>
                  <a:txBody>
                    <a:bodyPr/>
                    <a:lstStyle/>
                    <a:p>
                      <a:pPr>
                        <a:buNone/>
                      </a:pPr>
                      <a:endParaRPr lang="en-AU" sz="1500" dirty="0"/>
                    </a:p>
                  </a:txBody>
                  <a:tcPr marL="74196" marR="74196" marT="37098" marB="37098" anchor="ctr">
                    <a:lnL>
                      <a:noFill/>
                    </a:lnL>
                    <a:lnR>
                      <a:noFill/>
                    </a:lnR>
                    <a:lnT>
                      <a:noFill/>
                    </a:lnT>
                    <a:lnB>
                      <a:noFill/>
                    </a:lnB>
                    <a:noFill/>
                  </a:tcPr>
                </a:tc>
                <a:tc>
                  <a:txBody>
                    <a:bodyPr/>
                    <a:lstStyle/>
                    <a:p>
                      <a:pPr>
                        <a:buNone/>
                      </a:pPr>
                      <a:r>
                        <a:rPr lang="en-AU" sz="1500" b="1" dirty="0"/>
                        <a:t>AIM (UK)</a:t>
                      </a:r>
                      <a:endParaRPr lang="en-AU" sz="1500" dirty="0"/>
                    </a:p>
                  </a:txBody>
                  <a:tcPr marL="74196" marR="74196" marT="37098" marB="37098" anchor="ctr">
                    <a:lnL>
                      <a:noFill/>
                    </a:lnL>
                    <a:lnR>
                      <a:noFill/>
                    </a:lnR>
                    <a:lnT>
                      <a:noFill/>
                    </a:lnT>
                    <a:lnB>
                      <a:noFill/>
                    </a:lnB>
                    <a:noFill/>
                  </a:tcPr>
                </a:tc>
                <a:tc>
                  <a:txBody>
                    <a:bodyPr/>
                    <a:lstStyle/>
                    <a:p>
                      <a:pPr>
                        <a:buNone/>
                      </a:pPr>
                      <a:r>
                        <a:rPr lang="da-DK" sz="1500" b="1"/>
                        <a:t>£25k–£40k</a:t>
                      </a:r>
                      <a:r>
                        <a:rPr lang="da-DK" sz="1500"/>
                        <a:t> typical for NEDs</a:t>
                      </a:r>
                    </a:p>
                  </a:txBody>
                  <a:tcPr marL="74196" marR="74196" marT="37098" marB="37098" anchor="ctr">
                    <a:lnL>
                      <a:noFill/>
                    </a:lnL>
                    <a:lnR>
                      <a:noFill/>
                    </a:lnR>
                    <a:lnT>
                      <a:noFill/>
                    </a:lnT>
                    <a:lnB>
                      <a:noFill/>
                    </a:lnB>
                    <a:noFill/>
                  </a:tcPr>
                </a:tc>
                <a:tc>
                  <a:txBody>
                    <a:bodyPr/>
                    <a:lstStyle/>
                    <a:p>
                      <a:pPr>
                        <a:buNone/>
                      </a:pPr>
                      <a:r>
                        <a:rPr lang="en-US" sz="1500" b="1" dirty="0"/>
                        <a:t>£30k–£60k+</a:t>
                      </a:r>
                      <a:r>
                        <a:rPr lang="en-US" sz="1500" dirty="0"/>
                        <a:t> depending on company size and sector</a:t>
                      </a:r>
                    </a:p>
                  </a:txBody>
                  <a:tcPr marL="74196" marR="74196" marT="37098" marB="37098" anchor="ctr">
                    <a:lnL>
                      <a:noFill/>
                    </a:lnL>
                    <a:lnR>
                      <a:noFill/>
                    </a:lnR>
                    <a:lnT>
                      <a:noFill/>
                    </a:lnT>
                    <a:lnB>
                      <a:noFill/>
                    </a:lnB>
                    <a:noFill/>
                  </a:tcPr>
                </a:tc>
                <a:tc>
                  <a:txBody>
                    <a:bodyPr/>
                    <a:lstStyle/>
                    <a:p>
                      <a:pPr>
                        <a:buNone/>
                      </a:pPr>
                      <a:r>
                        <a:rPr lang="en-US" sz="1500" dirty="0"/>
                        <a:t>AIM NED median is </a:t>
                      </a:r>
                      <a:r>
                        <a:rPr lang="en-US" sz="1500" b="1" dirty="0"/>
                        <a:t>£33k</a:t>
                      </a:r>
                      <a:r>
                        <a:rPr lang="en-US" sz="1500" dirty="0"/>
                        <a:t>. </a:t>
                      </a:r>
                    </a:p>
                  </a:txBody>
                  <a:tcPr marL="74196" marR="74196" marT="37098" marB="37098" anchor="ctr">
                    <a:lnL>
                      <a:noFill/>
                    </a:lnL>
                    <a:lnR>
                      <a:noFill/>
                    </a:lnR>
                    <a:lnT>
                      <a:noFill/>
                    </a:lnT>
                    <a:lnB>
                      <a:noFill/>
                    </a:lnB>
                    <a:noFill/>
                  </a:tcPr>
                </a:tc>
                <a:extLst>
                  <a:ext uri="{0D108BD9-81ED-4DB2-BD59-A6C34878D82A}">
                    <a16:rowId xmlns:a16="http://schemas.microsoft.com/office/drawing/2014/main" val="2381125718"/>
                  </a:ext>
                </a:extLst>
              </a:tr>
            </a:tbl>
          </a:graphicData>
        </a:graphic>
      </p:graphicFrame>
      <p:sp>
        <p:nvSpPr>
          <p:cNvPr id="2" name="TextBox 1">
            <a:extLst>
              <a:ext uri="{FF2B5EF4-FFF2-40B4-BE49-F238E27FC236}">
                <a16:creationId xmlns:a16="http://schemas.microsoft.com/office/drawing/2014/main" id="{15859574-722F-33FA-BA38-01588165EDFC}"/>
              </a:ext>
            </a:extLst>
          </p:cNvPr>
          <p:cNvSpPr txBox="1"/>
          <p:nvPr/>
        </p:nvSpPr>
        <p:spPr>
          <a:xfrm>
            <a:off x="1988288" y="6077017"/>
            <a:ext cx="811441" cy="200055"/>
          </a:xfrm>
          <a:prstGeom prst="rect">
            <a:avLst/>
          </a:prstGeom>
          <a:noFill/>
        </p:spPr>
        <p:txBody>
          <a:bodyPr wrap="none" rtlCol="0">
            <a:spAutoFit/>
          </a:bodyPr>
          <a:lstStyle/>
          <a:p>
            <a:r>
              <a:rPr lang="en-AU" sz="700" dirty="0"/>
              <a:t>Source Co-Pilot</a:t>
            </a:r>
          </a:p>
        </p:txBody>
      </p:sp>
      <p:pic>
        <p:nvPicPr>
          <p:cNvPr id="5" name="Picture 4">
            <a:extLst>
              <a:ext uri="{FF2B5EF4-FFF2-40B4-BE49-F238E27FC236}">
                <a16:creationId xmlns:a16="http://schemas.microsoft.com/office/drawing/2014/main" id="{4FA1F99C-CEFD-3849-AC86-69A0A5D875C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3781" y="2434856"/>
            <a:ext cx="1962693" cy="1386413"/>
          </a:xfrm>
          <a:prstGeom prst="rect">
            <a:avLst/>
          </a:prstGeom>
        </p:spPr>
      </p:pic>
      <p:pic>
        <p:nvPicPr>
          <p:cNvPr id="14" name="Picture 13">
            <a:extLst>
              <a:ext uri="{FF2B5EF4-FFF2-40B4-BE49-F238E27FC236}">
                <a16:creationId xmlns:a16="http://schemas.microsoft.com/office/drawing/2014/main" id="{57E3674A-0BF7-1E26-67CB-C78A7A687ED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77220" y="4375298"/>
            <a:ext cx="2079620" cy="1386413"/>
          </a:xfrm>
          <a:prstGeom prst="rect">
            <a:avLst/>
          </a:prstGeom>
        </p:spPr>
      </p:pic>
      <p:sp>
        <p:nvSpPr>
          <p:cNvPr id="16" name="Oval 15">
            <a:extLst>
              <a:ext uri="{FF2B5EF4-FFF2-40B4-BE49-F238E27FC236}">
                <a16:creationId xmlns:a16="http://schemas.microsoft.com/office/drawing/2014/main" id="{90750367-7CEE-F589-6893-0D1A42E2832D}"/>
              </a:ext>
            </a:extLst>
          </p:cNvPr>
          <p:cNvSpPr/>
          <p:nvPr/>
        </p:nvSpPr>
        <p:spPr>
          <a:xfrm>
            <a:off x="8500730" y="3866071"/>
            <a:ext cx="1717158" cy="138641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ACFFDF65-0FA9-CFE9-7F7B-3D929E5DDD7D}"/>
              </a:ext>
            </a:extLst>
          </p:cNvPr>
          <p:cNvSpPr txBox="1"/>
          <p:nvPr/>
        </p:nvSpPr>
        <p:spPr>
          <a:xfrm>
            <a:off x="10627242" y="3955311"/>
            <a:ext cx="1414130" cy="923330"/>
          </a:xfrm>
          <a:prstGeom prst="rect">
            <a:avLst/>
          </a:prstGeom>
          <a:noFill/>
        </p:spPr>
        <p:txBody>
          <a:bodyPr wrap="square" rtlCol="0">
            <a:spAutoFit/>
          </a:bodyPr>
          <a:lstStyle/>
          <a:p>
            <a:r>
              <a:rPr lang="en-AU" dirty="0">
                <a:solidFill>
                  <a:srgbClr val="C00000"/>
                </a:solidFill>
              </a:rPr>
              <a:t>Less Visible share registers</a:t>
            </a:r>
          </a:p>
        </p:txBody>
      </p:sp>
      <p:cxnSp>
        <p:nvCxnSpPr>
          <p:cNvPr id="19" name="Straight Arrow Connector 18">
            <a:extLst>
              <a:ext uri="{FF2B5EF4-FFF2-40B4-BE49-F238E27FC236}">
                <a16:creationId xmlns:a16="http://schemas.microsoft.com/office/drawing/2014/main" id="{3F37D825-C95B-C739-9638-52505B074E04}"/>
              </a:ext>
            </a:extLst>
          </p:cNvPr>
          <p:cNvCxnSpPr>
            <a:stCxn id="17" idx="1"/>
          </p:cNvCxnSpPr>
          <p:nvPr/>
        </p:nvCxnSpPr>
        <p:spPr>
          <a:xfrm flipH="1">
            <a:off x="10271051" y="4416976"/>
            <a:ext cx="356191" cy="2743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072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DF9D6-4962-3C8F-7D14-9D7F4A756A16}"/>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2EA484A-02B7-2E4A-3D21-32339B37DF09}"/>
              </a:ext>
            </a:extLst>
          </p:cNvPr>
          <p:cNvSpPr>
            <a:spLocks noGrp="1"/>
          </p:cNvSpPr>
          <p:nvPr>
            <p:ph type="sldNum" sz="quarter" idx="12"/>
          </p:nvPr>
        </p:nvSpPr>
        <p:spPr>
          <a:xfrm>
            <a:off x="377031" y="6540500"/>
            <a:ext cx="4648200" cy="180976"/>
          </a:xfrm>
        </p:spPr>
        <p:txBody>
          <a:bodyPr/>
          <a:lstStyle/>
          <a:p>
            <a:pPr algn="l">
              <a:defRPr/>
            </a:pPr>
            <a:fld id="{9AE6DD0E-D47B-0C44-9F1B-CEA8A112A814}" type="slidenum">
              <a:rPr lang="en-US">
                <a:solidFill>
                  <a:prstClr val="black">
                    <a:tint val="75000"/>
                  </a:prstClr>
                </a:solidFill>
                <a:latin typeface="Arial"/>
              </a:rPr>
              <a:pPr algn="l">
                <a:defRPr/>
              </a:pPr>
              <a:t>14</a:t>
            </a:fld>
            <a:endParaRPr lang="en-US" dirty="0">
              <a:solidFill>
                <a:prstClr val="black">
                  <a:tint val="75000"/>
                </a:prstClr>
              </a:solidFill>
              <a:latin typeface="Arial"/>
            </a:endParaRPr>
          </a:p>
        </p:txBody>
      </p:sp>
      <p:sp>
        <p:nvSpPr>
          <p:cNvPr id="11" name="Title 1">
            <a:extLst>
              <a:ext uri="{FF2B5EF4-FFF2-40B4-BE49-F238E27FC236}">
                <a16:creationId xmlns:a16="http://schemas.microsoft.com/office/drawing/2014/main" id="{298BC9AB-827A-AC49-BCBE-99C81692A85C}"/>
              </a:ext>
            </a:extLst>
          </p:cNvPr>
          <p:cNvSpPr txBox="1">
            <a:spLocks/>
          </p:cNvSpPr>
          <p:nvPr/>
        </p:nvSpPr>
        <p:spPr>
          <a:xfrm>
            <a:off x="2456840" y="294099"/>
            <a:ext cx="8707346" cy="701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dirty="0">
                <a:solidFill>
                  <a:schemeClr val="bg1"/>
                </a:solidFill>
              </a:rPr>
              <a:t>Project-level financing</a:t>
            </a:r>
          </a:p>
          <a:p>
            <a:pPr>
              <a:defRPr/>
            </a:pPr>
            <a:r>
              <a:rPr lang="en-US" sz="2800" dirty="0">
                <a:solidFill>
                  <a:schemeClr val="bg1"/>
                </a:solidFill>
              </a:rPr>
              <a:t>Canadians </a:t>
            </a:r>
            <a:r>
              <a:rPr lang="en-US" sz="2800" dirty="0" err="1">
                <a:solidFill>
                  <a:schemeClr val="bg1"/>
                </a:solidFill>
              </a:rPr>
              <a:t>Minimising</a:t>
            </a:r>
            <a:r>
              <a:rPr lang="en-US" sz="2800" dirty="0">
                <a:solidFill>
                  <a:schemeClr val="bg1"/>
                </a:solidFill>
              </a:rPr>
              <a:t> Share Dilution</a:t>
            </a:r>
            <a:endParaRPr lang="en-US" sz="2800" dirty="0">
              <a:solidFill>
                <a:schemeClr val="bg1"/>
              </a:solidFill>
              <a:latin typeface="Arial"/>
            </a:endParaRPr>
          </a:p>
        </p:txBody>
      </p:sp>
      <p:sp>
        <p:nvSpPr>
          <p:cNvPr id="9" name="Title 1">
            <a:extLst>
              <a:ext uri="{FF2B5EF4-FFF2-40B4-BE49-F238E27FC236}">
                <a16:creationId xmlns:a16="http://schemas.microsoft.com/office/drawing/2014/main" id="{A78E0C7F-2DCE-3EE1-55F2-83B313E4924D}"/>
              </a:ext>
            </a:extLst>
          </p:cNvPr>
          <p:cNvSpPr txBox="1">
            <a:spLocks/>
          </p:cNvSpPr>
          <p:nvPr/>
        </p:nvSpPr>
        <p:spPr>
          <a:xfrm>
            <a:off x="5228431" y="6401040"/>
            <a:ext cx="6553200" cy="4315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100" b="1" dirty="0">
                <a:solidFill>
                  <a:prstClr val="white"/>
                </a:solidFill>
                <a:latin typeface="Garamond"/>
                <a:cs typeface="Garamond"/>
              </a:rPr>
              <a:t>LOWELL RESOURCES FUNDS MANAGEMENT</a:t>
            </a:r>
          </a:p>
        </p:txBody>
      </p:sp>
      <p:sp>
        <p:nvSpPr>
          <p:cNvPr id="12" name="Title 1">
            <a:extLst>
              <a:ext uri="{FF2B5EF4-FFF2-40B4-BE49-F238E27FC236}">
                <a16:creationId xmlns:a16="http://schemas.microsoft.com/office/drawing/2014/main" id="{7EAA0AD0-7B18-D40D-23FD-161987F985AB}"/>
              </a:ext>
            </a:extLst>
          </p:cNvPr>
          <p:cNvSpPr txBox="1">
            <a:spLocks/>
          </p:cNvSpPr>
          <p:nvPr/>
        </p:nvSpPr>
        <p:spPr>
          <a:xfrm>
            <a:off x="834232" y="6426440"/>
            <a:ext cx="4203701" cy="4315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400" dirty="0">
                <a:solidFill>
                  <a:srgbClr val="EAAA27"/>
                </a:solidFill>
                <a:latin typeface="Arial"/>
                <a:cs typeface="Calibri" panose="020F0502020204030204" pitchFamily="34" charset="0"/>
              </a:rPr>
              <a:t>ABN 36 006 769 982  </a:t>
            </a:r>
            <a:r>
              <a:rPr lang="en-US" sz="1400" dirty="0">
                <a:solidFill>
                  <a:srgbClr val="C6D6CE"/>
                </a:solidFill>
                <a:latin typeface="Arial"/>
                <a:cs typeface="Calibri" panose="020F0502020204030204" pitchFamily="34" charset="0"/>
              </a:rPr>
              <a:t>AFSL 345674</a:t>
            </a:r>
          </a:p>
        </p:txBody>
      </p:sp>
      <p:graphicFrame>
        <p:nvGraphicFramePr>
          <p:cNvPr id="2" name="Chart 1">
            <a:extLst>
              <a:ext uri="{FF2B5EF4-FFF2-40B4-BE49-F238E27FC236}">
                <a16:creationId xmlns:a16="http://schemas.microsoft.com/office/drawing/2014/main" id="{D08C496C-BB30-9179-7E4F-735D9951C9D2}"/>
              </a:ext>
            </a:extLst>
          </p:cNvPr>
          <p:cNvGraphicFramePr>
            <a:graphicFrameLocks/>
          </p:cNvGraphicFramePr>
          <p:nvPr>
            <p:extLst>
              <p:ext uri="{D42A27DB-BD31-4B8C-83A1-F6EECF244321}">
                <p14:modId xmlns:p14="http://schemas.microsoft.com/office/powerpoint/2010/main" val="944124095"/>
              </p:ext>
            </p:extLst>
          </p:nvPr>
        </p:nvGraphicFramePr>
        <p:xfrm>
          <a:off x="295564" y="1451343"/>
          <a:ext cx="5800435" cy="49496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E1D29F86-7DA7-4A69-BE64-A4A5F06700CE}"/>
              </a:ext>
            </a:extLst>
          </p:cNvPr>
          <p:cNvGraphicFramePr>
            <a:graphicFrameLocks/>
          </p:cNvGraphicFramePr>
          <p:nvPr>
            <p:extLst>
              <p:ext uri="{D42A27DB-BD31-4B8C-83A1-F6EECF244321}">
                <p14:modId xmlns:p14="http://schemas.microsoft.com/office/powerpoint/2010/main" val="1115168139"/>
              </p:ext>
            </p:extLst>
          </p:nvPr>
        </p:nvGraphicFramePr>
        <p:xfrm>
          <a:off x="6238167" y="1451343"/>
          <a:ext cx="5438776" cy="464111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E0D9D7BF-94DE-AE84-FF70-1ECCE794108E}"/>
              </a:ext>
            </a:extLst>
          </p:cNvPr>
          <p:cNvSpPr txBox="1"/>
          <p:nvPr/>
        </p:nvSpPr>
        <p:spPr>
          <a:xfrm rot="16200000">
            <a:off x="-749244" y="3618010"/>
            <a:ext cx="1867819" cy="307777"/>
          </a:xfrm>
          <a:prstGeom prst="rect">
            <a:avLst/>
          </a:prstGeom>
          <a:noFill/>
        </p:spPr>
        <p:txBody>
          <a:bodyPr wrap="none" rtlCol="0">
            <a:spAutoFit/>
          </a:bodyPr>
          <a:lstStyle/>
          <a:p>
            <a:r>
              <a:rPr lang="en-US" sz="1400" dirty="0"/>
              <a:t>Market Cap </a:t>
            </a:r>
            <a:r>
              <a:rPr lang="en-US" sz="1400" dirty="0" err="1"/>
              <a:t>CAD$mil</a:t>
            </a:r>
            <a:endParaRPr lang="de-DE" sz="1400" dirty="0"/>
          </a:p>
        </p:txBody>
      </p:sp>
      <p:sp>
        <p:nvSpPr>
          <p:cNvPr id="6" name="TextBox 5">
            <a:extLst>
              <a:ext uri="{FF2B5EF4-FFF2-40B4-BE49-F238E27FC236}">
                <a16:creationId xmlns:a16="http://schemas.microsoft.com/office/drawing/2014/main" id="{B6699D53-7BE5-0282-74C7-BE67F43415AD}"/>
              </a:ext>
            </a:extLst>
          </p:cNvPr>
          <p:cNvSpPr txBox="1"/>
          <p:nvPr/>
        </p:nvSpPr>
        <p:spPr>
          <a:xfrm rot="16200000">
            <a:off x="5238111" y="3544309"/>
            <a:ext cx="1857945" cy="307777"/>
          </a:xfrm>
          <a:prstGeom prst="rect">
            <a:avLst/>
          </a:prstGeom>
          <a:noFill/>
        </p:spPr>
        <p:txBody>
          <a:bodyPr wrap="none" rtlCol="0">
            <a:spAutoFit/>
          </a:bodyPr>
          <a:lstStyle/>
          <a:p>
            <a:r>
              <a:rPr lang="en-US" sz="1400" dirty="0"/>
              <a:t>Market Cap </a:t>
            </a:r>
            <a:r>
              <a:rPr lang="en-US" sz="1400" dirty="0" err="1"/>
              <a:t>AUD$mil</a:t>
            </a:r>
            <a:endParaRPr lang="de-DE" sz="1400" dirty="0"/>
          </a:p>
        </p:txBody>
      </p:sp>
    </p:spTree>
    <p:extLst>
      <p:ext uri="{BB962C8B-B14F-4D97-AF65-F5344CB8AC3E}">
        <p14:creationId xmlns:p14="http://schemas.microsoft.com/office/powerpoint/2010/main" val="3349327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CB3F3-D87A-7BCA-20D2-F9DE3F1C7D5A}"/>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78B256C-8C73-5263-89AC-42A34A0DCB8D}"/>
              </a:ext>
            </a:extLst>
          </p:cNvPr>
          <p:cNvSpPr>
            <a:spLocks noGrp="1"/>
          </p:cNvSpPr>
          <p:nvPr>
            <p:ph type="sldNum" sz="quarter" idx="12"/>
          </p:nvPr>
        </p:nvSpPr>
        <p:spPr>
          <a:xfrm>
            <a:off x="377031" y="6540500"/>
            <a:ext cx="4648200" cy="180976"/>
          </a:xfrm>
        </p:spPr>
        <p:txBody>
          <a:bodyPr/>
          <a:lstStyle/>
          <a:p>
            <a:pPr algn="l">
              <a:defRPr/>
            </a:pPr>
            <a:fld id="{9AE6DD0E-D47B-0C44-9F1B-CEA8A112A814}" type="slidenum">
              <a:rPr lang="en-US">
                <a:solidFill>
                  <a:prstClr val="black">
                    <a:tint val="75000"/>
                  </a:prstClr>
                </a:solidFill>
                <a:latin typeface="Arial"/>
              </a:rPr>
              <a:pPr algn="l">
                <a:defRPr/>
              </a:pPr>
              <a:t>15</a:t>
            </a:fld>
            <a:endParaRPr lang="en-US" dirty="0">
              <a:solidFill>
                <a:prstClr val="black">
                  <a:tint val="75000"/>
                </a:prstClr>
              </a:solidFill>
              <a:latin typeface="Arial"/>
            </a:endParaRPr>
          </a:p>
        </p:txBody>
      </p:sp>
      <p:sp>
        <p:nvSpPr>
          <p:cNvPr id="11" name="Title 1">
            <a:extLst>
              <a:ext uri="{FF2B5EF4-FFF2-40B4-BE49-F238E27FC236}">
                <a16:creationId xmlns:a16="http://schemas.microsoft.com/office/drawing/2014/main" id="{DA0E2B85-509E-A516-BC02-DEC0E8FB4735}"/>
              </a:ext>
            </a:extLst>
          </p:cNvPr>
          <p:cNvSpPr txBox="1">
            <a:spLocks/>
          </p:cNvSpPr>
          <p:nvPr/>
        </p:nvSpPr>
        <p:spPr>
          <a:xfrm>
            <a:off x="2456840" y="294099"/>
            <a:ext cx="8707346" cy="701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AU" altLang="ja-JP" sz="2800" dirty="0">
                <a:solidFill>
                  <a:srgbClr val="FFFFFF"/>
                </a:solidFill>
                <a:latin typeface="Arial"/>
                <a:ea typeface="ＭＳ Ｐゴシック" panose="020B0600070205080204" pitchFamily="34" charset="-128"/>
              </a:rPr>
              <a:t>TSXV Mining &amp; Metals vs ASX Junior Resource</a:t>
            </a:r>
            <a:endParaRPr lang="en-US" sz="2800" dirty="0">
              <a:solidFill>
                <a:prstClr val="white"/>
              </a:solidFill>
              <a:latin typeface="Arial"/>
            </a:endParaRPr>
          </a:p>
        </p:txBody>
      </p:sp>
      <p:sp>
        <p:nvSpPr>
          <p:cNvPr id="9" name="Title 1">
            <a:extLst>
              <a:ext uri="{FF2B5EF4-FFF2-40B4-BE49-F238E27FC236}">
                <a16:creationId xmlns:a16="http://schemas.microsoft.com/office/drawing/2014/main" id="{D7ED47E5-D33D-FCF4-FD9B-99BB6B345841}"/>
              </a:ext>
            </a:extLst>
          </p:cNvPr>
          <p:cNvSpPr txBox="1">
            <a:spLocks/>
          </p:cNvSpPr>
          <p:nvPr/>
        </p:nvSpPr>
        <p:spPr>
          <a:xfrm>
            <a:off x="5228431" y="6401040"/>
            <a:ext cx="6553200" cy="4315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100" b="1" dirty="0">
                <a:solidFill>
                  <a:prstClr val="white"/>
                </a:solidFill>
                <a:latin typeface="Garamond"/>
                <a:cs typeface="Garamond"/>
              </a:rPr>
              <a:t>LOWELL RESOURCES FUNDS MANAGEMENT</a:t>
            </a:r>
          </a:p>
        </p:txBody>
      </p:sp>
      <p:sp>
        <p:nvSpPr>
          <p:cNvPr id="12" name="Title 1">
            <a:extLst>
              <a:ext uri="{FF2B5EF4-FFF2-40B4-BE49-F238E27FC236}">
                <a16:creationId xmlns:a16="http://schemas.microsoft.com/office/drawing/2014/main" id="{E1B7E7ED-685B-F697-5D83-FE47621B1AA7}"/>
              </a:ext>
            </a:extLst>
          </p:cNvPr>
          <p:cNvSpPr txBox="1">
            <a:spLocks/>
          </p:cNvSpPr>
          <p:nvPr/>
        </p:nvSpPr>
        <p:spPr>
          <a:xfrm>
            <a:off x="834232" y="6401040"/>
            <a:ext cx="4203701" cy="4315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400" dirty="0">
                <a:solidFill>
                  <a:srgbClr val="EAAA27"/>
                </a:solidFill>
                <a:latin typeface="Arial"/>
                <a:cs typeface="Calibri" panose="020F0502020204030204" pitchFamily="34" charset="0"/>
              </a:rPr>
              <a:t>ABN 36 006 769 982  </a:t>
            </a:r>
            <a:r>
              <a:rPr lang="en-US" sz="1400" dirty="0">
                <a:solidFill>
                  <a:srgbClr val="C6D6CE"/>
                </a:solidFill>
                <a:latin typeface="Arial"/>
                <a:cs typeface="Calibri" panose="020F0502020204030204" pitchFamily="34" charset="0"/>
              </a:rPr>
              <a:t>AFSL 345674</a:t>
            </a:r>
          </a:p>
        </p:txBody>
      </p:sp>
      <p:sp>
        <p:nvSpPr>
          <p:cNvPr id="2" name="Rectangle 1">
            <a:extLst>
              <a:ext uri="{FF2B5EF4-FFF2-40B4-BE49-F238E27FC236}">
                <a16:creationId xmlns:a16="http://schemas.microsoft.com/office/drawing/2014/main" id="{BD86AC98-9F2A-AEA2-72F6-05973A6F3610}"/>
              </a:ext>
            </a:extLst>
          </p:cNvPr>
          <p:cNvSpPr/>
          <p:nvPr/>
        </p:nvSpPr>
        <p:spPr>
          <a:xfrm>
            <a:off x="5037934" y="1360967"/>
            <a:ext cx="5350076" cy="436998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aphicFrame>
        <p:nvGraphicFramePr>
          <p:cNvPr id="4" name="Chart 3">
            <a:extLst>
              <a:ext uri="{FF2B5EF4-FFF2-40B4-BE49-F238E27FC236}">
                <a16:creationId xmlns:a16="http://schemas.microsoft.com/office/drawing/2014/main" id="{50822E79-858E-7B00-733F-988CE0229751}"/>
              </a:ext>
            </a:extLst>
          </p:cNvPr>
          <p:cNvGraphicFramePr>
            <a:graphicFrameLocks/>
          </p:cNvGraphicFramePr>
          <p:nvPr>
            <p:extLst>
              <p:ext uri="{D42A27DB-BD31-4B8C-83A1-F6EECF244321}">
                <p14:modId xmlns:p14="http://schemas.microsoft.com/office/powerpoint/2010/main" val="513113613"/>
              </p:ext>
            </p:extLst>
          </p:nvPr>
        </p:nvGraphicFramePr>
        <p:xfrm>
          <a:off x="446568" y="1360967"/>
          <a:ext cx="11509744" cy="498667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3837B57-9F35-C831-0220-87F12DE37771}"/>
              </a:ext>
            </a:extLst>
          </p:cNvPr>
          <p:cNvSpPr txBox="1"/>
          <p:nvPr/>
        </p:nvSpPr>
        <p:spPr>
          <a:xfrm>
            <a:off x="723014" y="6077017"/>
            <a:ext cx="1337226" cy="200055"/>
          </a:xfrm>
          <a:prstGeom prst="rect">
            <a:avLst/>
          </a:prstGeom>
          <a:noFill/>
        </p:spPr>
        <p:txBody>
          <a:bodyPr wrap="none" rtlCol="0">
            <a:spAutoFit/>
          </a:bodyPr>
          <a:lstStyle/>
          <a:p>
            <a:r>
              <a:rPr lang="en-AU" sz="700" dirty="0"/>
              <a:t>Source: S&amp;P Global, FT.com</a:t>
            </a:r>
          </a:p>
        </p:txBody>
      </p:sp>
    </p:spTree>
    <p:extLst>
      <p:ext uri="{BB962C8B-B14F-4D97-AF65-F5344CB8AC3E}">
        <p14:creationId xmlns:p14="http://schemas.microsoft.com/office/powerpoint/2010/main" val="692001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FFD9-F01B-8742-88A4-68FAE7598A39}"/>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42B1E71-21FD-2BB3-9495-910188436AA3}"/>
              </a:ext>
            </a:extLst>
          </p:cNvPr>
          <p:cNvSpPr>
            <a:spLocks noGrp="1"/>
          </p:cNvSpPr>
          <p:nvPr>
            <p:ph type="sldNum" sz="quarter" idx="12"/>
          </p:nvPr>
        </p:nvSpPr>
        <p:spPr>
          <a:xfrm>
            <a:off x="377031" y="6524657"/>
            <a:ext cx="4648200" cy="180976"/>
          </a:xfrm>
        </p:spPr>
        <p:txBody>
          <a:bodyPr/>
          <a:lstStyle/>
          <a:p>
            <a:pPr algn="l">
              <a:defRPr/>
            </a:pPr>
            <a:fld id="{9AE6DD0E-D47B-0C44-9F1B-CEA8A112A814}" type="slidenum">
              <a:rPr lang="en-US">
                <a:solidFill>
                  <a:prstClr val="black">
                    <a:tint val="75000"/>
                  </a:prstClr>
                </a:solidFill>
                <a:latin typeface="Arial"/>
              </a:rPr>
              <a:pPr algn="l">
                <a:defRPr/>
              </a:pPr>
              <a:t>16</a:t>
            </a:fld>
            <a:endParaRPr lang="en-US" dirty="0">
              <a:solidFill>
                <a:prstClr val="black">
                  <a:tint val="75000"/>
                </a:prstClr>
              </a:solidFill>
              <a:latin typeface="Arial"/>
            </a:endParaRPr>
          </a:p>
        </p:txBody>
      </p:sp>
      <p:sp>
        <p:nvSpPr>
          <p:cNvPr id="11" name="Title 1">
            <a:extLst>
              <a:ext uri="{FF2B5EF4-FFF2-40B4-BE49-F238E27FC236}">
                <a16:creationId xmlns:a16="http://schemas.microsoft.com/office/drawing/2014/main" id="{7DAE765A-D9F3-8628-D54D-32F3C474E528}"/>
              </a:ext>
            </a:extLst>
          </p:cNvPr>
          <p:cNvSpPr txBox="1">
            <a:spLocks/>
          </p:cNvSpPr>
          <p:nvPr/>
        </p:nvSpPr>
        <p:spPr>
          <a:xfrm>
            <a:off x="2855561" y="242855"/>
            <a:ext cx="6931709" cy="701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dirty="0">
                <a:solidFill>
                  <a:srgbClr val="FFFFFF"/>
                </a:solidFill>
              </a:rPr>
              <a:t>Global Mining Equity Raisings</a:t>
            </a:r>
            <a:endParaRPr lang="en-US" sz="2800" dirty="0">
              <a:solidFill>
                <a:prstClr val="white"/>
              </a:solidFill>
              <a:latin typeface="Arial"/>
            </a:endParaRPr>
          </a:p>
        </p:txBody>
      </p:sp>
      <p:sp>
        <p:nvSpPr>
          <p:cNvPr id="7" name="Rectangle 6">
            <a:extLst>
              <a:ext uri="{FF2B5EF4-FFF2-40B4-BE49-F238E27FC236}">
                <a16:creationId xmlns:a16="http://schemas.microsoft.com/office/drawing/2014/main" id="{CEAE68A7-0C54-30D2-D6A9-50BD53ACA08D}"/>
              </a:ext>
            </a:extLst>
          </p:cNvPr>
          <p:cNvSpPr/>
          <p:nvPr/>
        </p:nvSpPr>
        <p:spPr>
          <a:xfrm>
            <a:off x="5200073" y="6299201"/>
            <a:ext cx="6991927" cy="6373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2" name="Chart 11">
            <a:extLst>
              <a:ext uri="{FF2B5EF4-FFF2-40B4-BE49-F238E27FC236}">
                <a16:creationId xmlns:a16="http://schemas.microsoft.com/office/drawing/2014/main" id="{E02069D9-34B4-8F1A-7F90-7894544DAC76}"/>
              </a:ext>
            </a:extLst>
          </p:cNvPr>
          <p:cNvGraphicFramePr>
            <a:graphicFrameLocks/>
          </p:cNvGraphicFramePr>
          <p:nvPr/>
        </p:nvGraphicFramePr>
        <p:xfrm>
          <a:off x="7101840" y="233172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2EE7A164-4D1B-58D4-9D9D-177A4091BBDA}"/>
              </a:ext>
            </a:extLst>
          </p:cNvPr>
          <p:cNvGraphicFramePr>
            <a:graphicFrameLocks/>
          </p:cNvGraphicFramePr>
          <p:nvPr>
            <p:extLst>
              <p:ext uri="{D42A27DB-BD31-4B8C-83A1-F6EECF244321}">
                <p14:modId xmlns:p14="http://schemas.microsoft.com/office/powerpoint/2010/main" val="3233073276"/>
              </p:ext>
            </p:extLst>
          </p:nvPr>
        </p:nvGraphicFramePr>
        <p:xfrm>
          <a:off x="1866015" y="1241593"/>
          <a:ext cx="7331148" cy="505917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6216D4E1-1120-DBFC-3544-DB1132128024}"/>
              </a:ext>
            </a:extLst>
          </p:cNvPr>
          <p:cNvSpPr txBox="1"/>
          <p:nvPr/>
        </p:nvSpPr>
        <p:spPr>
          <a:xfrm>
            <a:off x="1988288" y="6383306"/>
            <a:ext cx="912429" cy="200055"/>
          </a:xfrm>
          <a:prstGeom prst="rect">
            <a:avLst/>
          </a:prstGeom>
          <a:noFill/>
        </p:spPr>
        <p:txBody>
          <a:bodyPr wrap="none" rtlCol="0">
            <a:spAutoFit/>
          </a:bodyPr>
          <a:lstStyle/>
          <a:p>
            <a:r>
              <a:rPr lang="en-AU" sz="700" dirty="0"/>
              <a:t>Source ASX, TMX</a:t>
            </a:r>
          </a:p>
        </p:txBody>
      </p:sp>
    </p:spTree>
    <p:extLst>
      <p:ext uri="{BB962C8B-B14F-4D97-AF65-F5344CB8AC3E}">
        <p14:creationId xmlns:p14="http://schemas.microsoft.com/office/powerpoint/2010/main" val="1584310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FFD9-F01B-8742-88A4-68FAE7598A39}"/>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42B1E71-21FD-2BB3-9495-910188436AA3}"/>
              </a:ext>
            </a:extLst>
          </p:cNvPr>
          <p:cNvSpPr>
            <a:spLocks noGrp="1"/>
          </p:cNvSpPr>
          <p:nvPr>
            <p:ph type="sldNum" sz="quarter" idx="12"/>
          </p:nvPr>
        </p:nvSpPr>
        <p:spPr>
          <a:xfrm>
            <a:off x="377031" y="6524657"/>
            <a:ext cx="4648200" cy="180976"/>
          </a:xfrm>
        </p:spPr>
        <p:txBody>
          <a:bodyPr/>
          <a:lstStyle/>
          <a:p>
            <a:pPr algn="l">
              <a:defRPr/>
            </a:pPr>
            <a:fld id="{9AE6DD0E-D47B-0C44-9F1B-CEA8A112A814}" type="slidenum">
              <a:rPr lang="en-US">
                <a:solidFill>
                  <a:prstClr val="black">
                    <a:tint val="75000"/>
                  </a:prstClr>
                </a:solidFill>
                <a:latin typeface="Arial"/>
              </a:rPr>
              <a:pPr algn="l">
                <a:defRPr/>
              </a:pPr>
              <a:t>17</a:t>
            </a:fld>
            <a:endParaRPr lang="en-US" dirty="0">
              <a:solidFill>
                <a:prstClr val="black">
                  <a:tint val="75000"/>
                </a:prstClr>
              </a:solidFill>
              <a:latin typeface="Arial"/>
            </a:endParaRPr>
          </a:p>
        </p:txBody>
      </p:sp>
      <p:sp>
        <p:nvSpPr>
          <p:cNvPr id="11" name="Title 1">
            <a:extLst>
              <a:ext uri="{FF2B5EF4-FFF2-40B4-BE49-F238E27FC236}">
                <a16:creationId xmlns:a16="http://schemas.microsoft.com/office/drawing/2014/main" id="{7DAE765A-D9F3-8628-D54D-32F3C474E528}"/>
              </a:ext>
            </a:extLst>
          </p:cNvPr>
          <p:cNvSpPr txBox="1">
            <a:spLocks/>
          </p:cNvSpPr>
          <p:nvPr/>
        </p:nvSpPr>
        <p:spPr>
          <a:xfrm>
            <a:off x="2855561" y="242855"/>
            <a:ext cx="6931709" cy="701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dirty="0">
                <a:solidFill>
                  <a:srgbClr val="FFFFFF"/>
                </a:solidFill>
              </a:rPr>
              <a:t>ASX Resource Raisings</a:t>
            </a:r>
            <a:endParaRPr lang="en-US" sz="2800" dirty="0">
              <a:solidFill>
                <a:prstClr val="white"/>
              </a:solidFill>
              <a:latin typeface="Arial"/>
            </a:endParaRPr>
          </a:p>
        </p:txBody>
      </p:sp>
      <p:sp>
        <p:nvSpPr>
          <p:cNvPr id="7" name="Rectangle 6">
            <a:extLst>
              <a:ext uri="{FF2B5EF4-FFF2-40B4-BE49-F238E27FC236}">
                <a16:creationId xmlns:a16="http://schemas.microsoft.com/office/drawing/2014/main" id="{CEAE68A7-0C54-30D2-D6A9-50BD53ACA08D}"/>
              </a:ext>
            </a:extLst>
          </p:cNvPr>
          <p:cNvSpPr/>
          <p:nvPr/>
        </p:nvSpPr>
        <p:spPr>
          <a:xfrm>
            <a:off x="5200073" y="6299201"/>
            <a:ext cx="6991927" cy="6373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2" name="Chart 11">
            <a:extLst>
              <a:ext uri="{FF2B5EF4-FFF2-40B4-BE49-F238E27FC236}">
                <a16:creationId xmlns:a16="http://schemas.microsoft.com/office/drawing/2014/main" id="{E02069D9-34B4-8F1A-7F90-7894544DAC76}"/>
              </a:ext>
            </a:extLst>
          </p:cNvPr>
          <p:cNvGraphicFramePr>
            <a:graphicFrameLocks/>
          </p:cNvGraphicFramePr>
          <p:nvPr/>
        </p:nvGraphicFramePr>
        <p:xfrm>
          <a:off x="7101840" y="2331720"/>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id="{C3FE8F28-2AD0-6D8B-C968-043E1578C125}"/>
              </a:ext>
            </a:extLst>
          </p:cNvPr>
          <p:cNvPicPr>
            <a:picLocks noChangeAspect="1"/>
          </p:cNvPicPr>
          <p:nvPr/>
        </p:nvPicPr>
        <p:blipFill>
          <a:blip r:embed="rId4"/>
          <a:stretch>
            <a:fillRect/>
          </a:stretch>
        </p:blipFill>
        <p:spPr>
          <a:xfrm>
            <a:off x="363029" y="1424653"/>
            <a:ext cx="9552079" cy="5029200"/>
          </a:xfrm>
          <a:prstGeom prst="rect">
            <a:avLst/>
          </a:prstGeom>
        </p:spPr>
      </p:pic>
      <p:sp>
        <p:nvSpPr>
          <p:cNvPr id="5" name="TextBox 4">
            <a:extLst>
              <a:ext uri="{FF2B5EF4-FFF2-40B4-BE49-F238E27FC236}">
                <a16:creationId xmlns:a16="http://schemas.microsoft.com/office/drawing/2014/main" id="{F1E2C389-310B-5F1A-BE1D-D3985A67731E}"/>
              </a:ext>
            </a:extLst>
          </p:cNvPr>
          <p:cNvSpPr txBox="1"/>
          <p:nvPr/>
        </p:nvSpPr>
        <p:spPr>
          <a:xfrm>
            <a:off x="10286999" y="1520456"/>
            <a:ext cx="1541971" cy="2862322"/>
          </a:xfrm>
          <a:prstGeom prst="rect">
            <a:avLst/>
          </a:prstGeom>
          <a:noFill/>
        </p:spPr>
        <p:txBody>
          <a:bodyPr wrap="square">
            <a:spAutoFit/>
          </a:bodyPr>
          <a:lstStyle/>
          <a:p>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Australia’s mineral and petroleum </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exploration companies</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held a record A$12 billion in cash reserves at 31 Dec 2025</a:t>
            </a:r>
            <a:endParaRPr lang="en-AU" dirty="0"/>
          </a:p>
        </p:txBody>
      </p:sp>
    </p:spTree>
    <p:extLst>
      <p:ext uri="{BB962C8B-B14F-4D97-AF65-F5344CB8AC3E}">
        <p14:creationId xmlns:p14="http://schemas.microsoft.com/office/powerpoint/2010/main" val="3101061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FFD9-F01B-8742-88A4-68FAE7598A39}"/>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42B1E71-21FD-2BB3-9495-910188436AA3}"/>
              </a:ext>
            </a:extLst>
          </p:cNvPr>
          <p:cNvSpPr>
            <a:spLocks noGrp="1"/>
          </p:cNvSpPr>
          <p:nvPr>
            <p:ph type="sldNum" sz="quarter" idx="12"/>
          </p:nvPr>
        </p:nvSpPr>
        <p:spPr>
          <a:xfrm>
            <a:off x="377031" y="6524657"/>
            <a:ext cx="4648200" cy="180976"/>
          </a:xfrm>
        </p:spPr>
        <p:txBody>
          <a:bodyPr/>
          <a:lstStyle/>
          <a:p>
            <a:pPr algn="l">
              <a:defRPr/>
            </a:pPr>
            <a:fld id="{9AE6DD0E-D47B-0C44-9F1B-CEA8A112A814}" type="slidenum">
              <a:rPr lang="en-US">
                <a:solidFill>
                  <a:prstClr val="black">
                    <a:tint val="75000"/>
                  </a:prstClr>
                </a:solidFill>
                <a:latin typeface="Arial"/>
              </a:rPr>
              <a:pPr algn="l">
                <a:defRPr/>
              </a:pPr>
              <a:t>18</a:t>
            </a:fld>
            <a:endParaRPr lang="en-US" dirty="0">
              <a:solidFill>
                <a:prstClr val="black">
                  <a:tint val="75000"/>
                </a:prstClr>
              </a:solidFill>
              <a:latin typeface="Arial"/>
            </a:endParaRPr>
          </a:p>
        </p:txBody>
      </p:sp>
      <p:sp>
        <p:nvSpPr>
          <p:cNvPr id="11" name="Title 1">
            <a:extLst>
              <a:ext uri="{FF2B5EF4-FFF2-40B4-BE49-F238E27FC236}">
                <a16:creationId xmlns:a16="http://schemas.microsoft.com/office/drawing/2014/main" id="{7DAE765A-D9F3-8628-D54D-32F3C474E528}"/>
              </a:ext>
            </a:extLst>
          </p:cNvPr>
          <p:cNvSpPr txBox="1">
            <a:spLocks/>
          </p:cNvSpPr>
          <p:nvPr/>
        </p:nvSpPr>
        <p:spPr>
          <a:xfrm>
            <a:off x="2855561" y="242855"/>
            <a:ext cx="6931709" cy="701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dirty="0">
                <a:solidFill>
                  <a:srgbClr val="FFFFFF"/>
                </a:solidFill>
              </a:rPr>
              <a:t>April 2026 </a:t>
            </a:r>
            <a:br>
              <a:rPr lang="en-US" sz="2800" dirty="0">
                <a:solidFill>
                  <a:srgbClr val="FFFFFF"/>
                </a:solidFill>
              </a:rPr>
            </a:br>
            <a:r>
              <a:rPr lang="en-US" sz="2800" dirty="0">
                <a:solidFill>
                  <a:srgbClr val="FFFFFF"/>
                </a:solidFill>
              </a:rPr>
              <a:t>Intermediate Gold Producer Valuations</a:t>
            </a:r>
            <a:endParaRPr lang="en-US" sz="2800" dirty="0">
              <a:solidFill>
                <a:prstClr val="white"/>
              </a:solidFill>
              <a:latin typeface="Arial"/>
            </a:endParaRPr>
          </a:p>
        </p:txBody>
      </p:sp>
      <p:sp>
        <p:nvSpPr>
          <p:cNvPr id="7" name="Rectangle 6">
            <a:extLst>
              <a:ext uri="{FF2B5EF4-FFF2-40B4-BE49-F238E27FC236}">
                <a16:creationId xmlns:a16="http://schemas.microsoft.com/office/drawing/2014/main" id="{CEAE68A7-0C54-30D2-D6A9-50BD53ACA08D}"/>
              </a:ext>
            </a:extLst>
          </p:cNvPr>
          <p:cNvSpPr/>
          <p:nvPr/>
        </p:nvSpPr>
        <p:spPr>
          <a:xfrm>
            <a:off x="5200073" y="6299201"/>
            <a:ext cx="6991927" cy="6373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2" name="Chart 11">
            <a:extLst>
              <a:ext uri="{FF2B5EF4-FFF2-40B4-BE49-F238E27FC236}">
                <a16:creationId xmlns:a16="http://schemas.microsoft.com/office/drawing/2014/main" id="{E02069D9-34B4-8F1A-7F90-7894544DAC76}"/>
              </a:ext>
            </a:extLst>
          </p:cNvPr>
          <p:cNvGraphicFramePr>
            <a:graphicFrameLocks/>
          </p:cNvGraphicFramePr>
          <p:nvPr/>
        </p:nvGraphicFramePr>
        <p:xfrm>
          <a:off x="7101840" y="233172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D6F16498-971F-3ECF-7A54-7B59AAAF618C}"/>
              </a:ext>
            </a:extLst>
          </p:cNvPr>
          <p:cNvGraphicFramePr>
            <a:graphicFrameLocks/>
          </p:cNvGraphicFramePr>
          <p:nvPr>
            <p:extLst>
              <p:ext uri="{D42A27DB-BD31-4B8C-83A1-F6EECF244321}">
                <p14:modId xmlns:p14="http://schemas.microsoft.com/office/powerpoint/2010/main" val="4017349961"/>
              </p:ext>
            </p:extLst>
          </p:nvPr>
        </p:nvGraphicFramePr>
        <p:xfrm>
          <a:off x="519222" y="1350335"/>
          <a:ext cx="5163879" cy="50060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9D76F1A7-7BBF-1F89-175C-6CC10502F265}"/>
              </a:ext>
            </a:extLst>
          </p:cNvPr>
          <p:cNvGraphicFramePr>
            <a:graphicFrameLocks/>
          </p:cNvGraphicFramePr>
          <p:nvPr>
            <p:extLst>
              <p:ext uri="{D42A27DB-BD31-4B8C-83A1-F6EECF244321}">
                <p14:modId xmlns:p14="http://schemas.microsoft.com/office/powerpoint/2010/main" val="3521069960"/>
              </p:ext>
            </p:extLst>
          </p:nvPr>
        </p:nvGraphicFramePr>
        <p:xfrm>
          <a:off x="6399028" y="1212112"/>
          <a:ext cx="4572000" cy="5061097"/>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19FDF54B-1F5A-2F55-4FDD-9AB955E05B0B}"/>
              </a:ext>
            </a:extLst>
          </p:cNvPr>
          <p:cNvSpPr txBox="1"/>
          <p:nvPr/>
        </p:nvSpPr>
        <p:spPr>
          <a:xfrm>
            <a:off x="1137683" y="3293792"/>
            <a:ext cx="3065968" cy="369332"/>
          </a:xfrm>
          <a:prstGeom prst="rect">
            <a:avLst/>
          </a:prstGeom>
          <a:noFill/>
        </p:spPr>
        <p:txBody>
          <a:bodyPr wrap="none" rtlCol="0">
            <a:spAutoFit/>
          </a:bodyPr>
          <a:lstStyle/>
          <a:p>
            <a:r>
              <a:rPr lang="en-AU" dirty="0"/>
              <a:t>TSX Average US$22,291/oz</a:t>
            </a:r>
          </a:p>
        </p:txBody>
      </p:sp>
      <p:sp>
        <p:nvSpPr>
          <p:cNvPr id="9" name="TextBox 8">
            <a:extLst>
              <a:ext uri="{FF2B5EF4-FFF2-40B4-BE49-F238E27FC236}">
                <a16:creationId xmlns:a16="http://schemas.microsoft.com/office/drawing/2014/main" id="{12F4D0D4-0522-A449-7E4E-B5A1C7D5CFD5}"/>
              </a:ext>
            </a:extLst>
          </p:cNvPr>
          <p:cNvSpPr txBox="1"/>
          <p:nvPr/>
        </p:nvSpPr>
        <p:spPr>
          <a:xfrm>
            <a:off x="6974958" y="4069907"/>
            <a:ext cx="3078792" cy="369332"/>
          </a:xfrm>
          <a:prstGeom prst="rect">
            <a:avLst/>
          </a:prstGeom>
          <a:noFill/>
        </p:spPr>
        <p:txBody>
          <a:bodyPr wrap="none" rtlCol="0">
            <a:spAutoFit/>
          </a:bodyPr>
          <a:lstStyle/>
          <a:p>
            <a:r>
              <a:rPr lang="en-AU" dirty="0"/>
              <a:t>ASX Average US$12,089/oz</a:t>
            </a:r>
          </a:p>
        </p:txBody>
      </p:sp>
      <p:sp>
        <p:nvSpPr>
          <p:cNvPr id="10" name="TextBox 9">
            <a:extLst>
              <a:ext uri="{FF2B5EF4-FFF2-40B4-BE49-F238E27FC236}">
                <a16:creationId xmlns:a16="http://schemas.microsoft.com/office/drawing/2014/main" id="{D9664A04-FD94-0DB3-4123-0987FA926A01}"/>
              </a:ext>
            </a:extLst>
          </p:cNvPr>
          <p:cNvSpPr txBox="1"/>
          <p:nvPr/>
        </p:nvSpPr>
        <p:spPr>
          <a:xfrm>
            <a:off x="3306726" y="6273209"/>
            <a:ext cx="6160661" cy="369332"/>
          </a:xfrm>
          <a:prstGeom prst="rect">
            <a:avLst/>
          </a:prstGeom>
          <a:noFill/>
        </p:spPr>
        <p:txBody>
          <a:bodyPr wrap="none" rtlCol="0">
            <a:spAutoFit/>
          </a:bodyPr>
          <a:lstStyle/>
          <a:p>
            <a:r>
              <a:rPr lang="en-AU" dirty="0"/>
              <a:t>Companies with 2026 Forecast Production 175koz-725koz</a:t>
            </a:r>
          </a:p>
        </p:txBody>
      </p:sp>
      <p:sp>
        <p:nvSpPr>
          <p:cNvPr id="13" name="TextBox 12">
            <a:extLst>
              <a:ext uri="{FF2B5EF4-FFF2-40B4-BE49-F238E27FC236}">
                <a16:creationId xmlns:a16="http://schemas.microsoft.com/office/drawing/2014/main" id="{218E67A8-DC54-89A2-21A4-9C4ED2B14284}"/>
              </a:ext>
            </a:extLst>
          </p:cNvPr>
          <p:cNvSpPr txBox="1"/>
          <p:nvPr/>
        </p:nvSpPr>
        <p:spPr>
          <a:xfrm>
            <a:off x="635994" y="6438885"/>
            <a:ext cx="1749197" cy="200055"/>
          </a:xfrm>
          <a:prstGeom prst="rect">
            <a:avLst/>
          </a:prstGeom>
          <a:noFill/>
        </p:spPr>
        <p:txBody>
          <a:bodyPr wrap="none" rtlCol="0">
            <a:spAutoFit/>
          </a:bodyPr>
          <a:lstStyle/>
          <a:p>
            <a:r>
              <a:rPr lang="en-AU" sz="700" dirty="0"/>
              <a:t>Source Argonaut Securities, TD Cowen</a:t>
            </a:r>
          </a:p>
        </p:txBody>
      </p:sp>
      <p:sp>
        <p:nvSpPr>
          <p:cNvPr id="14" name="TextBox 13">
            <a:extLst>
              <a:ext uri="{FF2B5EF4-FFF2-40B4-BE49-F238E27FC236}">
                <a16:creationId xmlns:a16="http://schemas.microsoft.com/office/drawing/2014/main" id="{FFA4263C-375F-CD44-1813-AD4566A2562B}"/>
              </a:ext>
            </a:extLst>
          </p:cNvPr>
          <p:cNvSpPr txBox="1"/>
          <p:nvPr/>
        </p:nvSpPr>
        <p:spPr>
          <a:xfrm>
            <a:off x="6974958" y="4515439"/>
            <a:ext cx="2685351" cy="369332"/>
          </a:xfrm>
          <a:prstGeom prst="rect">
            <a:avLst/>
          </a:prstGeom>
          <a:solidFill>
            <a:schemeClr val="bg1"/>
          </a:solidFill>
        </p:spPr>
        <p:txBody>
          <a:bodyPr wrap="none" rtlCol="0">
            <a:spAutoFit/>
          </a:bodyPr>
          <a:lstStyle/>
          <a:p>
            <a:r>
              <a:rPr lang="en-AU" dirty="0"/>
              <a:t>April 2025 US$6,973/oz</a:t>
            </a:r>
          </a:p>
        </p:txBody>
      </p:sp>
      <p:sp>
        <p:nvSpPr>
          <p:cNvPr id="15" name="TextBox 14">
            <a:extLst>
              <a:ext uri="{FF2B5EF4-FFF2-40B4-BE49-F238E27FC236}">
                <a16:creationId xmlns:a16="http://schemas.microsoft.com/office/drawing/2014/main" id="{47434ADA-005A-6B37-D30D-6F5FDCE338BD}"/>
              </a:ext>
            </a:extLst>
          </p:cNvPr>
          <p:cNvSpPr txBox="1"/>
          <p:nvPr/>
        </p:nvSpPr>
        <p:spPr>
          <a:xfrm>
            <a:off x="5510108" y="3964011"/>
            <a:ext cx="748923" cy="369332"/>
          </a:xfrm>
          <a:prstGeom prst="rect">
            <a:avLst/>
          </a:prstGeom>
          <a:noFill/>
        </p:spPr>
        <p:txBody>
          <a:bodyPr wrap="none" rtlCol="0">
            <a:spAutoFit/>
          </a:bodyPr>
          <a:lstStyle/>
          <a:p>
            <a:r>
              <a:rPr lang="en-AU" dirty="0">
                <a:solidFill>
                  <a:srgbClr val="C00000"/>
                </a:solidFill>
              </a:rPr>
              <a:t>2.25x</a:t>
            </a:r>
          </a:p>
        </p:txBody>
      </p:sp>
      <p:sp>
        <p:nvSpPr>
          <p:cNvPr id="16" name="TextBox 15">
            <a:extLst>
              <a:ext uri="{FF2B5EF4-FFF2-40B4-BE49-F238E27FC236}">
                <a16:creationId xmlns:a16="http://schemas.microsoft.com/office/drawing/2014/main" id="{246F95FF-3D06-5221-4FF0-051D5024FFAC}"/>
              </a:ext>
            </a:extLst>
          </p:cNvPr>
          <p:cNvSpPr txBox="1"/>
          <p:nvPr/>
        </p:nvSpPr>
        <p:spPr>
          <a:xfrm>
            <a:off x="10938032" y="4515439"/>
            <a:ext cx="748923" cy="369332"/>
          </a:xfrm>
          <a:prstGeom prst="rect">
            <a:avLst/>
          </a:prstGeom>
          <a:noFill/>
        </p:spPr>
        <p:txBody>
          <a:bodyPr wrap="none" rtlCol="0">
            <a:spAutoFit/>
          </a:bodyPr>
          <a:lstStyle/>
          <a:p>
            <a:r>
              <a:rPr lang="en-AU" dirty="0">
                <a:solidFill>
                  <a:srgbClr val="365C4A"/>
                </a:solidFill>
              </a:rPr>
              <a:t>1.73x</a:t>
            </a:r>
          </a:p>
        </p:txBody>
      </p:sp>
      <p:sp>
        <p:nvSpPr>
          <p:cNvPr id="17" name="Arrow: Up 16">
            <a:extLst>
              <a:ext uri="{FF2B5EF4-FFF2-40B4-BE49-F238E27FC236}">
                <a16:creationId xmlns:a16="http://schemas.microsoft.com/office/drawing/2014/main" id="{739CC8A1-45FA-D018-9CE2-EDB9001B60FA}"/>
              </a:ext>
            </a:extLst>
          </p:cNvPr>
          <p:cNvSpPr/>
          <p:nvPr/>
        </p:nvSpPr>
        <p:spPr>
          <a:xfrm>
            <a:off x="5446648" y="3810902"/>
            <a:ext cx="180297" cy="823330"/>
          </a:xfrm>
          <a:prstGeom prst="upArrow">
            <a:avLst/>
          </a:prstGeom>
          <a:solidFill>
            <a:srgbClr val="C00000"/>
          </a:solidFill>
          <a:ln>
            <a:solidFill>
              <a:srgbClr val="365C4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8" name="Arrow: Up 17">
            <a:extLst>
              <a:ext uri="{FF2B5EF4-FFF2-40B4-BE49-F238E27FC236}">
                <a16:creationId xmlns:a16="http://schemas.microsoft.com/office/drawing/2014/main" id="{7599A888-945D-4EC6-C2DE-5A8EF2C85F6F}"/>
              </a:ext>
            </a:extLst>
          </p:cNvPr>
          <p:cNvSpPr/>
          <p:nvPr/>
        </p:nvSpPr>
        <p:spPr>
          <a:xfrm>
            <a:off x="10831033" y="4515439"/>
            <a:ext cx="203455" cy="369332"/>
          </a:xfrm>
          <a:prstGeom prst="upArrow">
            <a:avLst/>
          </a:prstGeom>
          <a:solidFill>
            <a:srgbClr val="365C4A"/>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cxnSp>
        <p:nvCxnSpPr>
          <p:cNvPr id="19" name="Straight Connector 18">
            <a:extLst>
              <a:ext uri="{FF2B5EF4-FFF2-40B4-BE49-F238E27FC236}">
                <a16:creationId xmlns:a16="http://schemas.microsoft.com/office/drawing/2014/main" id="{C550483A-7172-AE40-665B-44F3350DB288}"/>
              </a:ext>
            </a:extLst>
          </p:cNvPr>
          <p:cNvCxnSpPr/>
          <p:nvPr/>
        </p:nvCxnSpPr>
        <p:spPr>
          <a:xfrm>
            <a:off x="1185530" y="3810900"/>
            <a:ext cx="4242391" cy="0"/>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1C54CAF-1C71-56A2-27F1-77776DBDA587}"/>
              </a:ext>
            </a:extLst>
          </p:cNvPr>
          <p:cNvCxnSpPr>
            <a:cxnSpLocks/>
          </p:cNvCxnSpPr>
          <p:nvPr/>
        </p:nvCxnSpPr>
        <p:spPr>
          <a:xfrm>
            <a:off x="6994451" y="4522381"/>
            <a:ext cx="3856075" cy="0"/>
          </a:xfrm>
          <a:prstGeom prst="line">
            <a:avLst/>
          </a:prstGeom>
          <a:ln>
            <a:solidFill>
              <a:srgbClr val="365C4A"/>
            </a:solidFill>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CD9E898-CB70-952A-AC6D-0CC355A5E550}"/>
              </a:ext>
            </a:extLst>
          </p:cNvPr>
          <p:cNvCxnSpPr>
            <a:cxnSpLocks/>
          </p:cNvCxnSpPr>
          <p:nvPr/>
        </p:nvCxnSpPr>
        <p:spPr>
          <a:xfrm>
            <a:off x="6974958" y="4898065"/>
            <a:ext cx="3856075" cy="0"/>
          </a:xfrm>
          <a:prstGeom prst="line">
            <a:avLst/>
          </a:prstGeom>
          <a:ln>
            <a:solidFill>
              <a:srgbClr val="365C4A"/>
            </a:solidFill>
            <a:prstDash val="dash"/>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DE5AE7D-CA91-1A87-FD54-3B2FB15DF889}"/>
              </a:ext>
            </a:extLst>
          </p:cNvPr>
          <p:cNvCxnSpPr/>
          <p:nvPr/>
        </p:nvCxnSpPr>
        <p:spPr>
          <a:xfrm>
            <a:off x="1137683" y="4634231"/>
            <a:ext cx="4242391" cy="0"/>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5035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FFD9-F01B-8742-88A4-68FAE7598A39}"/>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42B1E71-21FD-2BB3-9495-910188436AA3}"/>
              </a:ext>
            </a:extLst>
          </p:cNvPr>
          <p:cNvSpPr>
            <a:spLocks noGrp="1"/>
          </p:cNvSpPr>
          <p:nvPr>
            <p:ph type="sldNum" sz="quarter" idx="12"/>
          </p:nvPr>
        </p:nvSpPr>
        <p:spPr>
          <a:xfrm>
            <a:off x="377031" y="6524657"/>
            <a:ext cx="4648200" cy="180976"/>
          </a:xfrm>
        </p:spPr>
        <p:txBody>
          <a:bodyPr/>
          <a:lstStyle/>
          <a:p>
            <a:pPr algn="l">
              <a:defRPr/>
            </a:pPr>
            <a:fld id="{9AE6DD0E-D47B-0C44-9F1B-CEA8A112A814}" type="slidenum">
              <a:rPr lang="en-US">
                <a:solidFill>
                  <a:prstClr val="black">
                    <a:tint val="75000"/>
                  </a:prstClr>
                </a:solidFill>
                <a:latin typeface="Arial"/>
              </a:rPr>
              <a:pPr algn="l">
                <a:defRPr/>
              </a:pPr>
              <a:t>19</a:t>
            </a:fld>
            <a:endParaRPr lang="en-US" dirty="0">
              <a:solidFill>
                <a:prstClr val="black">
                  <a:tint val="75000"/>
                </a:prstClr>
              </a:solidFill>
              <a:latin typeface="Arial"/>
            </a:endParaRPr>
          </a:p>
        </p:txBody>
      </p:sp>
      <p:sp>
        <p:nvSpPr>
          <p:cNvPr id="11" name="Title 1">
            <a:extLst>
              <a:ext uri="{FF2B5EF4-FFF2-40B4-BE49-F238E27FC236}">
                <a16:creationId xmlns:a16="http://schemas.microsoft.com/office/drawing/2014/main" id="{7DAE765A-D9F3-8628-D54D-32F3C474E528}"/>
              </a:ext>
            </a:extLst>
          </p:cNvPr>
          <p:cNvSpPr txBox="1">
            <a:spLocks/>
          </p:cNvSpPr>
          <p:nvPr/>
        </p:nvSpPr>
        <p:spPr>
          <a:xfrm>
            <a:off x="2855561" y="242855"/>
            <a:ext cx="6931709" cy="701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dirty="0">
                <a:solidFill>
                  <a:srgbClr val="FFFFFF"/>
                </a:solidFill>
              </a:rPr>
              <a:t>April 2026</a:t>
            </a:r>
            <a:br>
              <a:rPr lang="en-US" sz="2800" dirty="0">
                <a:solidFill>
                  <a:srgbClr val="FFFFFF"/>
                </a:solidFill>
              </a:rPr>
            </a:br>
            <a:r>
              <a:rPr lang="en-US" sz="2800" dirty="0">
                <a:solidFill>
                  <a:srgbClr val="FFFFFF"/>
                </a:solidFill>
              </a:rPr>
              <a:t>Intermediate Gold Producer Valuations</a:t>
            </a:r>
            <a:endParaRPr lang="en-US" sz="2800" dirty="0">
              <a:solidFill>
                <a:prstClr val="white"/>
              </a:solidFill>
              <a:latin typeface="Arial"/>
            </a:endParaRPr>
          </a:p>
        </p:txBody>
      </p:sp>
      <p:sp>
        <p:nvSpPr>
          <p:cNvPr id="7" name="Rectangle 6">
            <a:extLst>
              <a:ext uri="{FF2B5EF4-FFF2-40B4-BE49-F238E27FC236}">
                <a16:creationId xmlns:a16="http://schemas.microsoft.com/office/drawing/2014/main" id="{CEAE68A7-0C54-30D2-D6A9-50BD53ACA08D}"/>
              </a:ext>
            </a:extLst>
          </p:cNvPr>
          <p:cNvSpPr/>
          <p:nvPr/>
        </p:nvSpPr>
        <p:spPr>
          <a:xfrm>
            <a:off x="5200073" y="6299201"/>
            <a:ext cx="6991927" cy="6373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2" name="Chart 11">
            <a:extLst>
              <a:ext uri="{FF2B5EF4-FFF2-40B4-BE49-F238E27FC236}">
                <a16:creationId xmlns:a16="http://schemas.microsoft.com/office/drawing/2014/main" id="{E02069D9-34B4-8F1A-7F90-7894544DAC76}"/>
              </a:ext>
            </a:extLst>
          </p:cNvPr>
          <p:cNvGraphicFramePr>
            <a:graphicFrameLocks/>
          </p:cNvGraphicFramePr>
          <p:nvPr/>
        </p:nvGraphicFramePr>
        <p:xfrm>
          <a:off x="7101840" y="233172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ABE38EA-9235-C8EA-828B-8C9DF9F27806}"/>
              </a:ext>
            </a:extLst>
          </p:cNvPr>
          <p:cNvSpPr txBox="1"/>
          <p:nvPr/>
        </p:nvSpPr>
        <p:spPr>
          <a:xfrm>
            <a:off x="3306726" y="6273209"/>
            <a:ext cx="6160661" cy="369332"/>
          </a:xfrm>
          <a:prstGeom prst="rect">
            <a:avLst/>
          </a:prstGeom>
          <a:noFill/>
        </p:spPr>
        <p:txBody>
          <a:bodyPr wrap="none" rtlCol="0">
            <a:spAutoFit/>
          </a:bodyPr>
          <a:lstStyle/>
          <a:p>
            <a:r>
              <a:rPr lang="en-AU" dirty="0"/>
              <a:t>Companies with 2026 Forecast Production 175koz-725koz</a:t>
            </a:r>
          </a:p>
        </p:txBody>
      </p:sp>
      <p:graphicFrame>
        <p:nvGraphicFramePr>
          <p:cNvPr id="4" name="Chart 3">
            <a:extLst>
              <a:ext uri="{FF2B5EF4-FFF2-40B4-BE49-F238E27FC236}">
                <a16:creationId xmlns:a16="http://schemas.microsoft.com/office/drawing/2014/main" id="{3C64ADBD-CD6C-0E2C-AC03-109FD3771ACF}"/>
              </a:ext>
            </a:extLst>
          </p:cNvPr>
          <p:cNvGraphicFramePr>
            <a:graphicFrameLocks/>
          </p:cNvGraphicFramePr>
          <p:nvPr>
            <p:extLst>
              <p:ext uri="{D42A27DB-BD31-4B8C-83A1-F6EECF244321}">
                <p14:modId xmlns:p14="http://schemas.microsoft.com/office/powerpoint/2010/main" val="1159666608"/>
              </p:ext>
            </p:extLst>
          </p:nvPr>
        </p:nvGraphicFramePr>
        <p:xfrm>
          <a:off x="191386" y="1461977"/>
          <a:ext cx="5794743" cy="47322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F9EBB9D2-FBB2-0DFE-C27B-7F617CF6696D}"/>
              </a:ext>
            </a:extLst>
          </p:cNvPr>
          <p:cNvGraphicFramePr>
            <a:graphicFrameLocks/>
          </p:cNvGraphicFramePr>
          <p:nvPr>
            <p:extLst>
              <p:ext uri="{D42A27DB-BD31-4B8C-83A1-F6EECF244321}">
                <p14:modId xmlns:p14="http://schemas.microsoft.com/office/powerpoint/2010/main" val="796711811"/>
              </p:ext>
            </p:extLst>
          </p:nvPr>
        </p:nvGraphicFramePr>
        <p:xfrm>
          <a:off x="6387056" y="1414128"/>
          <a:ext cx="5383186" cy="4614531"/>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Straight Connector 5">
            <a:extLst>
              <a:ext uri="{FF2B5EF4-FFF2-40B4-BE49-F238E27FC236}">
                <a16:creationId xmlns:a16="http://schemas.microsoft.com/office/drawing/2014/main" id="{74750DFD-386C-9F26-818B-3CA0A92464D7}"/>
              </a:ext>
            </a:extLst>
          </p:cNvPr>
          <p:cNvCxnSpPr>
            <a:cxnSpLocks/>
          </p:cNvCxnSpPr>
          <p:nvPr/>
        </p:nvCxnSpPr>
        <p:spPr>
          <a:xfrm>
            <a:off x="744279" y="4136066"/>
            <a:ext cx="5082363" cy="0"/>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1443854-11C8-A621-5C3E-54469BCD921D}"/>
              </a:ext>
            </a:extLst>
          </p:cNvPr>
          <p:cNvCxnSpPr>
            <a:cxnSpLocks/>
          </p:cNvCxnSpPr>
          <p:nvPr/>
        </p:nvCxnSpPr>
        <p:spPr>
          <a:xfrm flipV="1">
            <a:off x="6879265" y="4715540"/>
            <a:ext cx="4758070" cy="46074"/>
          </a:xfrm>
          <a:prstGeom prst="line">
            <a:avLst/>
          </a:prstGeom>
          <a:ln>
            <a:solidFill>
              <a:srgbClr val="365C4A"/>
            </a:solidFill>
            <a:prstDash val="dash"/>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70E2E6A1-16D6-02C2-9FB3-B54EB430558B}"/>
              </a:ext>
            </a:extLst>
          </p:cNvPr>
          <p:cNvSpPr txBox="1"/>
          <p:nvPr/>
        </p:nvSpPr>
        <p:spPr>
          <a:xfrm>
            <a:off x="7669618" y="4352560"/>
            <a:ext cx="2758191" cy="369332"/>
          </a:xfrm>
          <a:prstGeom prst="rect">
            <a:avLst/>
          </a:prstGeom>
          <a:noFill/>
        </p:spPr>
        <p:txBody>
          <a:bodyPr wrap="none" rtlCol="0">
            <a:spAutoFit/>
          </a:bodyPr>
          <a:lstStyle/>
          <a:p>
            <a:r>
              <a:rPr lang="en-AU" dirty="0">
                <a:solidFill>
                  <a:srgbClr val="365C4A"/>
                </a:solidFill>
              </a:rPr>
              <a:t>ASX Average US$320/oz</a:t>
            </a:r>
          </a:p>
        </p:txBody>
      </p:sp>
      <p:sp>
        <p:nvSpPr>
          <p:cNvPr id="13" name="TextBox 12">
            <a:extLst>
              <a:ext uri="{FF2B5EF4-FFF2-40B4-BE49-F238E27FC236}">
                <a16:creationId xmlns:a16="http://schemas.microsoft.com/office/drawing/2014/main" id="{4F112C94-5ED6-2309-3DBE-B54FD00C2518}"/>
              </a:ext>
            </a:extLst>
          </p:cNvPr>
          <p:cNvSpPr txBox="1"/>
          <p:nvPr/>
        </p:nvSpPr>
        <p:spPr>
          <a:xfrm>
            <a:off x="1346790" y="3507045"/>
            <a:ext cx="2745367" cy="369332"/>
          </a:xfrm>
          <a:prstGeom prst="rect">
            <a:avLst/>
          </a:prstGeom>
          <a:noFill/>
        </p:spPr>
        <p:txBody>
          <a:bodyPr wrap="none" rtlCol="0">
            <a:spAutoFit/>
          </a:bodyPr>
          <a:lstStyle/>
          <a:p>
            <a:r>
              <a:rPr lang="en-AU" dirty="0">
                <a:solidFill>
                  <a:srgbClr val="C00000"/>
                </a:solidFill>
              </a:rPr>
              <a:t>TSX Average US$768/oz</a:t>
            </a:r>
          </a:p>
        </p:txBody>
      </p:sp>
      <p:sp>
        <p:nvSpPr>
          <p:cNvPr id="14" name="TextBox 13">
            <a:extLst>
              <a:ext uri="{FF2B5EF4-FFF2-40B4-BE49-F238E27FC236}">
                <a16:creationId xmlns:a16="http://schemas.microsoft.com/office/drawing/2014/main" id="{40B5262A-5F55-B005-09B3-758F15E38B08}"/>
              </a:ext>
            </a:extLst>
          </p:cNvPr>
          <p:cNvSpPr txBox="1"/>
          <p:nvPr/>
        </p:nvSpPr>
        <p:spPr>
          <a:xfrm>
            <a:off x="635994" y="6438885"/>
            <a:ext cx="1749197" cy="200055"/>
          </a:xfrm>
          <a:prstGeom prst="rect">
            <a:avLst/>
          </a:prstGeom>
          <a:noFill/>
        </p:spPr>
        <p:txBody>
          <a:bodyPr wrap="none" rtlCol="0">
            <a:spAutoFit/>
          </a:bodyPr>
          <a:lstStyle/>
          <a:p>
            <a:r>
              <a:rPr lang="en-AU" sz="700" dirty="0"/>
              <a:t>Source Argonaut Securities, TD Cowen</a:t>
            </a:r>
          </a:p>
        </p:txBody>
      </p:sp>
      <p:sp>
        <p:nvSpPr>
          <p:cNvPr id="15" name="TextBox 14">
            <a:extLst>
              <a:ext uri="{FF2B5EF4-FFF2-40B4-BE49-F238E27FC236}">
                <a16:creationId xmlns:a16="http://schemas.microsoft.com/office/drawing/2014/main" id="{29F0AC5B-CBD4-A5EC-F17E-702628FF9400}"/>
              </a:ext>
            </a:extLst>
          </p:cNvPr>
          <p:cNvSpPr txBox="1"/>
          <p:nvPr/>
        </p:nvSpPr>
        <p:spPr>
          <a:xfrm>
            <a:off x="7634008" y="5614956"/>
            <a:ext cx="2428870" cy="369332"/>
          </a:xfrm>
          <a:prstGeom prst="rect">
            <a:avLst/>
          </a:prstGeom>
          <a:noFill/>
        </p:spPr>
        <p:txBody>
          <a:bodyPr wrap="none" rtlCol="0">
            <a:spAutoFit/>
          </a:bodyPr>
          <a:lstStyle/>
          <a:p>
            <a:r>
              <a:rPr lang="en-AU" dirty="0">
                <a:solidFill>
                  <a:srgbClr val="365C4A"/>
                </a:solidFill>
              </a:rPr>
              <a:t>April 2025 US$252/oz</a:t>
            </a:r>
          </a:p>
        </p:txBody>
      </p:sp>
      <p:sp>
        <p:nvSpPr>
          <p:cNvPr id="16" name="TextBox 15">
            <a:extLst>
              <a:ext uri="{FF2B5EF4-FFF2-40B4-BE49-F238E27FC236}">
                <a16:creationId xmlns:a16="http://schemas.microsoft.com/office/drawing/2014/main" id="{C595C645-AEAB-E8D1-72EA-18795C495007}"/>
              </a:ext>
            </a:extLst>
          </p:cNvPr>
          <p:cNvSpPr txBox="1"/>
          <p:nvPr/>
        </p:nvSpPr>
        <p:spPr>
          <a:xfrm>
            <a:off x="1346790" y="4280641"/>
            <a:ext cx="2428870" cy="369332"/>
          </a:xfrm>
          <a:prstGeom prst="rect">
            <a:avLst/>
          </a:prstGeom>
          <a:solidFill>
            <a:schemeClr val="bg1"/>
          </a:solidFill>
        </p:spPr>
        <p:txBody>
          <a:bodyPr wrap="none" rtlCol="0">
            <a:spAutoFit/>
          </a:bodyPr>
          <a:lstStyle/>
          <a:p>
            <a:r>
              <a:rPr lang="en-AU" dirty="0">
                <a:solidFill>
                  <a:srgbClr val="C00000"/>
                </a:solidFill>
              </a:rPr>
              <a:t>April 2025 US$395/oz</a:t>
            </a:r>
          </a:p>
        </p:txBody>
      </p:sp>
      <p:cxnSp>
        <p:nvCxnSpPr>
          <p:cNvPr id="17" name="Straight Connector 16">
            <a:extLst>
              <a:ext uri="{FF2B5EF4-FFF2-40B4-BE49-F238E27FC236}">
                <a16:creationId xmlns:a16="http://schemas.microsoft.com/office/drawing/2014/main" id="{FCBEC1CE-D6BF-0DC3-891C-699B16A6A32B}"/>
              </a:ext>
            </a:extLst>
          </p:cNvPr>
          <p:cNvCxnSpPr>
            <a:cxnSpLocks/>
          </p:cNvCxnSpPr>
          <p:nvPr/>
        </p:nvCxnSpPr>
        <p:spPr>
          <a:xfrm>
            <a:off x="744278" y="4649973"/>
            <a:ext cx="5082363" cy="0"/>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2F0ABAA-A629-D280-02EF-A3EFC222EDF1}"/>
              </a:ext>
            </a:extLst>
          </p:cNvPr>
          <p:cNvCxnSpPr>
            <a:cxnSpLocks/>
          </p:cNvCxnSpPr>
          <p:nvPr/>
        </p:nvCxnSpPr>
        <p:spPr>
          <a:xfrm flipV="1">
            <a:off x="6879265" y="4840548"/>
            <a:ext cx="4758070" cy="46074"/>
          </a:xfrm>
          <a:prstGeom prst="line">
            <a:avLst/>
          </a:prstGeom>
          <a:ln>
            <a:solidFill>
              <a:srgbClr val="365C4A"/>
            </a:solidFill>
            <a:prstDash val="dash"/>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C96A1700-5B03-B2B8-4384-769E802D4B1D}"/>
              </a:ext>
            </a:extLst>
          </p:cNvPr>
          <p:cNvSpPr txBox="1"/>
          <p:nvPr/>
        </p:nvSpPr>
        <p:spPr>
          <a:xfrm>
            <a:off x="5898128" y="4218251"/>
            <a:ext cx="620683" cy="369332"/>
          </a:xfrm>
          <a:prstGeom prst="rect">
            <a:avLst/>
          </a:prstGeom>
          <a:noFill/>
        </p:spPr>
        <p:txBody>
          <a:bodyPr wrap="none" rtlCol="0">
            <a:spAutoFit/>
          </a:bodyPr>
          <a:lstStyle/>
          <a:p>
            <a:r>
              <a:rPr lang="en-AU" dirty="0">
                <a:solidFill>
                  <a:srgbClr val="C00000"/>
                </a:solidFill>
              </a:rPr>
              <a:t>1.9x</a:t>
            </a:r>
          </a:p>
        </p:txBody>
      </p:sp>
      <p:sp>
        <p:nvSpPr>
          <p:cNvPr id="20" name="TextBox 19">
            <a:extLst>
              <a:ext uri="{FF2B5EF4-FFF2-40B4-BE49-F238E27FC236}">
                <a16:creationId xmlns:a16="http://schemas.microsoft.com/office/drawing/2014/main" id="{55D58BFE-A7FC-4442-604A-46A6B529BA60}"/>
              </a:ext>
            </a:extLst>
          </p:cNvPr>
          <p:cNvSpPr txBox="1"/>
          <p:nvPr/>
        </p:nvSpPr>
        <p:spPr>
          <a:xfrm>
            <a:off x="11493174" y="4587583"/>
            <a:ext cx="620683" cy="369332"/>
          </a:xfrm>
          <a:prstGeom prst="rect">
            <a:avLst/>
          </a:prstGeom>
          <a:noFill/>
        </p:spPr>
        <p:txBody>
          <a:bodyPr wrap="none" rtlCol="0">
            <a:spAutoFit/>
          </a:bodyPr>
          <a:lstStyle/>
          <a:p>
            <a:r>
              <a:rPr lang="en-AU" dirty="0">
                <a:solidFill>
                  <a:srgbClr val="365C4A"/>
                </a:solidFill>
              </a:rPr>
              <a:t>1.3x</a:t>
            </a:r>
          </a:p>
        </p:txBody>
      </p:sp>
      <p:sp>
        <p:nvSpPr>
          <p:cNvPr id="21" name="Arrow: Up 20">
            <a:extLst>
              <a:ext uri="{FF2B5EF4-FFF2-40B4-BE49-F238E27FC236}">
                <a16:creationId xmlns:a16="http://schemas.microsoft.com/office/drawing/2014/main" id="{1703308A-8022-4406-623C-040D05A7FAC4}"/>
              </a:ext>
            </a:extLst>
          </p:cNvPr>
          <p:cNvSpPr/>
          <p:nvPr/>
        </p:nvSpPr>
        <p:spPr>
          <a:xfrm>
            <a:off x="5818151" y="4136067"/>
            <a:ext cx="180297" cy="513906"/>
          </a:xfrm>
          <a:prstGeom prst="upArrow">
            <a:avLst/>
          </a:prstGeom>
          <a:solidFill>
            <a:srgbClr val="C00000"/>
          </a:solidFill>
          <a:ln>
            <a:solidFill>
              <a:srgbClr val="365C4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2" name="Arrow: Up 21">
            <a:extLst>
              <a:ext uri="{FF2B5EF4-FFF2-40B4-BE49-F238E27FC236}">
                <a16:creationId xmlns:a16="http://schemas.microsoft.com/office/drawing/2014/main" id="{CE9C3ECC-F9FB-EF34-3118-897D9C9BF96B}"/>
              </a:ext>
            </a:extLst>
          </p:cNvPr>
          <p:cNvSpPr/>
          <p:nvPr/>
        </p:nvSpPr>
        <p:spPr>
          <a:xfrm>
            <a:off x="11504428" y="4701956"/>
            <a:ext cx="132907" cy="161629"/>
          </a:xfrm>
          <a:prstGeom prst="upArrow">
            <a:avLst/>
          </a:prstGeom>
          <a:solidFill>
            <a:srgbClr val="365C4A"/>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17672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FFD9-F01B-8742-88A4-68FAE7598A39}"/>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42B1E71-21FD-2BB3-9495-910188436AA3}"/>
              </a:ext>
            </a:extLst>
          </p:cNvPr>
          <p:cNvSpPr>
            <a:spLocks noGrp="1"/>
          </p:cNvSpPr>
          <p:nvPr>
            <p:ph type="sldNum" sz="quarter" idx="12"/>
          </p:nvPr>
        </p:nvSpPr>
        <p:spPr>
          <a:xfrm>
            <a:off x="377031" y="6540500"/>
            <a:ext cx="4648200" cy="180976"/>
          </a:xfrm>
        </p:spPr>
        <p:txBody>
          <a:bodyPr/>
          <a:lstStyle/>
          <a:p>
            <a:pPr algn="l">
              <a:defRPr/>
            </a:pPr>
            <a:fld id="{9AE6DD0E-D47B-0C44-9F1B-CEA8A112A814}" type="slidenum">
              <a:rPr lang="en-US">
                <a:solidFill>
                  <a:prstClr val="black">
                    <a:tint val="75000"/>
                  </a:prstClr>
                </a:solidFill>
                <a:latin typeface="Arial"/>
              </a:rPr>
              <a:pPr algn="l">
                <a:defRPr/>
              </a:pPr>
              <a:t>2</a:t>
            </a:fld>
            <a:endParaRPr lang="en-US" dirty="0">
              <a:solidFill>
                <a:prstClr val="black">
                  <a:tint val="75000"/>
                </a:prstClr>
              </a:solidFill>
              <a:latin typeface="Arial"/>
            </a:endParaRPr>
          </a:p>
        </p:txBody>
      </p:sp>
      <p:sp>
        <p:nvSpPr>
          <p:cNvPr id="11" name="Title 1">
            <a:extLst>
              <a:ext uri="{FF2B5EF4-FFF2-40B4-BE49-F238E27FC236}">
                <a16:creationId xmlns:a16="http://schemas.microsoft.com/office/drawing/2014/main" id="{7DAE765A-D9F3-8628-D54D-32F3C474E528}"/>
              </a:ext>
            </a:extLst>
          </p:cNvPr>
          <p:cNvSpPr txBox="1">
            <a:spLocks/>
          </p:cNvSpPr>
          <p:nvPr/>
        </p:nvSpPr>
        <p:spPr>
          <a:xfrm>
            <a:off x="2855561" y="242855"/>
            <a:ext cx="6931709" cy="701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AU" altLang="ja-JP" sz="2800" dirty="0">
                <a:solidFill>
                  <a:srgbClr val="FFFFFF"/>
                </a:solidFill>
                <a:latin typeface="Arial"/>
                <a:ea typeface="ＭＳ Ｐゴシック" panose="020B0600070205080204" pitchFamily="34" charset="-128"/>
              </a:rPr>
              <a:t>Disclaimer</a:t>
            </a:r>
            <a:endParaRPr lang="en-US" sz="2800" dirty="0">
              <a:solidFill>
                <a:prstClr val="white"/>
              </a:solidFill>
              <a:latin typeface="Arial"/>
            </a:endParaRPr>
          </a:p>
        </p:txBody>
      </p:sp>
      <p:sp>
        <p:nvSpPr>
          <p:cNvPr id="7" name="Rectangle 6">
            <a:extLst>
              <a:ext uri="{FF2B5EF4-FFF2-40B4-BE49-F238E27FC236}">
                <a16:creationId xmlns:a16="http://schemas.microsoft.com/office/drawing/2014/main" id="{CEAE68A7-0C54-30D2-D6A9-50BD53ACA08D}"/>
              </a:ext>
            </a:extLst>
          </p:cNvPr>
          <p:cNvSpPr/>
          <p:nvPr/>
        </p:nvSpPr>
        <p:spPr>
          <a:xfrm>
            <a:off x="5200073" y="6299201"/>
            <a:ext cx="6991927" cy="6373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Content Placeholder 2">
            <a:extLst>
              <a:ext uri="{FF2B5EF4-FFF2-40B4-BE49-F238E27FC236}">
                <a16:creationId xmlns:a16="http://schemas.microsoft.com/office/drawing/2014/main" id="{481B2846-9D77-9BF2-8819-B4A82A172D20}"/>
              </a:ext>
            </a:extLst>
          </p:cNvPr>
          <p:cNvSpPr>
            <a:spLocks noGrp="1"/>
          </p:cNvSpPr>
          <p:nvPr>
            <p:ph idx="1"/>
          </p:nvPr>
        </p:nvSpPr>
        <p:spPr>
          <a:xfrm>
            <a:off x="1981200" y="1361664"/>
            <a:ext cx="8229600" cy="5359812"/>
          </a:xfrm>
        </p:spPr>
        <p:txBody>
          <a:bodyPr>
            <a:normAutofit fontScale="25000" lnSpcReduction="20000"/>
          </a:bodyPr>
          <a:lstStyle/>
          <a:p>
            <a:pPr marL="0" indent="0">
              <a:buNone/>
            </a:pPr>
            <a:r>
              <a:rPr lang="en-US" sz="4800" b="1" dirty="0">
                <a:solidFill>
                  <a:srgbClr val="00493F"/>
                </a:solidFill>
                <a:latin typeface="+mj-lt"/>
                <a:ea typeface="Calibri" charset="0"/>
                <a:cs typeface="Calibri" charset="0"/>
              </a:rPr>
              <a:t>Important Notice</a:t>
            </a:r>
          </a:p>
          <a:p>
            <a:r>
              <a:rPr lang="en-AU" sz="4000" dirty="0"/>
              <a:t>This presentation does not constitute investment advice. Neither this presentation nor the information contained in it constitutes an offer, invitation, solicitation or recommendation in relation to the purchase or sale of units or shares in any jurisdiction.</a:t>
            </a:r>
          </a:p>
          <a:p>
            <a:r>
              <a:rPr lang="en-AU" sz="4000" dirty="0"/>
              <a:t>A copy of the Product Disclosure Statements (“PDS”) lodged with the Australian Securities and Investments Commission (“ASIC”) on 19 August 2025 is available to be viewed on the Lowell Resources Fund’s website (http://www.cremornecapital.com/lrf-pds/) or can be requested from Cremorne Capital Limited, the Responsible Entity of the Lowell Resources Fund. Before deciding to acquire Units, you should read and consider the PDS in its entirety and, if in any doubt, consult with your professional advisor.</a:t>
            </a:r>
          </a:p>
          <a:p>
            <a:r>
              <a:rPr lang="en-AU" sz="4000" dirty="0"/>
              <a:t>Investors should not rely on this presentation. This presentation does not take into account any person's particular investment objectives, financial resources or other relevant circumstances and the opinions and recommendations in this presentation are not intended to represent recommendations of particular investments to particular persons. All securities transactions involve risks, which include (among others) the risk of adverse or unanticipated market, financial or political developments.</a:t>
            </a:r>
          </a:p>
          <a:p>
            <a:r>
              <a:rPr lang="en-AU" sz="4000" dirty="0"/>
              <a:t>The information set out in this presentation does not purport to be all inclusive or to contain all the information which its recipients may require in order to make an informed assessment of the Lowell Resources Fund. You should conduct your own investigations and perform your own analysis in order to satisfy yourself as to the accuracy and completeness of the information, statements and opinions contained in this presentation.</a:t>
            </a:r>
          </a:p>
          <a:p>
            <a:r>
              <a:rPr lang="en-AU" sz="4000" dirty="0"/>
              <a:t>Readers should make their own independent assessment of the information and take their own independent professional advice in relation to the information and any proposed action to be taken on the basis of the information. To the fullest extent permitted by law, the Lowell Resources Fund and its professional advisors and their related bodies corporate, affiliates and each of their respective directors, officers, partners, employees, advisers and agents and any other person involved in the preparation of this presentation disclaim all liability and responsibility (including without limitation any liability arising from fault or negligence) for any direct or indirect loss or damage which may arise or be suffered through use of or reliance on anything contained in, or omitted from, this presentation and do not make any representation or warranty, express or implied, as to the accuracy or completeness of any information, statements, opinions, estimates, forecasts or other representations contained in this presentation.</a:t>
            </a:r>
          </a:p>
          <a:p>
            <a:r>
              <a:rPr lang="en-AU" sz="4000" dirty="0"/>
              <a:t>Neither the Responsible Entity of the Lowell Resources Fund nor the Investment Manager, Lowell Resources Funds Management Ltd, is bound by any statement of intention contained in this presentation to then undertake the proposed activity, including any statement relating to the potential conduct an initial public offering for the Lowell Resources Fund.</a:t>
            </a:r>
          </a:p>
          <a:p>
            <a:r>
              <a:rPr lang="en-AU" sz="4000" dirty="0"/>
              <a:t>This presentation may include various statements which constitute statements relating to intentions, future acts, and events (“Forward Looking Statements”). Forward Looking Statements are only predictions and are subject to risks, uncertainties and assumptions which are outside the control of the Responsible Entity and Investment Manager of Lowell Resources Fund. These risks, uncertainties and assumptions include commodity prices, currency fluctuations, economic and financial market conditions in various countries and regions, environmental risks and legislative, fiscal or regulatory developments, political risks, project delay or advancement, approvals and cost estimates. Actual values, results or events may be materially different to those expressed or implied in this presentation. Given these uncertainties, readers are cautioned not to place reliance on Forward Looking Statements.</a:t>
            </a:r>
          </a:p>
          <a:p>
            <a:r>
              <a:rPr lang="en-AU" sz="4000" dirty="0"/>
              <a:t>Any Forward Looking Statements in this presentation speak only at the date of issue of this presentation. Subject to any continuing obligations under applicable law and the ASX Listing Rules, the Responsible Entity and Investment Manager of the Lowell Resources Fund do not undertake any obligation to update or revise any information or any of the Forward Looking Statements in this presentation or any changes in events, conditions or circumstances on which any such forward looking statement is based.</a:t>
            </a:r>
          </a:p>
          <a:p>
            <a:r>
              <a:rPr lang="en-AU" sz="4000" dirty="0"/>
              <a:t>Neither the Responsible Entity or Investment Manager of the Lowell Resources Fund nor its advisors have any responsibility or obligation to inform the reader of any matter arising or coming to their notice after the date of this presentation document, which may affect any matter referred to in the presentation.</a:t>
            </a:r>
          </a:p>
          <a:p>
            <a:endParaRPr lang="en-US" sz="2800" dirty="0"/>
          </a:p>
        </p:txBody>
      </p:sp>
    </p:spTree>
    <p:extLst>
      <p:ext uri="{BB962C8B-B14F-4D97-AF65-F5344CB8AC3E}">
        <p14:creationId xmlns:p14="http://schemas.microsoft.com/office/powerpoint/2010/main" val="3331102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FFD9-F01B-8742-88A4-68FAE7598A39}"/>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42B1E71-21FD-2BB3-9495-910188436AA3}"/>
              </a:ext>
            </a:extLst>
          </p:cNvPr>
          <p:cNvSpPr>
            <a:spLocks noGrp="1"/>
          </p:cNvSpPr>
          <p:nvPr>
            <p:ph type="sldNum" sz="quarter" idx="12"/>
          </p:nvPr>
        </p:nvSpPr>
        <p:spPr>
          <a:xfrm>
            <a:off x="377031" y="6524657"/>
            <a:ext cx="4648200" cy="180976"/>
          </a:xfrm>
        </p:spPr>
        <p:txBody>
          <a:bodyPr/>
          <a:lstStyle/>
          <a:p>
            <a:pPr algn="l">
              <a:defRPr/>
            </a:pPr>
            <a:fld id="{9AE6DD0E-D47B-0C44-9F1B-CEA8A112A814}" type="slidenum">
              <a:rPr lang="en-US">
                <a:solidFill>
                  <a:prstClr val="black">
                    <a:tint val="75000"/>
                  </a:prstClr>
                </a:solidFill>
                <a:latin typeface="Arial"/>
              </a:rPr>
              <a:pPr algn="l">
                <a:defRPr/>
              </a:pPr>
              <a:t>20</a:t>
            </a:fld>
            <a:endParaRPr lang="en-US" dirty="0">
              <a:solidFill>
                <a:prstClr val="black">
                  <a:tint val="75000"/>
                </a:prstClr>
              </a:solidFill>
              <a:latin typeface="Arial"/>
            </a:endParaRPr>
          </a:p>
        </p:txBody>
      </p:sp>
      <p:sp>
        <p:nvSpPr>
          <p:cNvPr id="11" name="Title 1">
            <a:extLst>
              <a:ext uri="{FF2B5EF4-FFF2-40B4-BE49-F238E27FC236}">
                <a16:creationId xmlns:a16="http://schemas.microsoft.com/office/drawing/2014/main" id="{7DAE765A-D9F3-8628-D54D-32F3C474E528}"/>
              </a:ext>
            </a:extLst>
          </p:cNvPr>
          <p:cNvSpPr txBox="1">
            <a:spLocks/>
          </p:cNvSpPr>
          <p:nvPr/>
        </p:nvSpPr>
        <p:spPr>
          <a:xfrm>
            <a:off x="2855561" y="242855"/>
            <a:ext cx="6931709" cy="701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dirty="0">
                <a:solidFill>
                  <a:srgbClr val="FFFFFF"/>
                </a:solidFill>
              </a:rPr>
              <a:t>Canadian Listings on the ASX</a:t>
            </a:r>
            <a:endParaRPr lang="en-US" sz="2800" dirty="0">
              <a:solidFill>
                <a:prstClr val="white"/>
              </a:solidFill>
              <a:latin typeface="Arial"/>
            </a:endParaRPr>
          </a:p>
        </p:txBody>
      </p:sp>
      <p:sp>
        <p:nvSpPr>
          <p:cNvPr id="7" name="Rectangle 6">
            <a:extLst>
              <a:ext uri="{FF2B5EF4-FFF2-40B4-BE49-F238E27FC236}">
                <a16:creationId xmlns:a16="http://schemas.microsoft.com/office/drawing/2014/main" id="{CEAE68A7-0C54-30D2-D6A9-50BD53ACA08D}"/>
              </a:ext>
            </a:extLst>
          </p:cNvPr>
          <p:cNvSpPr/>
          <p:nvPr/>
        </p:nvSpPr>
        <p:spPr>
          <a:xfrm>
            <a:off x="5200073" y="6299201"/>
            <a:ext cx="6991927" cy="6373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2" name="Chart 11">
            <a:extLst>
              <a:ext uri="{FF2B5EF4-FFF2-40B4-BE49-F238E27FC236}">
                <a16:creationId xmlns:a16="http://schemas.microsoft.com/office/drawing/2014/main" id="{E02069D9-34B4-8F1A-7F90-7894544DAC76}"/>
              </a:ext>
            </a:extLst>
          </p:cNvPr>
          <p:cNvGraphicFramePr>
            <a:graphicFrameLocks/>
          </p:cNvGraphicFramePr>
          <p:nvPr/>
        </p:nvGraphicFramePr>
        <p:xfrm>
          <a:off x="7101840" y="233172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A9EE200-9708-7E94-3CBF-B8A8210F889D}"/>
              </a:ext>
            </a:extLst>
          </p:cNvPr>
          <p:cNvSpPr txBox="1"/>
          <p:nvPr/>
        </p:nvSpPr>
        <p:spPr>
          <a:xfrm>
            <a:off x="635994" y="6438885"/>
            <a:ext cx="1048685" cy="200055"/>
          </a:xfrm>
          <a:prstGeom prst="rect">
            <a:avLst/>
          </a:prstGeom>
          <a:noFill/>
        </p:spPr>
        <p:txBody>
          <a:bodyPr wrap="none" rtlCol="0">
            <a:spAutoFit/>
          </a:bodyPr>
          <a:lstStyle/>
          <a:p>
            <a:r>
              <a:rPr lang="en-AU" sz="700" dirty="0"/>
              <a:t>Source Investing.com</a:t>
            </a:r>
          </a:p>
        </p:txBody>
      </p:sp>
      <p:graphicFrame>
        <p:nvGraphicFramePr>
          <p:cNvPr id="4" name="Chart 3">
            <a:extLst>
              <a:ext uri="{FF2B5EF4-FFF2-40B4-BE49-F238E27FC236}">
                <a16:creationId xmlns:a16="http://schemas.microsoft.com/office/drawing/2014/main" id="{C42C4BF7-2E83-317E-8F2B-53E704A408EE}"/>
              </a:ext>
            </a:extLst>
          </p:cNvPr>
          <p:cNvGraphicFramePr>
            <a:graphicFrameLocks/>
          </p:cNvGraphicFramePr>
          <p:nvPr>
            <p:extLst>
              <p:ext uri="{D42A27DB-BD31-4B8C-83A1-F6EECF244321}">
                <p14:modId xmlns:p14="http://schemas.microsoft.com/office/powerpoint/2010/main" val="1414107918"/>
              </p:ext>
            </p:extLst>
          </p:nvPr>
        </p:nvGraphicFramePr>
        <p:xfrm>
          <a:off x="1350095" y="1294327"/>
          <a:ext cx="8721183" cy="48875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9698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FFD9-F01B-8742-88A4-68FAE7598A39}"/>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42B1E71-21FD-2BB3-9495-910188436AA3}"/>
              </a:ext>
            </a:extLst>
          </p:cNvPr>
          <p:cNvSpPr>
            <a:spLocks noGrp="1"/>
          </p:cNvSpPr>
          <p:nvPr>
            <p:ph type="sldNum" sz="quarter" idx="12"/>
          </p:nvPr>
        </p:nvSpPr>
        <p:spPr>
          <a:xfrm>
            <a:off x="377031" y="6524657"/>
            <a:ext cx="4648200" cy="180976"/>
          </a:xfrm>
        </p:spPr>
        <p:txBody>
          <a:bodyPr/>
          <a:lstStyle/>
          <a:p>
            <a:pPr algn="l">
              <a:defRPr/>
            </a:pPr>
            <a:fld id="{9AE6DD0E-D47B-0C44-9F1B-CEA8A112A814}" type="slidenum">
              <a:rPr lang="en-US">
                <a:solidFill>
                  <a:prstClr val="black">
                    <a:tint val="75000"/>
                  </a:prstClr>
                </a:solidFill>
                <a:latin typeface="Arial"/>
              </a:rPr>
              <a:pPr algn="l">
                <a:defRPr/>
              </a:pPr>
              <a:t>21</a:t>
            </a:fld>
            <a:endParaRPr lang="en-US" dirty="0">
              <a:solidFill>
                <a:prstClr val="black">
                  <a:tint val="75000"/>
                </a:prstClr>
              </a:solidFill>
              <a:latin typeface="Arial"/>
            </a:endParaRPr>
          </a:p>
        </p:txBody>
      </p:sp>
      <p:sp>
        <p:nvSpPr>
          <p:cNvPr id="11" name="Title 1">
            <a:extLst>
              <a:ext uri="{FF2B5EF4-FFF2-40B4-BE49-F238E27FC236}">
                <a16:creationId xmlns:a16="http://schemas.microsoft.com/office/drawing/2014/main" id="{7DAE765A-D9F3-8628-D54D-32F3C474E528}"/>
              </a:ext>
            </a:extLst>
          </p:cNvPr>
          <p:cNvSpPr txBox="1">
            <a:spLocks/>
          </p:cNvSpPr>
          <p:nvPr/>
        </p:nvSpPr>
        <p:spPr>
          <a:xfrm>
            <a:off x="2855561" y="242855"/>
            <a:ext cx="6931709" cy="701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dirty="0">
                <a:solidFill>
                  <a:prstClr val="white"/>
                </a:solidFill>
                <a:latin typeface="Arial"/>
              </a:rPr>
              <a:t>Conclusion</a:t>
            </a:r>
          </a:p>
        </p:txBody>
      </p:sp>
      <p:sp>
        <p:nvSpPr>
          <p:cNvPr id="7" name="Rectangle 6">
            <a:extLst>
              <a:ext uri="{FF2B5EF4-FFF2-40B4-BE49-F238E27FC236}">
                <a16:creationId xmlns:a16="http://schemas.microsoft.com/office/drawing/2014/main" id="{CEAE68A7-0C54-30D2-D6A9-50BD53ACA08D}"/>
              </a:ext>
            </a:extLst>
          </p:cNvPr>
          <p:cNvSpPr/>
          <p:nvPr/>
        </p:nvSpPr>
        <p:spPr>
          <a:xfrm>
            <a:off x="5200073" y="6299201"/>
            <a:ext cx="6991927" cy="6373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2" name="Chart 11">
            <a:extLst>
              <a:ext uri="{FF2B5EF4-FFF2-40B4-BE49-F238E27FC236}">
                <a16:creationId xmlns:a16="http://schemas.microsoft.com/office/drawing/2014/main" id="{E02069D9-34B4-8F1A-7F90-7894544DAC76}"/>
              </a:ext>
            </a:extLst>
          </p:cNvPr>
          <p:cNvGraphicFramePr>
            <a:graphicFrameLocks/>
          </p:cNvGraphicFramePr>
          <p:nvPr/>
        </p:nvGraphicFramePr>
        <p:xfrm>
          <a:off x="7101840" y="2331720"/>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BF49551F-2D86-B921-5E0F-7636E2101AA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38563" y="2322260"/>
            <a:ext cx="4715316" cy="3148456"/>
          </a:xfrm>
          <a:prstGeom prst="rect">
            <a:avLst/>
          </a:prstGeom>
        </p:spPr>
      </p:pic>
      <p:pic>
        <p:nvPicPr>
          <p:cNvPr id="4" name="Picture 3">
            <a:extLst>
              <a:ext uri="{FF2B5EF4-FFF2-40B4-BE49-F238E27FC236}">
                <a16:creationId xmlns:a16="http://schemas.microsoft.com/office/drawing/2014/main" id="{06D59282-BFFD-1689-5F3A-6AB79D7E409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141963" y="1593851"/>
            <a:ext cx="4391025" cy="4762500"/>
          </a:xfrm>
          <a:prstGeom prst="rect">
            <a:avLst/>
          </a:prstGeom>
        </p:spPr>
      </p:pic>
    </p:spTree>
    <p:extLst>
      <p:ext uri="{BB962C8B-B14F-4D97-AF65-F5344CB8AC3E}">
        <p14:creationId xmlns:p14="http://schemas.microsoft.com/office/powerpoint/2010/main" val="729504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FFD9-F01B-8742-88A4-68FAE7598A39}"/>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42B1E71-21FD-2BB3-9495-910188436AA3}"/>
              </a:ext>
            </a:extLst>
          </p:cNvPr>
          <p:cNvSpPr>
            <a:spLocks noGrp="1"/>
          </p:cNvSpPr>
          <p:nvPr>
            <p:ph type="sldNum" sz="quarter" idx="12"/>
          </p:nvPr>
        </p:nvSpPr>
        <p:spPr>
          <a:xfrm>
            <a:off x="377031" y="6524657"/>
            <a:ext cx="4648200" cy="180976"/>
          </a:xfrm>
        </p:spPr>
        <p:txBody>
          <a:bodyPr/>
          <a:lstStyle/>
          <a:p>
            <a:pPr algn="l">
              <a:defRPr/>
            </a:pPr>
            <a:fld id="{9AE6DD0E-D47B-0C44-9F1B-CEA8A112A814}" type="slidenum">
              <a:rPr lang="en-US">
                <a:solidFill>
                  <a:prstClr val="black">
                    <a:tint val="75000"/>
                  </a:prstClr>
                </a:solidFill>
                <a:latin typeface="Arial"/>
              </a:rPr>
              <a:pPr algn="l">
                <a:defRPr/>
              </a:pPr>
              <a:t>22</a:t>
            </a:fld>
            <a:endParaRPr lang="en-US" dirty="0">
              <a:solidFill>
                <a:prstClr val="black">
                  <a:tint val="75000"/>
                </a:prstClr>
              </a:solidFill>
              <a:latin typeface="Arial"/>
            </a:endParaRPr>
          </a:p>
        </p:txBody>
      </p:sp>
      <p:sp>
        <p:nvSpPr>
          <p:cNvPr id="11" name="Title 1">
            <a:extLst>
              <a:ext uri="{FF2B5EF4-FFF2-40B4-BE49-F238E27FC236}">
                <a16:creationId xmlns:a16="http://schemas.microsoft.com/office/drawing/2014/main" id="{7DAE765A-D9F3-8628-D54D-32F3C474E528}"/>
              </a:ext>
            </a:extLst>
          </p:cNvPr>
          <p:cNvSpPr txBox="1">
            <a:spLocks/>
          </p:cNvSpPr>
          <p:nvPr/>
        </p:nvSpPr>
        <p:spPr>
          <a:xfrm>
            <a:off x="2855561" y="242855"/>
            <a:ext cx="6931709" cy="701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AU" sz="2800" dirty="0">
                <a:solidFill>
                  <a:schemeClr val="bg1"/>
                </a:solidFill>
              </a:rPr>
              <a:t>Contact</a:t>
            </a:r>
            <a:endParaRPr lang="en-US" sz="2800" dirty="0">
              <a:solidFill>
                <a:prstClr val="white"/>
              </a:solidFill>
              <a:latin typeface="Arial"/>
            </a:endParaRPr>
          </a:p>
        </p:txBody>
      </p:sp>
      <p:sp>
        <p:nvSpPr>
          <p:cNvPr id="7" name="Rectangle 6">
            <a:extLst>
              <a:ext uri="{FF2B5EF4-FFF2-40B4-BE49-F238E27FC236}">
                <a16:creationId xmlns:a16="http://schemas.microsoft.com/office/drawing/2014/main" id="{CEAE68A7-0C54-30D2-D6A9-50BD53ACA08D}"/>
              </a:ext>
            </a:extLst>
          </p:cNvPr>
          <p:cNvSpPr/>
          <p:nvPr/>
        </p:nvSpPr>
        <p:spPr>
          <a:xfrm>
            <a:off x="5200073" y="6299201"/>
            <a:ext cx="6991927" cy="6373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2" name="Chart 11">
            <a:extLst>
              <a:ext uri="{FF2B5EF4-FFF2-40B4-BE49-F238E27FC236}">
                <a16:creationId xmlns:a16="http://schemas.microsoft.com/office/drawing/2014/main" id="{E02069D9-34B4-8F1A-7F90-7894544DAC76}"/>
              </a:ext>
            </a:extLst>
          </p:cNvPr>
          <p:cNvGraphicFramePr>
            <a:graphicFrameLocks/>
          </p:cNvGraphicFramePr>
          <p:nvPr/>
        </p:nvGraphicFramePr>
        <p:xfrm>
          <a:off x="7101840" y="233172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2">
            <a:extLst>
              <a:ext uri="{FF2B5EF4-FFF2-40B4-BE49-F238E27FC236}">
                <a16:creationId xmlns:a16="http://schemas.microsoft.com/office/drawing/2014/main" id="{C62A44CC-E53D-F284-BBC1-9FABF63DD371}"/>
              </a:ext>
            </a:extLst>
          </p:cNvPr>
          <p:cNvSpPr txBox="1">
            <a:spLocks/>
          </p:cNvSpPr>
          <p:nvPr/>
        </p:nvSpPr>
        <p:spPr>
          <a:xfrm>
            <a:off x="2263031" y="3202906"/>
            <a:ext cx="3701681" cy="2987517"/>
          </a:xfrm>
          <a:prstGeom prst="roundRect">
            <a:avLst/>
          </a:prstGeom>
          <a:ln w="31750">
            <a:solidFill>
              <a:srgbClr val="1D4634"/>
            </a:solidFill>
          </a:ln>
        </p:spPr>
        <p:style>
          <a:lnRef idx="2">
            <a:schemeClr val="dk1"/>
          </a:lnRef>
          <a:fillRef idx="1">
            <a:schemeClr val="lt1"/>
          </a:fillRef>
          <a:effectRef idx="0">
            <a:schemeClr val="dk1"/>
          </a:effectRef>
          <a:fontRef idx="minor">
            <a:schemeClr val="dk1"/>
          </a:fontRef>
        </p:style>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defRPr/>
            </a:pPr>
            <a:r>
              <a:rPr lang="en-US" sz="1700" b="1" dirty="0">
                <a:solidFill>
                  <a:srgbClr val="1D4634"/>
                </a:solidFill>
                <a:latin typeface="Arial"/>
                <a:ea typeface="Calibri" charset="0"/>
                <a:cs typeface="Calibri" charset="0"/>
              </a:rPr>
              <a:t>LOWELL RESOURCES </a:t>
            </a:r>
          </a:p>
          <a:p>
            <a:pPr marL="0" indent="0" algn="ctr">
              <a:buNone/>
              <a:defRPr/>
            </a:pPr>
            <a:r>
              <a:rPr lang="en-US" sz="1700" b="1" dirty="0">
                <a:solidFill>
                  <a:srgbClr val="1D4634"/>
                </a:solidFill>
                <a:latin typeface="Arial"/>
                <a:ea typeface="Calibri" charset="0"/>
                <a:cs typeface="Calibri" charset="0"/>
              </a:rPr>
              <a:t>FUNDS MANAGEMENT</a:t>
            </a:r>
          </a:p>
          <a:p>
            <a:pPr marL="0" indent="0" algn="ctr">
              <a:buNone/>
              <a:defRPr/>
            </a:pPr>
            <a:r>
              <a:rPr lang="en-US" sz="1200" dirty="0">
                <a:solidFill>
                  <a:prstClr val="black"/>
                </a:solidFill>
                <a:latin typeface="Arial"/>
                <a:ea typeface="Calibri" charset="0"/>
                <a:cs typeface="Calibri" charset="0"/>
              </a:rPr>
              <a:t>ACN 006 769 982</a:t>
            </a:r>
          </a:p>
          <a:p>
            <a:pPr marL="0" indent="0" algn="ctr">
              <a:buNone/>
              <a:defRPr/>
            </a:pPr>
            <a:r>
              <a:rPr lang="en-US" sz="1200" dirty="0">
                <a:solidFill>
                  <a:prstClr val="black"/>
                </a:solidFill>
                <a:latin typeface="Arial"/>
                <a:ea typeface="Calibri" charset="0"/>
                <a:cs typeface="Calibri" charset="0"/>
              </a:rPr>
              <a:t>AFSL 345674</a:t>
            </a:r>
            <a:br>
              <a:rPr lang="en-US" sz="1200" dirty="0">
                <a:solidFill>
                  <a:prstClr val="black"/>
                </a:solidFill>
                <a:latin typeface="Arial"/>
                <a:ea typeface="Calibri" charset="0"/>
                <a:cs typeface="Calibri" charset="0"/>
              </a:rPr>
            </a:br>
            <a:endParaRPr lang="en-US" sz="1200" dirty="0">
              <a:solidFill>
                <a:prstClr val="black"/>
              </a:solidFill>
              <a:latin typeface="Arial"/>
              <a:ea typeface="Calibri" charset="0"/>
              <a:cs typeface="Calibri" charset="0"/>
            </a:endParaRPr>
          </a:p>
          <a:p>
            <a:pPr marL="0" indent="0" algn="ctr">
              <a:buNone/>
              <a:defRPr/>
            </a:pPr>
            <a:r>
              <a:rPr lang="en-US" sz="1200" b="1" dirty="0">
                <a:solidFill>
                  <a:prstClr val="black"/>
                </a:solidFill>
                <a:latin typeface="Arial"/>
                <a:ea typeface="Calibri" charset="0"/>
                <a:cs typeface="Calibri" charset="0"/>
              </a:rPr>
              <a:t>Address</a:t>
            </a:r>
          </a:p>
          <a:p>
            <a:pPr marL="0" indent="0" algn="ctr">
              <a:buNone/>
              <a:defRPr/>
            </a:pPr>
            <a:r>
              <a:rPr lang="en-US" sz="1200" dirty="0">
                <a:solidFill>
                  <a:prstClr val="black"/>
                </a:solidFill>
                <a:latin typeface="Arial"/>
                <a:ea typeface="Calibri" charset="0"/>
                <a:cs typeface="Calibri" charset="0"/>
              </a:rPr>
              <a:t>Level 6, 412 Collins Street, </a:t>
            </a:r>
          </a:p>
          <a:p>
            <a:pPr marL="0" indent="0" algn="ctr">
              <a:buNone/>
              <a:defRPr/>
            </a:pPr>
            <a:r>
              <a:rPr lang="en-US" sz="1200" dirty="0">
                <a:solidFill>
                  <a:prstClr val="black"/>
                </a:solidFill>
                <a:latin typeface="Arial"/>
                <a:ea typeface="Calibri" charset="0"/>
                <a:cs typeface="Calibri" charset="0"/>
              </a:rPr>
              <a:t>Melbourne VIC 3000</a:t>
            </a:r>
            <a:br>
              <a:rPr lang="en-US" sz="1200" dirty="0">
                <a:solidFill>
                  <a:prstClr val="black"/>
                </a:solidFill>
                <a:latin typeface="Arial"/>
                <a:ea typeface="Calibri" charset="0"/>
                <a:cs typeface="Calibri" charset="0"/>
              </a:rPr>
            </a:br>
            <a:endParaRPr lang="en-US" sz="1200" dirty="0">
              <a:solidFill>
                <a:prstClr val="black"/>
              </a:solidFill>
              <a:latin typeface="Arial"/>
              <a:ea typeface="Calibri" charset="0"/>
              <a:cs typeface="Calibri" charset="0"/>
            </a:endParaRPr>
          </a:p>
          <a:p>
            <a:pPr marL="0" indent="0" algn="ctr">
              <a:buNone/>
              <a:defRPr/>
            </a:pPr>
            <a:r>
              <a:rPr lang="en-US" sz="1200" dirty="0">
                <a:solidFill>
                  <a:prstClr val="black"/>
                </a:solidFill>
                <a:latin typeface="Arial"/>
                <a:ea typeface="Calibri" charset="0"/>
                <a:cs typeface="Calibri" charset="0"/>
              </a:rPr>
              <a:t>Tel: (03) 9642 0655</a:t>
            </a:r>
          </a:p>
          <a:p>
            <a:pPr marL="0" indent="0" algn="ctr">
              <a:buNone/>
              <a:defRPr/>
            </a:pPr>
            <a:r>
              <a:rPr lang="en-US" sz="1200" dirty="0">
                <a:solidFill>
                  <a:prstClr val="black"/>
                </a:solidFill>
                <a:latin typeface="Arial"/>
                <a:ea typeface="Calibri" charset="0"/>
                <a:cs typeface="Calibri" charset="0"/>
              </a:rPr>
              <a:t>Fax: (03) 9642 5177</a:t>
            </a:r>
          </a:p>
          <a:p>
            <a:pPr marL="0" indent="0" algn="ctr">
              <a:buNone/>
              <a:defRPr/>
            </a:pPr>
            <a:r>
              <a:rPr lang="en-US" sz="1200" dirty="0">
                <a:solidFill>
                  <a:prstClr val="black"/>
                </a:solidFill>
                <a:latin typeface="Arial"/>
                <a:ea typeface="Calibri" charset="0"/>
                <a:cs typeface="Calibri" charset="0"/>
              </a:rPr>
              <a:t>Email: </a:t>
            </a:r>
            <a:r>
              <a:rPr lang="en-US" sz="1200" dirty="0" err="1">
                <a:solidFill>
                  <a:prstClr val="black"/>
                </a:solidFill>
                <a:latin typeface="Arial"/>
                <a:ea typeface="Calibri" charset="0"/>
                <a:cs typeface="Calibri" charset="0"/>
              </a:rPr>
              <a:t>johnf@lowell.net.au</a:t>
            </a:r>
            <a:endParaRPr lang="en-US" sz="1200" dirty="0">
              <a:solidFill>
                <a:prstClr val="black"/>
              </a:solidFill>
              <a:latin typeface="Arial"/>
              <a:ea typeface="Calibri" charset="0"/>
              <a:cs typeface="Calibri" charset="0"/>
            </a:endParaRPr>
          </a:p>
        </p:txBody>
      </p:sp>
      <p:sp>
        <p:nvSpPr>
          <p:cNvPr id="5" name="Content Placeholder 2">
            <a:extLst>
              <a:ext uri="{FF2B5EF4-FFF2-40B4-BE49-F238E27FC236}">
                <a16:creationId xmlns:a16="http://schemas.microsoft.com/office/drawing/2014/main" id="{CA61D22D-7C3F-C75F-0FC0-2E2B4EDFBD25}"/>
              </a:ext>
            </a:extLst>
          </p:cNvPr>
          <p:cNvSpPr txBox="1">
            <a:spLocks/>
          </p:cNvSpPr>
          <p:nvPr/>
        </p:nvSpPr>
        <p:spPr>
          <a:xfrm>
            <a:off x="6290421" y="3202905"/>
            <a:ext cx="3701681" cy="2987517"/>
          </a:xfrm>
          <a:prstGeom prst="roundRect">
            <a:avLst/>
          </a:prstGeom>
          <a:ln w="31750">
            <a:solidFill>
              <a:srgbClr val="EBAB1F"/>
            </a:solidFill>
          </a:ln>
        </p:spPr>
        <p:style>
          <a:lnRef idx="2">
            <a:schemeClr val="dk1"/>
          </a:lnRef>
          <a:fillRef idx="1">
            <a:schemeClr val="lt1"/>
          </a:fillRef>
          <a:effectRef idx="0">
            <a:schemeClr val="dk1"/>
          </a:effectRef>
          <a:fontRef idx="minor">
            <a:schemeClr val="dk1"/>
          </a:fontRef>
        </p:style>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defRPr/>
            </a:pPr>
            <a:r>
              <a:rPr lang="en-US" sz="1600" b="1" dirty="0">
                <a:solidFill>
                  <a:srgbClr val="EBAB1F"/>
                </a:solidFill>
                <a:latin typeface="Arial"/>
                <a:ea typeface="Calibri" charset="0"/>
                <a:cs typeface="Calibri" charset="0"/>
              </a:rPr>
              <a:t>CREMORNE CAPITAL LIMITED</a:t>
            </a:r>
          </a:p>
          <a:p>
            <a:pPr marL="0" indent="0" algn="ctr">
              <a:buNone/>
              <a:defRPr/>
            </a:pPr>
            <a:endParaRPr lang="en-US" sz="1600" b="1" dirty="0">
              <a:solidFill>
                <a:srgbClr val="1D4634"/>
              </a:solidFill>
              <a:latin typeface="Arial"/>
              <a:ea typeface="Calibri" charset="0"/>
              <a:cs typeface="Calibri" charset="0"/>
            </a:endParaRPr>
          </a:p>
          <a:p>
            <a:pPr marL="0" indent="0" algn="ctr">
              <a:buNone/>
              <a:defRPr/>
            </a:pPr>
            <a:r>
              <a:rPr lang="en-US" sz="1200" dirty="0">
                <a:solidFill>
                  <a:prstClr val="black"/>
                </a:solidFill>
                <a:ea typeface="Calibri" charset="0"/>
                <a:cs typeface="Calibri" charset="0"/>
              </a:rPr>
              <a:t>ACN 006 844 588</a:t>
            </a:r>
          </a:p>
          <a:p>
            <a:pPr marL="0" indent="0" algn="ctr">
              <a:buNone/>
              <a:defRPr/>
            </a:pPr>
            <a:r>
              <a:rPr lang="en-US" sz="1200" dirty="0">
                <a:solidFill>
                  <a:prstClr val="black"/>
                </a:solidFill>
                <a:ea typeface="Calibri" charset="0"/>
                <a:cs typeface="Calibri" charset="0"/>
              </a:rPr>
              <a:t>AFSL 241175</a:t>
            </a:r>
            <a:br>
              <a:rPr lang="en-US" sz="1200" dirty="0">
                <a:solidFill>
                  <a:prstClr val="black"/>
                </a:solidFill>
                <a:ea typeface="Calibri" charset="0"/>
                <a:cs typeface="Calibri" charset="0"/>
              </a:rPr>
            </a:br>
            <a:endParaRPr lang="en-US" sz="1200" dirty="0">
              <a:solidFill>
                <a:prstClr val="black"/>
              </a:solidFill>
              <a:ea typeface="Calibri" charset="0"/>
              <a:cs typeface="Calibri" charset="0"/>
            </a:endParaRPr>
          </a:p>
          <a:p>
            <a:pPr marL="0" indent="0" algn="ctr">
              <a:buNone/>
              <a:defRPr/>
            </a:pPr>
            <a:r>
              <a:rPr lang="en-US" sz="1200" b="1" dirty="0">
                <a:solidFill>
                  <a:prstClr val="black"/>
                </a:solidFill>
                <a:ea typeface="Calibri" charset="0"/>
                <a:cs typeface="Calibri" charset="0"/>
              </a:rPr>
              <a:t>Address</a:t>
            </a:r>
          </a:p>
          <a:p>
            <a:pPr marL="0" indent="0" algn="ctr">
              <a:buNone/>
              <a:defRPr/>
            </a:pPr>
            <a:r>
              <a:rPr lang="en-US" sz="1200" dirty="0">
                <a:solidFill>
                  <a:prstClr val="black"/>
                </a:solidFill>
                <a:ea typeface="Calibri" charset="0"/>
                <a:cs typeface="Calibri" charset="0"/>
              </a:rPr>
              <a:t>8 Chapel Street,</a:t>
            </a:r>
          </a:p>
          <a:p>
            <a:pPr marL="0" indent="0" algn="ctr">
              <a:buNone/>
              <a:defRPr/>
            </a:pPr>
            <a:r>
              <a:rPr lang="en-US" sz="1200" dirty="0">
                <a:solidFill>
                  <a:prstClr val="black"/>
                </a:solidFill>
                <a:ea typeface="Calibri" charset="0"/>
                <a:cs typeface="Calibri" charset="0"/>
              </a:rPr>
              <a:t>Richmond VIC 3121</a:t>
            </a:r>
            <a:br>
              <a:rPr lang="en-US" sz="1200" dirty="0">
                <a:solidFill>
                  <a:prstClr val="black"/>
                </a:solidFill>
                <a:ea typeface="Calibri" charset="0"/>
                <a:cs typeface="Calibri" charset="0"/>
              </a:rPr>
            </a:br>
            <a:endParaRPr lang="en-US" sz="1200" dirty="0">
              <a:solidFill>
                <a:prstClr val="black"/>
              </a:solidFill>
              <a:ea typeface="Calibri" charset="0"/>
              <a:cs typeface="Calibri" charset="0"/>
            </a:endParaRPr>
          </a:p>
          <a:p>
            <a:pPr marL="0" indent="0" algn="ctr">
              <a:buNone/>
              <a:defRPr/>
            </a:pPr>
            <a:r>
              <a:rPr lang="en-US" sz="1200" dirty="0">
                <a:solidFill>
                  <a:prstClr val="black"/>
                </a:solidFill>
                <a:ea typeface="Calibri" charset="0"/>
                <a:cs typeface="Calibri" charset="0"/>
              </a:rPr>
              <a:t>Tel: (03) 9665 2499</a:t>
            </a:r>
          </a:p>
        </p:txBody>
      </p:sp>
      <p:sp>
        <p:nvSpPr>
          <p:cNvPr id="6" name="Freeform: Shape 4">
            <a:extLst>
              <a:ext uri="{FF2B5EF4-FFF2-40B4-BE49-F238E27FC236}">
                <a16:creationId xmlns:a16="http://schemas.microsoft.com/office/drawing/2014/main" id="{B70A6125-8F45-3092-1AC7-2F336B6A88A0}"/>
              </a:ext>
            </a:extLst>
          </p:cNvPr>
          <p:cNvSpPr/>
          <p:nvPr/>
        </p:nvSpPr>
        <p:spPr>
          <a:xfrm>
            <a:off x="2315580" y="1513009"/>
            <a:ext cx="3649131" cy="1593037"/>
          </a:xfrm>
          <a:custGeom>
            <a:avLst/>
            <a:gdLst>
              <a:gd name="connsiteX0" fmla="*/ 0 w 2979981"/>
              <a:gd name="connsiteY0" fmla="*/ 265511 h 1593037"/>
              <a:gd name="connsiteX1" fmla="*/ 265511 w 2979981"/>
              <a:gd name="connsiteY1" fmla="*/ 0 h 1593037"/>
              <a:gd name="connsiteX2" fmla="*/ 2714470 w 2979981"/>
              <a:gd name="connsiteY2" fmla="*/ 0 h 1593037"/>
              <a:gd name="connsiteX3" fmla="*/ 2979981 w 2979981"/>
              <a:gd name="connsiteY3" fmla="*/ 265511 h 1593037"/>
              <a:gd name="connsiteX4" fmla="*/ 2979981 w 2979981"/>
              <a:gd name="connsiteY4" fmla="*/ 1327526 h 1593037"/>
              <a:gd name="connsiteX5" fmla="*/ 2714470 w 2979981"/>
              <a:gd name="connsiteY5" fmla="*/ 1593037 h 1593037"/>
              <a:gd name="connsiteX6" fmla="*/ 265511 w 2979981"/>
              <a:gd name="connsiteY6" fmla="*/ 1593037 h 1593037"/>
              <a:gd name="connsiteX7" fmla="*/ 0 w 2979981"/>
              <a:gd name="connsiteY7" fmla="*/ 1327526 h 1593037"/>
              <a:gd name="connsiteX8" fmla="*/ 0 w 2979981"/>
              <a:gd name="connsiteY8" fmla="*/ 265511 h 159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9981" h="1593037">
                <a:moveTo>
                  <a:pt x="0" y="265511"/>
                </a:moveTo>
                <a:cubicBezTo>
                  <a:pt x="0" y="118873"/>
                  <a:pt x="118873" y="0"/>
                  <a:pt x="265511" y="0"/>
                </a:cubicBezTo>
                <a:lnTo>
                  <a:pt x="2714470" y="0"/>
                </a:lnTo>
                <a:cubicBezTo>
                  <a:pt x="2861108" y="0"/>
                  <a:pt x="2979981" y="118873"/>
                  <a:pt x="2979981" y="265511"/>
                </a:cubicBezTo>
                <a:lnTo>
                  <a:pt x="2979981" y="1327526"/>
                </a:lnTo>
                <a:cubicBezTo>
                  <a:pt x="2979981" y="1474164"/>
                  <a:pt x="2861108" y="1593037"/>
                  <a:pt x="2714470" y="1593037"/>
                </a:cubicBezTo>
                <a:lnTo>
                  <a:pt x="265511" y="1593037"/>
                </a:lnTo>
                <a:cubicBezTo>
                  <a:pt x="118873" y="1593037"/>
                  <a:pt x="0" y="1474164"/>
                  <a:pt x="0" y="1327526"/>
                </a:cubicBezTo>
                <a:lnTo>
                  <a:pt x="0" y="265511"/>
                </a:lnTo>
                <a:close/>
              </a:path>
            </a:pathLst>
          </a:custGeom>
          <a:solidFill>
            <a:srgbClr val="1D463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6356" tIns="152061" rIns="226356" bIns="152061" numCol="1" spcCol="1270" anchor="ctr" anchorCtr="0">
            <a:noAutofit/>
          </a:bodyPr>
          <a:lstStyle/>
          <a:p>
            <a:pPr algn="ctr">
              <a:defRPr/>
            </a:pPr>
            <a:r>
              <a:rPr lang="en-US" sz="2800" dirty="0">
                <a:solidFill>
                  <a:prstClr val="white"/>
                </a:solidFill>
                <a:latin typeface="Arial"/>
                <a:ea typeface="Calibri" charset="0"/>
                <a:cs typeface="Calibri" charset="0"/>
              </a:rPr>
              <a:t>Investment Manager</a:t>
            </a:r>
          </a:p>
        </p:txBody>
      </p:sp>
      <p:sp>
        <p:nvSpPr>
          <p:cNvPr id="9" name="Freeform: Shape 6">
            <a:extLst>
              <a:ext uri="{FF2B5EF4-FFF2-40B4-BE49-F238E27FC236}">
                <a16:creationId xmlns:a16="http://schemas.microsoft.com/office/drawing/2014/main" id="{94E48120-BEEB-3DA5-F5D8-862F9C01816A}"/>
              </a:ext>
            </a:extLst>
          </p:cNvPr>
          <p:cNvSpPr/>
          <p:nvPr/>
        </p:nvSpPr>
        <p:spPr>
          <a:xfrm>
            <a:off x="6290420" y="1523201"/>
            <a:ext cx="3650400" cy="1593037"/>
          </a:xfrm>
          <a:custGeom>
            <a:avLst/>
            <a:gdLst>
              <a:gd name="connsiteX0" fmla="*/ 0 w 2979981"/>
              <a:gd name="connsiteY0" fmla="*/ 265511 h 1593037"/>
              <a:gd name="connsiteX1" fmla="*/ 265511 w 2979981"/>
              <a:gd name="connsiteY1" fmla="*/ 0 h 1593037"/>
              <a:gd name="connsiteX2" fmla="*/ 2714470 w 2979981"/>
              <a:gd name="connsiteY2" fmla="*/ 0 h 1593037"/>
              <a:gd name="connsiteX3" fmla="*/ 2979981 w 2979981"/>
              <a:gd name="connsiteY3" fmla="*/ 265511 h 1593037"/>
              <a:gd name="connsiteX4" fmla="*/ 2979981 w 2979981"/>
              <a:gd name="connsiteY4" fmla="*/ 1327526 h 1593037"/>
              <a:gd name="connsiteX5" fmla="*/ 2714470 w 2979981"/>
              <a:gd name="connsiteY5" fmla="*/ 1593037 h 1593037"/>
              <a:gd name="connsiteX6" fmla="*/ 265511 w 2979981"/>
              <a:gd name="connsiteY6" fmla="*/ 1593037 h 1593037"/>
              <a:gd name="connsiteX7" fmla="*/ 0 w 2979981"/>
              <a:gd name="connsiteY7" fmla="*/ 1327526 h 1593037"/>
              <a:gd name="connsiteX8" fmla="*/ 0 w 2979981"/>
              <a:gd name="connsiteY8" fmla="*/ 265511 h 159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9981" h="1593037">
                <a:moveTo>
                  <a:pt x="0" y="265511"/>
                </a:moveTo>
                <a:cubicBezTo>
                  <a:pt x="0" y="118873"/>
                  <a:pt x="118873" y="0"/>
                  <a:pt x="265511" y="0"/>
                </a:cubicBezTo>
                <a:lnTo>
                  <a:pt x="2714470" y="0"/>
                </a:lnTo>
                <a:cubicBezTo>
                  <a:pt x="2861108" y="0"/>
                  <a:pt x="2979981" y="118873"/>
                  <a:pt x="2979981" y="265511"/>
                </a:cubicBezTo>
                <a:lnTo>
                  <a:pt x="2979981" y="1327526"/>
                </a:lnTo>
                <a:cubicBezTo>
                  <a:pt x="2979981" y="1474164"/>
                  <a:pt x="2861108" y="1593037"/>
                  <a:pt x="2714470" y="1593037"/>
                </a:cubicBezTo>
                <a:lnTo>
                  <a:pt x="265511" y="1593037"/>
                </a:lnTo>
                <a:cubicBezTo>
                  <a:pt x="118873" y="1593037"/>
                  <a:pt x="0" y="1474164"/>
                  <a:pt x="0" y="1327526"/>
                </a:cubicBezTo>
                <a:lnTo>
                  <a:pt x="0" y="265511"/>
                </a:lnTo>
                <a:close/>
              </a:path>
            </a:pathLst>
          </a:custGeom>
          <a:solidFill>
            <a:srgbClr val="EBAB1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6356" tIns="152061" rIns="226356" bIns="152061" numCol="1" spcCol="1270" anchor="ctr" anchorCtr="0">
            <a:noAutofit/>
          </a:bodyPr>
          <a:lstStyle/>
          <a:p>
            <a:pPr algn="ctr" defTabSz="1733550">
              <a:lnSpc>
                <a:spcPct val="90000"/>
              </a:lnSpc>
              <a:spcBef>
                <a:spcPct val="0"/>
              </a:spcBef>
              <a:spcAft>
                <a:spcPct val="35000"/>
              </a:spcAft>
              <a:defRPr/>
            </a:pPr>
            <a:r>
              <a:rPr lang="en-AU" sz="2800" dirty="0">
                <a:solidFill>
                  <a:prstClr val="white"/>
                </a:solidFill>
                <a:latin typeface="Arial"/>
              </a:rPr>
              <a:t>Responsible Entity</a:t>
            </a:r>
          </a:p>
        </p:txBody>
      </p:sp>
    </p:spTree>
    <p:extLst>
      <p:ext uri="{BB962C8B-B14F-4D97-AF65-F5344CB8AC3E}">
        <p14:creationId xmlns:p14="http://schemas.microsoft.com/office/powerpoint/2010/main" val="1142181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FFD9-F01B-8742-88A4-68FAE7598A39}"/>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42B1E71-21FD-2BB3-9495-910188436AA3}"/>
              </a:ext>
            </a:extLst>
          </p:cNvPr>
          <p:cNvSpPr>
            <a:spLocks noGrp="1"/>
          </p:cNvSpPr>
          <p:nvPr>
            <p:ph type="sldNum" sz="quarter" idx="12"/>
          </p:nvPr>
        </p:nvSpPr>
        <p:spPr>
          <a:xfrm>
            <a:off x="377031" y="6524657"/>
            <a:ext cx="4648200" cy="180976"/>
          </a:xfrm>
        </p:spPr>
        <p:txBody>
          <a:bodyPr/>
          <a:lstStyle/>
          <a:p>
            <a:pPr algn="l">
              <a:defRPr/>
            </a:pPr>
            <a:fld id="{9AE6DD0E-D47B-0C44-9F1B-CEA8A112A814}" type="slidenum">
              <a:rPr lang="en-US">
                <a:solidFill>
                  <a:prstClr val="black">
                    <a:tint val="75000"/>
                  </a:prstClr>
                </a:solidFill>
                <a:latin typeface="Arial"/>
              </a:rPr>
              <a:pPr algn="l">
                <a:defRPr/>
              </a:pPr>
              <a:t>3</a:t>
            </a:fld>
            <a:endParaRPr lang="en-US" dirty="0">
              <a:solidFill>
                <a:prstClr val="black">
                  <a:tint val="75000"/>
                </a:prstClr>
              </a:solidFill>
              <a:latin typeface="Arial"/>
            </a:endParaRPr>
          </a:p>
        </p:txBody>
      </p:sp>
      <p:sp>
        <p:nvSpPr>
          <p:cNvPr id="11" name="Title 1">
            <a:extLst>
              <a:ext uri="{FF2B5EF4-FFF2-40B4-BE49-F238E27FC236}">
                <a16:creationId xmlns:a16="http://schemas.microsoft.com/office/drawing/2014/main" id="{7DAE765A-D9F3-8628-D54D-32F3C474E528}"/>
              </a:ext>
            </a:extLst>
          </p:cNvPr>
          <p:cNvSpPr txBox="1">
            <a:spLocks/>
          </p:cNvSpPr>
          <p:nvPr/>
        </p:nvSpPr>
        <p:spPr>
          <a:xfrm>
            <a:off x="2855561" y="242855"/>
            <a:ext cx="6931709" cy="701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dirty="0">
                <a:solidFill>
                  <a:srgbClr val="FFFFFF"/>
                </a:solidFill>
              </a:rPr>
              <a:t>The Chart that Matters</a:t>
            </a:r>
            <a:endParaRPr lang="en-US" sz="2800" dirty="0">
              <a:solidFill>
                <a:prstClr val="white"/>
              </a:solidFill>
              <a:latin typeface="Arial"/>
            </a:endParaRPr>
          </a:p>
        </p:txBody>
      </p:sp>
      <p:sp>
        <p:nvSpPr>
          <p:cNvPr id="7" name="Rectangle 6">
            <a:extLst>
              <a:ext uri="{FF2B5EF4-FFF2-40B4-BE49-F238E27FC236}">
                <a16:creationId xmlns:a16="http://schemas.microsoft.com/office/drawing/2014/main" id="{CEAE68A7-0C54-30D2-D6A9-50BD53ACA08D}"/>
              </a:ext>
            </a:extLst>
          </p:cNvPr>
          <p:cNvSpPr/>
          <p:nvPr/>
        </p:nvSpPr>
        <p:spPr>
          <a:xfrm>
            <a:off x="5200073" y="6299201"/>
            <a:ext cx="6991927" cy="6373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4" name="Content Placeholder 3">
            <a:extLst>
              <a:ext uri="{FF2B5EF4-FFF2-40B4-BE49-F238E27FC236}">
                <a16:creationId xmlns:a16="http://schemas.microsoft.com/office/drawing/2014/main" id="{96A0D0B0-3CD0-7BAF-6715-99ADB327AD39}"/>
              </a:ext>
            </a:extLst>
          </p:cNvPr>
          <p:cNvGraphicFramePr>
            <a:graphicFrameLocks noGrp="1"/>
          </p:cNvGraphicFramePr>
          <p:nvPr>
            <p:ph idx="1"/>
            <p:extLst>
              <p:ext uri="{D42A27DB-BD31-4B8C-83A1-F6EECF244321}">
                <p14:modId xmlns:p14="http://schemas.microsoft.com/office/powerpoint/2010/main" val="1571812270"/>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D2C9023-8D17-7005-E7B7-19A5FD6CD4E8}"/>
              </a:ext>
            </a:extLst>
          </p:cNvPr>
          <p:cNvSpPr txBox="1"/>
          <p:nvPr/>
        </p:nvSpPr>
        <p:spPr>
          <a:xfrm>
            <a:off x="635994" y="6251266"/>
            <a:ext cx="2704587" cy="200055"/>
          </a:xfrm>
          <a:prstGeom prst="rect">
            <a:avLst/>
          </a:prstGeom>
          <a:noFill/>
        </p:spPr>
        <p:txBody>
          <a:bodyPr wrap="none" rtlCol="0">
            <a:spAutoFit/>
          </a:bodyPr>
          <a:lstStyle/>
          <a:p>
            <a:r>
              <a:rPr lang="en-AU" sz="700" dirty="0"/>
              <a:t>Source Federal Reserve Bank of St Louis, S&amp;P Global, FT.com</a:t>
            </a:r>
          </a:p>
        </p:txBody>
      </p:sp>
    </p:spTree>
    <p:extLst>
      <p:ext uri="{BB962C8B-B14F-4D97-AF65-F5344CB8AC3E}">
        <p14:creationId xmlns:p14="http://schemas.microsoft.com/office/powerpoint/2010/main" val="3484377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FFD9-F01B-8742-88A4-68FAE7598A39}"/>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42B1E71-21FD-2BB3-9495-910188436AA3}"/>
              </a:ext>
            </a:extLst>
          </p:cNvPr>
          <p:cNvSpPr>
            <a:spLocks noGrp="1"/>
          </p:cNvSpPr>
          <p:nvPr>
            <p:ph type="sldNum" sz="quarter" idx="12"/>
          </p:nvPr>
        </p:nvSpPr>
        <p:spPr>
          <a:xfrm>
            <a:off x="377031" y="6524657"/>
            <a:ext cx="4648200" cy="180976"/>
          </a:xfrm>
        </p:spPr>
        <p:txBody>
          <a:bodyPr/>
          <a:lstStyle/>
          <a:p>
            <a:pPr algn="l">
              <a:defRPr/>
            </a:pPr>
            <a:fld id="{9AE6DD0E-D47B-0C44-9F1B-CEA8A112A814}" type="slidenum">
              <a:rPr lang="en-US">
                <a:solidFill>
                  <a:prstClr val="black">
                    <a:tint val="75000"/>
                  </a:prstClr>
                </a:solidFill>
                <a:latin typeface="Arial"/>
              </a:rPr>
              <a:pPr algn="l">
                <a:defRPr/>
              </a:pPr>
              <a:t>4</a:t>
            </a:fld>
            <a:endParaRPr lang="en-US" dirty="0">
              <a:solidFill>
                <a:prstClr val="black">
                  <a:tint val="75000"/>
                </a:prstClr>
              </a:solidFill>
              <a:latin typeface="Arial"/>
            </a:endParaRPr>
          </a:p>
        </p:txBody>
      </p:sp>
      <p:sp>
        <p:nvSpPr>
          <p:cNvPr id="11" name="Title 1">
            <a:extLst>
              <a:ext uri="{FF2B5EF4-FFF2-40B4-BE49-F238E27FC236}">
                <a16:creationId xmlns:a16="http://schemas.microsoft.com/office/drawing/2014/main" id="{7DAE765A-D9F3-8628-D54D-32F3C474E528}"/>
              </a:ext>
            </a:extLst>
          </p:cNvPr>
          <p:cNvSpPr txBox="1">
            <a:spLocks/>
          </p:cNvSpPr>
          <p:nvPr/>
        </p:nvSpPr>
        <p:spPr>
          <a:xfrm>
            <a:off x="2855561" y="242855"/>
            <a:ext cx="6931709" cy="701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dirty="0">
                <a:solidFill>
                  <a:srgbClr val="FFFFFF"/>
                </a:solidFill>
              </a:rPr>
              <a:t>“Nightmare Scenario” for Central Banks</a:t>
            </a:r>
            <a:endParaRPr lang="en-US" sz="2800" dirty="0">
              <a:solidFill>
                <a:prstClr val="white"/>
              </a:solidFill>
              <a:latin typeface="Arial"/>
            </a:endParaRPr>
          </a:p>
        </p:txBody>
      </p:sp>
      <p:sp>
        <p:nvSpPr>
          <p:cNvPr id="7" name="Rectangle 6">
            <a:extLst>
              <a:ext uri="{FF2B5EF4-FFF2-40B4-BE49-F238E27FC236}">
                <a16:creationId xmlns:a16="http://schemas.microsoft.com/office/drawing/2014/main" id="{CEAE68A7-0C54-30D2-D6A9-50BD53ACA08D}"/>
              </a:ext>
            </a:extLst>
          </p:cNvPr>
          <p:cNvSpPr/>
          <p:nvPr/>
        </p:nvSpPr>
        <p:spPr>
          <a:xfrm>
            <a:off x="5200073" y="6299201"/>
            <a:ext cx="6991927" cy="6373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Content Placeholder 5">
            <a:extLst>
              <a:ext uri="{FF2B5EF4-FFF2-40B4-BE49-F238E27FC236}">
                <a16:creationId xmlns:a16="http://schemas.microsoft.com/office/drawing/2014/main" id="{5518ECBC-81D7-FF82-E166-635B3C809A0B}"/>
              </a:ext>
            </a:extLst>
          </p:cNvPr>
          <p:cNvPicPr>
            <a:picLocks noGrp="1" noChangeAspect="1"/>
          </p:cNvPicPr>
          <p:nvPr>
            <p:ph idx="1"/>
          </p:nvPr>
        </p:nvPicPr>
        <p:blipFill>
          <a:blip r:embed="rId3"/>
          <a:stretch>
            <a:fillRect/>
          </a:stretch>
        </p:blipFill>
        <p:spPr>
          <a:xfrm>
            <a:off x="-1" y="1490441"/>
            <a:ext cx="12209171" cy="4162217"/>
          </a:xfrm>
          <a:prstGeom prst="rect">
            <a:avLst/>
          </a:prstGeom>
        </p:spPr>
      </p:pic>
    </p:spTree>
    <p:extLst>
      <p:ext uri="{BB962C8B-B14F-4D97-AF65-F5344CB8AC3E}">
        <p14:creationId xmlns:p14="http://schemas.microsoft.com/office/powerpoint/2010/main" val="2160840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FFD9-F01B-8742-88A4-68FAE7598A39}"/>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42B1E71-21FD-2BB3-9495-910188436AA3}"/>
              </a:ext>
            </a:extLst>
          </p:cNvPr>
          <p:cNvSpPr>
            <a:spLocks noGrp="1"/>
          </p:cNvSpPr>
          <p:nvPr>
            <p:ph type="sldNum" sz="quarter" idx="12"/>
          </p:nvPr>
        </p:nvSpPr>
        <p:spPr>
          <a:xfrm>
            <a:off x="377031" y="6540500"/>
            <a:ext cx="4648200" cy="180976"/>
          </a:xfrm>
        </p:spPr>
        <p:txBody>
          <a:bodyPr/>
          <a:lstStyle/>
          <a:p>
            <a:pPr algn="l">
              <a:defRPr/>
            </a:pPr>
            <a:fld id="{9AE6DD0E-D47B-0C44-9F1B-CEA8A112A814}" type="slidenum">
              <a:rPr lang="en-US">
                <a:solidFill>
                  <a:prstClr val="black">
                    <a:tint val="75000"/>
                  </a:prstClr>
                </a:solidFill>
                <a:latin typeface="Arial"/>
              </a:rPr>
              <a:pPr algn="l">
                <a:defRPr/>
              </a:pPr>
              <a:t>5</a:t>
            </a:fld>
            <a:endParaRPr lang="en-US" dirty="0">
              <a:solidFill>
                <a:prstClr val="black">
                  <a:tint val="75000"/>
                </a:prstClr>
              </a:solidFill>
              <a:latin typeface="Arial"/>
            </a:endParaRPr>
          </a:p>
        </p:txBody>
      </p:sp>
      <p:sp>
        <p:nvSpPr>
          <p:cNvPr id="11" name="Title 1">
            <a:extLst>
              <a:ext uri="{FF2B5EF4-FFF2-40B4-BE49-F238E27FC236}">
                <a16:creationId xmlns:a16="http://schemas.microsoft.com/office/drawing/2014/main" id="{7DAE765A-D9F3-8628-D54D-32F3C474E528}"/>
              </a:ext>
            </a:extLst>
          </p:cNvPr>
          <p:cNvSpPr txBox="1">
            <a:spLocks/>
          </p:cNvSpPr>
          <p:nvPr/>
        </p:nvSpPr>
        <p:spPr>
          <a:xfrm>
            <a:off x="2855561" y="242855"/>
            <a:ext cx="6931709" cy="701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AU" altLang="ja-JP" sz="2800" dirty="0">
                <a:solidFill>
                  <a:srgbClr val="FFFFFF"/>
                </a:solidFill>
                <a:latin typeface="Arial"/>
                <a:ea typeface="ＭＳ Ｐゴシック" panose="020B0600070205080204" pitchFamily="34" charset="-128"/>
              </a:rPr>
              <a:t>Major Junior Mining Stock Exchanges</a:t>
            </a:r>
            <a:endParaRPr lang="en-US" sz="2800" dirty="0">
              <a:solidFill>
                <a:prstClr val="white"/>
              </a:solidFill>
              <a:latin typeface="Arial"/>
            </a:endParaRPr>
          </a:p>
        </p:txBody>
      </p:sp>
      <p:sp>
        <p:nvSpPr>
          <p:cNvPr id="9" name="Title 1">
            <a:extLst>
              <a:ext uri="{FF2B5EF4-FFF2-40B4-BE49-F238E27FC236}">
                <a16:creationId xmlns:a16="http://schemas.microsoft.com/office/drawing/2014/main" id="{E545E583-37FA-443E-AB2F-B518F2947CDC}"/>
              </a:ext>
            </a:extLst>
          </p:cNvPr>
          <p:cNvSpPr txBox="1">
            <a:spLocks/>
          </p:cNvSpPr>
          <p:nvPr/>
        </p:nvSpPr>
        <p:spPr>
          <a:xfrm>
            <a:off x="5228431" y="6401040"/>
            <a:ext cx="6553200" cy="4315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100" b="1" dirty="0">
                <a:solidFill>
                  <a:prstClr val="white"/>
                </a:solidFill>
                <a:latin typeface="Garamond"/>
                <a:cs typeface="Garamond"/>
              </a:rPr>
              <a:t>LOWELL RESOURCES FUNDS MANAGEMENT</a:t>
            </a:r>
          </a:p>
        </p:txBody>
      </p:sp>
      <p:sp>
        <p:nvSpPr>
          <p:cNvPr id="12" name="Title 1">
            <a:extLst>
              <a:ext uri="{FF2B5EF4-FFF2-40B4-BE49-F238E27FC236}">
                <a16:creationId xmlns:a16="http://schemas.microsoft.com/office/drawing/2014/main" id="{45A97D54-3955-AB26-5F97-587DBC6D211F}"/>
              </a:ext>
            </a:extLst>
          </p:cNvPr>
          <p:cNvSpPr txBox="1">
            <a:spLocks/>
          </p:cNvSpPr>
          <p:nvPr/>
        </p:nvSpPr>
        <p:spPr>
          <a:xfrm>
            <a:off x="834232" y="6426440"/>
            <a:ext cx="4203701" cy="4315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400" dirty="0">
                <a:solidFill>
                  <a:srgbClr val="EAAA27"/>
                </a:solidFill>
                <a:latin typeface="Arial"/>
                <a:cs typeface="Calibri" panose="020F0502020204030204" pitchFamily="34" charset="0"/>
              </a:rPr>
              <a:t>ABN 36 006 769 982  </a:t>
            </a:r>
            <a:r>
              <a:rPr lang="en-US" sz="1400" dirty="0">
                <a:solidFill>
                  <a:srgbClr val="C6D6CE"/>
                </a:solidFill>
                <a:latin typeface="Arial"/>
                <a:cs typeface="Calibri" panose="020F0502020204030204" pitchFamily="34" charset="0"/>
              </a:rPr>
              <a:t>AFSL 345674</a:t>
            </a:r>
          </a:p>
        </p:txBody>
      </p:sp>
      <p:graphicFrame>
        <p:nvGraphicFramePr>
          <p:cNvPr id="3" name="Chart 2">
            <a:extLst>
              <a:ext uri="{FF2B5EF4-FFF2-40B4-BE49-F238E27FC236}">
                <a16:creationId xmlns:a16="http://schemas.microsoft.com/office/drawing/2014/main" id="{B37EE0EF-DAEB-D80A-2D9B-2F4546AF892D}"/>
              </a:ext>
            </a:extLst>
          </p:cNvPr>
          <p:cNvGraphicFramePr>
            <a:graphicFrameLocks/>
          </p:cNvGraphicFramePr>
          <p:nvPr>
            <p:extLst>
              <p:ext uri="{D42A27DB-BD31-4B8C-83A1-F6EECF244321}">
                <p14:modId xmlns:p14="http://schemas.microsoft.com/office/powerpoint/2010/main" val="4104632963"/>
              </p:ext>
            </p:extLst>
          </p:nvPr>
        </p:nvGraphicFramePr>
        <p:xfrm>
          <a:off x="1504507" y="1424763"/>
          <a:ext cx="8527311" cy="453478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504A4F0-17A3-B861-5F16-90CC5E993470}"/>
              </a:ext>
            </a:extLst>
          </p:cNvPr>
          <p:cNvSpPr txBox="1"/>
          <p:nvPr/>
        </p:nvSpPr>
        <p:spPr>
          <a:xfrm>
            <a:off x="1988288" y="6077017"/>
            <a:ext cx="1603324" cy="200055"/>
          </a:xfrm>
          <a:prstGeom prst="rect">
            <a:avLst/>
          </a:prstGeom>
          <a:noFill/>
        </p:spPr>
        <p:txBody>
          <a:bodyPr wrap="none" rtlCol="0">
            <a:spAutoFit/>
          </a:bodyPr>
          <a:lstStyle/>
          <a:p>
            <a:r>
              <a:rPr lang="en-AU" sz="700" dirty="0"/>
              <a:t>Source Bloomberg, </a:t>
            </a:r>
            <a:r>
              <a:rPr lang="en-AU" sz="700" dirty="0" err="1"/>
              <a:t>DealLogic</a:t>
            </a:r>
            <a:r>
              <a:rPr lang="en-AU" sz="700" dirty="0"/>
              <a:t>, ASX</a:t>
            </a:r>
          </a:p>
        </p:txBody>
      </p:sp>
    </p:spTree>
    <p:extLst>
      <p:ext uri="{BB962C8B-B14F-4D97-AF65-F5344CB8AC3E}">
        <p14:creationId xmlns:p14="http://schemas.microsoft.com/office/powerpoint/2010/main" val="2732158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FA57A-16B5-DB7A-26CB-4CCB70640EAE}"/>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C5872CE-C340-4F86-7506-43F11B8E9397}"/>
              </a:ext>
            </a:extLst>
          </p:cNvPr>
          <p:cNvSpPr>
            <a:spLocks noGrp="1"/>
          </p:cNvSpPr>
          <p:nvPr>
            <p:ph type="sldNum" sz="quarter" idx="12"/>
          </p:nvPr>
        </p:nvSpPr>
        <p:spPr>
          <a:xfrm>
            <a:off x="377031" y="6540500"/>
            <a:ext cx="4648200" cy="180976"/>
          </a:xfrm>
        </p:spPr>
        <p:txBody>
          <a:bodyPr/>
          <a:lstStyle/>
          <a:p>
            <a:pPr algn="l">
              <a:defRPr/>
            </a:pPr>
            <a:fld id="{9AE6DD0E-D47B-0C44-9F1B-CEA8A112A814}" type="slidenum">
              <a:rPr lang="en-US">
                <a:solidFill>
                  <a:prstClr val="black">
                    <a:tint val="75000"/>
                  </a:prstClr>
                </a:solidFill>
                <a:latin typeface="Arial"/>
              </a:rPr>
              <a:pPr algn="l">
                <a:defRPr/>
              </a:pPr>
              <a:t>6</a:t>
            </a:fld>
            <a:endParaRPr lang="en-US" dirty="0">
              <a:solidFill>
                <a:prstClr val="black">
                  <a:tint val="75000"/>
                </a:prstClr>
              </a:solidFill>
              <a:latin typeface="Arial"/>
            </a:endParaRPr>
          </a:p>
        </p:txBody>
      </p:sp>
      <p:sp>
        <p:nvSpPr>
          <p:cNvPr id="11" name="Title 1">
            <a:extLst>
              <a:ext uri="{FF2B5EF4-FFF2-40B4-BE49-F238E27FC236}">
                <a16:creationId xmlns:a16="http://schemas.microsoft.com/office/drawing/2014/main" id="{F8D6617D-80EA-7588-1F60-D1E95E426EDA}"/>
              </a:ext>
            </a:extLst>
          </p:cNvPr>
          <p:cNvSpPr txBox="1">
            <a:spLocks/>
          </p:cNvSpPr>
          <p:nvPr/>
        </p:nvSpPr>
        <p:spPr>
          <a:xfrm>
            <a:off x="2456840" y="294099"/>
            <a:ext cx="8707346" cy="701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AU" altLang="ja-JP" sz="2800" dirty="0">
                <a:solidFill>
                  <a:srgbClr val="FFFFFF"/>
                </a:solidFill>
                <a:latin typeface="Arial"/>
                <a:ea typeface="ＭＳ Ｐゴシック" panose="020B0600070205080204" pitchFamily="34" charset="-128"/>
              </a:rPr>
              <a:t>Mining Exchanges by Market Capitalisation</a:t>
            </a:r>
            <a:endParaRPr lang="en-US" sz="2800" dirty="0">
              <a:solidFill>
                <a:prstClr val="white"/>
              </a:solidFill>
              <a:latin typeface="Arial"/>
            </a:endParaRPr>
          </a:p>
        </p:txBody>
      </p:sp>
      <p:sp>
        <p:nvSpPr>
          <p:cNvPr id="9" name="Title 1">
            <a:extLst>
              <a:ext uri="{FF2B5EF4-FFF2-40B4-BE49-F238E27FC236}">
                <a16:creationId xmlns:a16="http://schemas.microsoft.com/office/drawing/2014/main" id="{34414E4A-1680-D2B9-1C78-AF6DD7A5DA06}"/>
              </a:ext>
            </a:extLst>
          </p:cNvPr>
          <p:cNvSpPr txBox="1">
            <a:spLocks/>
          </p:cNvSpPr>
          <p:nvPr/>
        </p:nvSpPr>
        <p:spPr>
          <a:xfrm>
            <a:off x="5228431" y="6401040"/>
            <a:ext cx="6553200" cy="4315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100" b="1" dirty="0">
                <a:solidFill>
                  <a:prstClr val="white"/>
                </a:solidFill>
                <a:latin typeface="Garamond"/>
                <a:cs typeface="Garamond"/>
              </a:rPr>
              <a:t>LOWELL RESOURCES FUNDS MANAGEMENT</a:t>
            </a:r>
          </a:p>
        </p:txBody>
      </p:sp>
      <p:sp>
        <p:nvSpPr>
          <p:cNvPr id="12" name="Title 1">
            <a:extLst>
              <a:ext uri="{FF2B5EF4-FFF2-40B4-BE49-F238E27FC236}">
                <a16:creationId xmlns:a16="http://schemas.microsoft.com/office/drawing/2014/main" id="{5AA615D3-C604-4A3D-8F5E-6FF3AD479CD8}"/>
              </a:ext>
            </a:extLst>
          </p:cNvPr>
          <p:cNvSpPr txBox="1">
            <a:spLocks/>
          </p:cNvSpPr>
          <p:nvPr/>
        </p:nvSpPr>
        <p:spPr>
          <a:xfrm>
            <a:off x="834232" y="6426440"/>
            <a:ext cx="4203701" cy="4315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400" dirty="0">
                <a:solidFill>
                  <a:srgbClr val="EAAA27"/>
                </a:solidFill>
                <a:latin typeface="Arial"/>
                <a:cs typeface="Calibri" panose="020F0502020204030204" pitchFamily="34" charset="0"/>
              </a:rPr>
              <a:t>ABN 36 006 769 982  </a:t>
            </a:r>
            <a:r>
              <a:rPr lang="en-US" sz="1400" dirty="0">
                <a:solidFill>
                  <a:srgbClr val="C6D6CE"/>
                </a:solidFill>
                <a:latin typeface="Arial"/>
                <a:cs typeface="Calibri" panose="020F0502020204030204" pitchFamily="34" charset="0"/>
              </a:rPr>
              <a:t>AFSL 345674</a:t>
            </a:r>
          </a:p>
        </p:txBody>
      </p:sp>
      <p:pic>
        <p:nvPicPr>
          <p:cNvPr id="4" name="Picture 3">
            <a:extLst>
              <a:ext uri="{FF2B5EF4-FFF2-40B4-BE49-F238E27FC236}">
                <a16:creationId xmlns:a16="http://schemas.microsoft.com/office/drawing/2014/main" id="{CD93CF48-7538-771A-320B-8F3781B1C3BA}"/>
              </a:ext>
            </a:extLst>
          </p:cNvPr>
          <p:cNvPicPr>
            <a:picLocks noChangeAspect="1"/>
          </p:cNvPicPr>
          <p:nvPr/>
        </p:nvPicPr>
        <p:blipFill>
          <a:blip r:embed="rId3"/>
          <a:stretch>
            <a:fillRect/>
          </a:stretch>
        </p:blipFill>
        <p:spPr>
          <a:xfrm>
            <a:off x="3125336" y="1286341"/>
            <a:ext cx="4767239" cy="5083069"/>
          </a:xfrm>
          <a:prstGeom prst="rect">
            <a:avLst/>
          </a:prstGeom>
        </p:spPr>
      </p:pic>
      <p:pic>
        <p:nvPicPr>
          <p:cNvPr id="6" name="Graphic 5" descr="Maple Leaf with solid fill">
            <a:extLst>
              <a:ext uri="{FF2B5EF4-FFF2-40B4-BE49-F238E27FC236}">
                <a16:creationId xmlns:a16="http://schemas.microsoft.com/office/drawing/2014/main" id="{1CCD3075-7042-0BD2-1295-7536304B67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07439" y="1429854"/>
            <a:ext cx="914400" cy="914400"/>
          </a:xfrm>
          <a:prstGeom prst="rect">
            <a:avLst/>
          </a:prstGeom>
        </p:spPr>
      </p:pic>
      <p:pic>
        <p:nvPicPr>
          <p:cNvPr id="10" name="Graphic 9" descr="Kangaroo with solid fill">
            <a:extLst>
              <a:ext uri="{FF2B5EF4-FFF2-40B4-BE49-F238E27FC236}">
                <a16:creationId xmlns:a16="http://schemas.microsoft.com/office/drawing/2014/main" id="{CE682EA5-592D-F87D-D62A-160B4045BF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02973" y="3725149"/>
            <a:ext cx="914400" cy="914400"/>
          </a:xfrm>
          <a:prstGeom prst="rect">
            <a:avLst/>
          </a:prstGeom>
        </p:spPr>
      </p:pic>
      <p:cxnSp>
        <p:nvCxnSpPr>
          <p:cNvPr id="14" name="Straight Arrow Connector 13">
            <a:extLst>
              <a:ext uri="{FF2B5EF4-FFF2-40B4-BE49-F238E27FC236}">
                <a16:creationId xmlns:a16="http://schemas.microsoft.com/office/drawing/2014/main" id="{EA9A89F8-42ED-CD3C-6D8C-F698D61466E4}"/>
              </a:ext>
            </a:extLst>
          </p:cNvPr>
          <p:cNvCxnSpPr>
            <a:cxnSpLocks/>
          </p:cNvCxnSpPr>
          <p:nvPr/>
        </p:nvCxnSpPr>
        <p:spPr>
          <a:xfrm>
            <a:off x="4101152" y="2780731"/>
            <a:ext cx="5001905" cy="1401618"/>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B5BB5C3A-9721-E4BA-8F2B-0D0C3A49C482}"/>
              </a:ext>
            </a:extLst>
          </p:cNvPr>
          <p:cNvCxnSpPr>
            <a:cxnSpLocks/>
          </p:cNvCxnSpPr>
          <p:nvPr/>
        </p:nvCxnSpPr>
        <p:spPr>
          <a:xfrm flipV="1">
            <a:off x="4047214" y="1937982"/>
            <a:ext cx="4721473" cy="551764"/>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20" name="TextBox 19">
            <a:extLst>
              <a:ext uri="{FF2B5EF4-FFF2-40B4-BE49-F238E27FC236}">
                <a16:creationId xmlns:a16="http://schemas.microsoft.com/office/drawing/2014/main" id="{5D7F0A1B-0772-AF56-CE02-B807C813A078}"/>
              </a:ext>
            </a:extLst>
          </p:cNvPr>
          <p:cNvSpPr txBox="1"/>
          <p:nvPr/>
        </p:nvSpPr>
        <p:spPr>
          <a:xfrm>
            <a:off x="9868225" y="1691435"/>
            <a:ext cx="1402948" cy="369332"/>
          </a:xfrm>
          <a:prstGeom prst="rect">
            <a:avLst/>
          </a:prstGeom>
          <a:noFill/>
        </p:spPr>
        <p:txBody>
          <a:bodyPr wrap="none" rtlCol="0">
            <a:spAutoFit/>
          </a:bodyPr>
          <a:lstStyle/>
          <a:p>
            <a:r>
              <a:rPr lang="en-AU" dirty="0"/>
              <a:t>US$7578bn</a:t>
            </a:r>
          </a:p>
        </p:txBody>
      </p:sp>
      <p:sp>
        <p:nvSpPr>
          <p:cNvPr id="21" name="TextBox 20">
            <a:extLst>
              <a:ext uri="{FF2B5EF4-FFF2-40B4-BE49-F238E27FC236}">
                <a16:creationId xmlns:a16="http://schemas.microsoft.com/office/drawing/2014/main" id="{6EEE1201-21DB-258E-F263-F2A71E474997}"/>
              </a:ext>
            </a:extLst>
          </p:cNvPr>
          <p:cNvSpPr txBox="1"/>
          <p:nvPr/>
        </p:nvSpPr>
        <p:spPr>
          <a:xfrm>
            <a:off x="9917373" y="4046237"/>
            <a:ext cx="1402948" cy="369332"/>
          </a:xfrm>
          <a:prstGeom prst="rect">
            <a:avLst/>
          </a:prstGeom>
          <a:noFill/>
        </p:spPr>
        <p:txBody>
          <a:bodyPr wrap="none" rtlCol="0">
            <a:spAutoFit/>
          </a:bodyPr>
          <a:lstStyle/>
          <a:p>
            <a:r>
              <a:rPr lang="en-AU" dirty="0"/>
              <a:t>US$4838bn</a:t>
            </a:r>
          </a:p>
        </p:txBody>
      </p:sp>
    </p:spTree>
    <p:extLst>
      <p:ext uri="{BB962C8B-B14F-4D97-AF65-F5344CB8AC3E}">
        <p14:creationId xmlns:p14="http://schemas.microsoft.com/office/powerpoint/2010/main" val="593071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FFD9-F01B-8742-88A4-68FAE7598A39}"/>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42B1E71-21FD-2BB3-9495-910188436AA3}"/>
              </a:ext>
            </a:extLst>
          </p:cNvPr>
          <p:cNvSpPr>
            <a:spLocks noGrp="1"/>
          </p:cNvSpPr>
          <p:nvPr>
            <p:ph type="sldNum" sz="quarter" idx="12"/>
          </p:nvPr>
        </p:nvSpPr>
        <p:spPr>
          <a:xfrm>
            <a:off x="377031" y="6524657"/>
            <a:ext cx="4648200" cy="180976"/>
          </a:xfrm>
        </p:spPr>
        <p:txBody>
          <a:bodyPr/>
          <a:lstStyle/>
          <a:p>
            <a:pPr algn="l">
              <a:defRPr/>
            </a:pPr>
            <a:fld id="{9AE6DD0E-D47B-0C44-9F1B-CEA8A112A814}" type="slidenum">
              <a:rPr lang="en-US">
                <a:solidFill>
                  <a:prstClr val="black">
                    <a:tint val="75000"/>
                  </a:prstClr>
                </a:solidFill>
                <a:latin typeface="Arial"/>
              </a:rPr>
              <a:pPr algn="l">
                <a:defRPr/>
              </a:pPr>
              <a:t>7</a:t>
            </a:fld>
            <a:endParaRPr lang="en-US" dirty="0">
              <a:solidFill>
                <a:prstClr val="black">
                  <a:tint val="75000"/>
                </a:prstClr>
              </a:solidFill>
              <a:latin typeface="Arial"/>
            </a:endParaRPr>
          </a:p>
        </p:txBody>
      </p:sp>
      <p:sp>
        <p:nvSpPr>
          <p:cNvPr id="11" name="Title 1">
            <a:extLst>
              <a:ext uri="{FF2B5EF4-FFF2-40B4-BE49-F238E27FC236}">
                <a16:creationId xmlns:a16="http://schemas.microsoft.com/office/drawing/2014/main" id="{7DAE765A-D9F3-8628-D54D-32F3C474E528}"/>
              </a:ext>
            </a:extLst>
          </p:cNvPr>
          <p:cNvSpPr txBox="1">
            <a:spLocks/>
          </p:cNvSpPr>
          <p:nvPr/>
        </p:nvSpPr>
        <p:spPr>
          <a:xfrm>
            <a:off x="2855561" y="242855"/>
            <a:ext cx="6931709" cy="701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dirty="0">
                <a:solidFill>
                  <a:srgbClr val="FFFFFF"/>
                </a:solidFill>
              </a:rPr>
              <a:t>ASX vs TSX</a:t>
            </a:r>
            <a:endParaRPr lang="en-US" sz="2800" dirty="0">
              <a:solidFill>
                <a:prstClr val="white"/>
              </a:solidFill>
              <a:latin typeface="Arial"/>
            </a:endParaRPr>
          </a:p>
        </p:txBody>
      </p:sp>
      <p:sp>
        <p:nvSpPr>
          <p:cNvPr id="7" name="Rectangle 6">
            <a:extLst>
              <a:ext uri="{FF2B5EF4-FFF2-40B4-BE49-F238E27FC236}">
                <a16:creationId xmlns:a16="http://schemas.microsoft.com/office/drawing/2014/main" id="{CEAE68A7-0C54-30D2-D6A9-50BD53ACA08D}"/>
              </a:ext>
            </a:extLst>
          </p:cNvPr>
          <p:cNvSpPr/>
          <p:nvPr/>
        </p:nvSpPr>
        <p:spPr>
          <a:xfrm>
            <a:off x="5200073" y="6299201"/>
            <a:ext cx="6991927" cy="6373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4" name="Chart 3">
            <a:extLst>
              <a:ext uri="{FF2B5EF4-FFF2-40B4-BE49-F238E27FC236}">
                <a16:creationId xmlns:a16="http://schemas.microsoft.com/office/drawing/2014/main" id="{0C076BEA-1813-8334-462D-AAF292EEACC0}"/>
              </a:ext>
            </a:extLst>
          </p:cNvPr>
          <p:cNvGraphicFramePr>
            <a:graphicFrameLocks/>
          </p:cNvGraphicFramePr>
          <p:nvPr>
            <p:extLst>
              <p:ext uri="{D42A27DB-BD31-4B8C-83A1-F6EECF244321}">
                <p14:modId xmlns:p14="http://schemas.microsoft.com/office/powerpoint/2010/main" val="3432883883"/>
              </p:ext>
            </p:extLst>
          </p:nvPr>
        </p:nvGraphicFramePr>
        <p:xfrm>
          <a:off x="6283960" y="1417320"/>
          <a:ext cx="5648960" cy="51455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B37CFFD6-2624-BAD9-2A33-8C30BF8B3618}"/>
              </a:ext>
            </a:extLst>
          </p:cNvPr>
          <p:cNvGraphicFramePr>
            <a:graphicFrameLocks/>
          </p:cNvGraphicFramePr>
          <p:nvPr>
            <p:extLst>
              <p:ext uri="{D42A27DB-BD31-4B8C-83A1-F6EECF244321}">
                <p14:modId xmlns:p14="http://schemas.microsoft.com/office/powerpoint/2010/main" val="1356745277"/>
              </p:ext>
            </p:extLst>
          </p:nvPr>
        </p:nvGraphicFramePr>
        <p:xfrm>
          <a:off x="594360" y="1701800"/>
          <a:ext cx="5730240" cy="432816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81DC6E2D-E284-3B04-44F7-B05641912404}"/>
              </a:ext>
            </a:extLst>
          </p:cNvPr>
          <p:cNvSpPr txBox="1"/>
          <p:nvPr/>
        </p:nvSpPr>
        <p:spPr>
          <a:xfrm>
            <a:off x="1988288" y="6077017"/>
            <a:ext cx="1184940" cy="200055"/>
          </a:xfrm>
          <a:prstGeom prst="rect">
            <a:avLst/>
          </a:prstGeom>
          <a:noFill/>
        </p:spPr>
        <p:txBody>
          <a:bodyPr wrap="none" rtlCol="0">
            <a:spAutoFit/>
          </a:bodyPr>
          <a:lstStyle/>
          <a:p>
            <a:r>
              <a:rPr lang="en-AU" sz="700" dirty="0"/>
              <a:t>Source S&amp;P Global, ASX</a:t>
            </a:r>
          </a:p>
        </p:txBody>
      </p:sp>
    </p:spTree>
    <p:extLst>
      <p:ext uri="{BB962C8B-B14F-4D97-AF65-F5344CB8AC3E}">
        <p14:creationId xmlns:p14="http://schemas.microsoft.com/office/powerpoint/2010/main" val="3118984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2C5F0-1E33-D83A-741F-FB728CE1CBDE}"/>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0F20F18-3EA6-1B6B-5C1D-2768584E61D0}"/>
              </a:ext>
            </a:extLst>
          </p:cNvPr>
          <p:cNvSpPr>
            <a:spLocks noGrp="1"/>
          </p:cNvSpPr>
          <p:nvPr>
            <p:ph type="sldNum" sz="quarter" idx="12"/>
          </p:nvPr>
        </p:nvSpPr>
        <p:spPr>
          <a:xfrm>
            <a:off x="377031" y="6540500"/>
            <a:ext cx="4648200" cy="180976"/>
          </a:xfrm>
        </p:spPr>
        <p:txBody>
          <a:bodyPr/>
          <a:lstStyle/>
          <a:p>
            <a:pPr algn="l">
              <a:defRPr/>
            </a:pPr>
            <a:fld id="{9AE6DD0E-D47B-0C44-9F1B-CEA8A112A814}" type="slidenum">
              <a:rPr lang="en-US">
                <a:solidFill>
                  <a:prstClr val="black">
                    <a:tint val="75000"/>
                  </a:prstClr>
                </a:solidFill>
                <a:latin typeface="Arial"/>
              </a:rPr>
              <a:pPr algn="l">
                <a:defRPr/>
              </a:pPr>
              <a:t>8</a:t>
            </a:fld>
            <a:endParaRPr lang="en-US" dirty="0">
              <a:solidFill>
                <a:prstClr val="black">
                  <a:tint val="75000"/>
                </a:prstClr>
              </a:solidFill>
              <a:latin typeface="Arial"/>
            </a:endParaRPr>
          </a:p>
        </p:txBody>
      </p:sp>
      <p:sp>
        <p:nvSpPr>
          <p:cNvPr id="11" name="Title 1">
            <a:extLst>
              <a:ext uri="{FF2B5EF4-FFF2-40B4-BE49-F238E27FC236}">
                <a16:creationId xmlns:a16="http://schemas.microsoft.com/office/drawing/2014/main" id="{746CD5DF-76C7-F520-399C-A0FB2E464E03}"/>
              </a:ext>
            </a:extLst>
          </p:cNvPr>
          <p:cNvSpPr txBox="1">
            <a:spLocks/>
          </p:cNvSpPr>
          <p:nvPr/>
        </p:nvSpPr>
        <p:spPr>
          <a:xfrm>
            <a:off x="2456840" y="294099"/>
            <a:ext cx="8707346" cy="701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altLang="ja-JP" sz="2800" dirty="0">
                <a:solidFill>
                  <a:srgbClr val="FFFFFF"/>
                </a:solidFill>
                <a:latin typeface="Arial"/>
                <a:ea typeface="ＭＳ Ｐゴシック" panose="020B0600070205080204" pitchFamily="34" charset="-128"/>
              </a:rPr>
              <a:t>Lowell Resources Fund Existing Portfolio</a:t>
            </a:r>
            <a:r>
              <a:rPr lang="ja-JP" altLang="en-US" sz="2800" dirty="0">
                <a:solidFill>
                  <a:srgbClr val="FFFFFF"/>
                </a:solidFill>
                <a:latin typeface="Arial"/>
                <a:ea typeface="ＭＳ Ｐゴシック" panose="020B0600070205080204" pitchFamily="34" charset="-128"/>
              </a:rPr>
              <a:t> </a:t>
            </a:r>
            <a:r>
              <a:rPr lang="en-US" altLang="ja-JP" sz="2800" dirty="0">
                <a:solidFill>
                  <a:srgbClr val="FFFFFF"/>
                </a:solidFill>
                <a:latin typeface="Arial"/>
                <a:ea typeface="ＭＳ Ｐゴシック" panose="020B0600070205080204" pitchFamily="34" charset="-128"/>
              </a:rPr>
              <a:t>Snapshot </a:t>
            </a:r>
          </a:p>
          <a:p>
            <a:pPr>
              <a:defRPr/>
            </a:pPr>
            <a:r>
              <a:rPr lang="en-US" altLang="ja-JP" sz="2800" dirty="0">
                <a:solidFill>
                  <a:srgbClr val="FFFFFF"/>
                </a:solidFill>
                <a:latin typeface="Arial"/>
                <a:ea typeface="ＭＳ Ｐゴシック" panose="020B0600070205080204" pitchFamily="34" charset="-128"/>
              </a:rPr>
              <a:t>as</a:t>
            </a:r>
            <a:r>
              <a:rPr lang="ja-JP" altLang="en-US" sz="2800" dirty="0">
                <a:solidFill>
                  <a:srgbClr val="FFFFFF"/>
                </a:solidFill>
                <a:latin typeface="Arial"/>
                <a:ea typeface="ＭＳ Ｐゴシック" panose="020B0600070205080204" pitchFamily="34" charset="-128"/>
              </a:rPr>
              <a:t> </a:t>
            </a:r>
            <a:r>
              <a:rPr lang="en-US" altLang="ja-JP" sz="2800" dirty="0">
                <a:solidFill>
                  <a:srgbClr val="FFFFFF"/>
                </a:solidFill>
                <a:latin typeface="Arial"/>
                <a:ea typeface="ＭＳ Ｐゴシック" panose="020B0600070205080204" pitchFamily="34" charset="-128"/>
              </a:rPr>
              <a:t>at</a:t>
            </a:r>
            <a:r>
              <a:rPr lang="ja-JP" altLang="en-US" sz="2800" dirty="0">
                <a:solidFill>
                  <a:srgbClr val="FFFFFF"/>
                </a:solidFill>
                <a:latin typeface="Arial"/>
                <a:ea typeface="ＭＳ Ｐゴシック" panose="020B0600070205080204" pitchFamily="34" charset="-128"/>
              </a:rPr>
              <a:t> </a:t>
            </a:r>
            <a:r>
              <a:rPr lang="en-US" altLang="ja-JP" sz="2800" dirty="0">
                <a:solidFill>
                  <a:prstClr val="white"/>
                </a:solidFill>
                <a:latin typeface="Arial"/>
                <a:ea typeface="ＭＳ Ｐゴシック" panose="020B0600070205080204" pitchFamily="34" charset="-128"/>
              </a:rPr>
              <a:t>31 March 2026</a:t>
            </a:r>
            <a:endParaRPr lang="en-US" sz="2800" dirty="0">
              <a:solidFill>
                <a:prstClr val="white"/>
              </a:solidFill>
              <a:latin typeface="Arial"/>
            </a:endParaRPr>
          </a:p>
        </p:txBody>
      </p:sp>
      <p:sp>
        <p:nvSpPr>
          <p:cNvPr id="9" name="Title 1">
            <a:extLst>
              <a:ext uri="{FF2B5EF4-FFF2-40B4-BE49-F238E27FC236}">
                <a16:creationId xmlns:a16="http://schemas.microsoft.com/office/drawing/2014/main" id="{98F4E70C-FAD2-1B8D-C613-DCB1C92ADA4B}"/>
              </a:ext>
            </a:extLst>
          </p:cNvPr>
          <p:cNvSpPr txBox="1">
            <a:spLocks/>
          </p:cNvSpPr>
          <p:nvPr/>
        </p:nvSpPr>
        <p:spPr>
          <a:xfrm>
            <a:off x="5228431" y="6401040"/>
            <a:ext cx="6553200" cy="4315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100" b="1" dirty="0">
                <a:solidFill>
                  <a:prstClr val="white"/>
                </a:solidFill>
                <a:latin typeface="Garamond"/>
                <a:cs typeface="Garamond"/>
              </a:rPr>
              <a:t>LOWELL RESOURCES FUNDS MANAGEMENT</a:t>
            </a:r>
          </a:p>
        </p:txBody>
      </p:sp>
      <p:sp>
        <p:nvSpPr>
          <p:cNvPr id="12" name="Title 1">
            <a:extLst>
              <a:ext uri="{FF2B5EF4-FFF2-40B4-BE49-F238E27FC236}">
                <a16:creationId xmlns:a16="http://schemas.microsoft.com/office/drawing/2014/main" id="{D23B68FB-1FF6-5146-76D0-F1CE32E0F20C}"/>
              </a:ext>
            </a:extLst>
          </p:cNvPr>
          <p:cNvSpPr txBox="1">
            <a:spLocks/>
          </p:cNvSpPr>
          <p:nvPr/>
        </p:nvSpPr>
        <p:spPr>
          <a:xfrm>
            <a:off x="834232" y="6426440"/>
            <a:ext cx="4203701" cy="4315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400" dirty="0">
                <a:solidFill>
                  <a:srgbClr val="EAAA27"/>
                </a:solidFill>
                <a:latin typeface="Arial"/>
                <a:cs typeface="Calibri" panose="020F0502020204030204" pitchFamily="34" charset="0"/>
              </a:rPr>
              <a:t>ABN 36 006 769 982  </a:t>
            </a:r>
            <a:r>
              <a:rPr lang="en-US" sz="1400" dirty="0">
                <a:solidFill>
                  <a:srgbClr val="C6D6CE"/>
                </a:solidFill>
                <a:latin typeface="Arial"/>
                <a:cs typeface="Calibri" panose="020F0502020204030204" pitchFamily="34" charset="0"/>
              </a:rPr>
              <a:t>AFSL 345674</a:t>
            </a:r>
          </a:p>
        </p:txBody>
      </p:sp>
      <p:graphicFrame>
        <p:nvGraphicFramePr>
          <p:cNvPr id="2" name="Chart 1">
            <a:extLst>
              <a:ext uri="{FF2B5EF4-FFF2-40B4-BE49-F238E27FC236}">
                <a16:creationId xmlns:a16="http://schemas.microsoft.com/office/drawing/2014/main" id="{6A77F363-9634-50A5-1C99-438F2FA249E0}"/>
              </a:ext>
            </a:extLst>
          </p:cNvPr>
          <p:cNvGraphicFramePr>
            <a:graphicFrameLocks/>
          </p:cNvGraphicFramePr>
          <p:nvPr/>
        </p:nvGraphicFramePr>
        <p:xfrm>
          <a:off x="2026221" y="1466851"/>
          <a:ext cx="6665341"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1618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FFD9-F01B-8742-88A4-68FAE7598A39}"/>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42B1E71-21FD-2BB3-9495-910188436AA3}"/>
              </a:ext>
            </a:extLst>
          </p:cNvPr>
          <p:cNvSpPr>
            <a:spLocks noGrp="1"/>
          </p:cNvSpPr>
          <p:nvPr>
            <p:ph type="sldNum" sz="quarter" idx="12"/>
          </p:nvPr>
        </p:nvSpPr>
        <p:spPr>
          <a:xfrm>
            <a:off x="377031" y="6524657"/>
            <a:ext cx="4648200" cy="180976"/>
          </a:xfrm>
        </p:spPr>
        <p:txBody>
          <a:bodyPr/>
          <a:lstStyle/>
          <a:p>
            <a:pPr algn="l">
              <a:defRPr/>
            </a:pPr>
            <a:fld id="{9AE6DD0E-D47B-0C44-9F1B-CEA8A112A814}" type="slidenum">
              <a:rPr lang="en-US">
                <a:solidFill>
                  <a:prstClr val="black">
                    <a:tint val="75000"/>
                  </a:prstClr>
                </a:solidFill>
                <a:latin typeface="Arial"/>
              </a:rPr>
              <a:pPr algn="l">
                <a:defRPr/>
              </a:pPr>
              <a:t>9</a:t>
            </a:fld>
            <a:endParaRPr lang="en-US" dirty="0">
              <a:solidFill>
                <a:prstClr val="black">
                  <a:tint val="75000"/>
                </a:prstClr>
              </a:solidFill>
              <a:latin typeface="Arial"/>
            </a:endParaRPr>
          </a:p>
        </p:txBody>
      </p:sp>
      <p:sp>
        <p:nvSpPr>
          <p:cNvPr id="11" name="Title 1">
            <a:extLst>
              <a:ext uri="{FF2B5EF4-FFF2-40B4-BE49-F238E27FC236}">
                <a16:creationId xmlns:a16="http://schemas.microsoft.com/office/drawing/2014/main" id="{7DAE765A-D9F3-8628-D54D-32F3C474E528}"/>
              </a:ext>
            </a:extLst>
          </p:cNvPr>
          <p:cNvSpPr txBox="1">
            <a:spLocks/>
          </p:cNvSpPr>
          <p:nvPr/>
        </p:nvSpPr>
        <p:spPr>
          <a:xfrm>
            <a:off x="2855561" y="242855"/>
            <a:ext cx="6931709" cy="7012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dirty="0">
                <a:solidFill>
                  <a:srgbClr val="FFFFFF"/>
                </a:solidFill>
                <a:latin typeface="Arial"/>
              </a:rPr>
              <a:t>Australia and Canada Pension Schemes</a:t>
            </a:r>
            <a:endParaRPr lang="en-US" sz="2800" dirty="0">
              <a:solidFill>
                <a:prstClr val="white"/>
              </a:solidFill>
              <a:latin typeface="Arial"/>
            </a:endParaRPr>
          </a:p>
        </p:txBody>
      </p:sp>
      <p:sp>
        <p:nvSpPr>
          <p:cNvPr id="7" name="Rectangle 6">
            <a:extLst>
              <a:ext uri="{FF2B5EF4-FFF2-40B4-BE49-F238E27FC236}">
                <a16:creationId xmlns:a16="http://schemas.microsoft.com/office/drawing/2014/main" id="{CEAE68A7-0C54-30D2-D6A9-50BD53ACA08D}"/>
              </a:ext>
            </a:extLst>
          </p:cNvPr>
          <p:cNvSpPr/>
          <p:nvPr/>
        </p:nvSpPr>
        <p:spPr>
          <a:xfrm>
            <a:off x="5200073" y="6299201"/>
            <a:ext cx="6991927" cy="6373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0" name="Chart 9">
            <a:extLst>
              <a:ext uri="{FF2B5EF4-FFF2-40B4-BE49-F238E27FC236}">
                <a16:creationId xmlns:a16="http://schemas.microsoft.com/office/drawing/2014/main" id="{76257D12-1CC0-45C5-1D3D-0978DA486A2F}"/>
              </a:ext>
            </a:extLst>
          </p:cNvPr>
          <p:cNvGraphicFramePr>
            <a:graphicFrameLocks/>
          </p:cNvGraphicFramePr>
          <p:nvPr>
            <p:extLst>
              <p:ext uri="{D42A27DB-BD31-4B8C-83A1-F6EECF244321}">
                <p14:modId xmlns:p14="http://schemas.microsoft.com/office/powerpoint/2010/main" val="4028680718"/>
              </p:ext>
            </p:extLst>
          </p:nvPr>
        </p:nvGraphicFramePr>
        <p:xfrm>
          <a:off x="477520" y="1290320"/>
          <a:ext cx="6314440" cy="4958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E02069D9-34B4-8F1A-7F90-7894544DAC76}"/>
              </a:ext>
            </a:extLst>
          </p:cNvPr>
          <p:cNvGraphicFramePr>
            <a:graphicFrameLocks/>
          </p:cNvGraphicFramePr>
          <p:nvPr>
            <p:extLst>
              <p:ext uri="{D42A27DB-BD31-4B8C-83A1-F6EECF244321}">
                <p14:modId xmlns:p14="http://schemas.microsoft.com/office/powerpoint/2010/main" val="223377705"/>
              </p:ext>
            </p:extLst>
          </p:nvPr>
        </p:nvGraphicFramePr>
        <p:xfrm>
          <a:off x="7101840" y="233172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7865517"/>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LRFM PP Template 3-4</Template>
  <TotalTime>0</TotalTime>
  <Words>1765</Words>
  <Application>Microsoft Office PowerPoint</Application>
  <PresentationFormat>Widescreen</PresentationFormat>
  <Paragraphs>244</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Garamond</vt:lpstr>
      <vt:lpstr>3_Office Theme</vt:lpstr>
      <vt:lpstr>LOWELL RESOURCES FUND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 Peters</dc:creator>
  <cp:lastModifiedBy>Encore</cp:lastModifiedBy>
  <cp:revision>501</cp:revision>
  <cp:lastPrinted>2025-09-19T03:04:46Z</cp:lastPrinted>
  <dcterms:created xsi:type="dcterms:W3CDTF">2018-10-17T22:37:34Z</dcterms:created>
  <dcterms:modified xsi:type="dcterms:W3CDTF">2026-04-15T08:14:05Z</dcterms:modified>
</cp:coreProperties>
</file>