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7" r:id="rId5"/>
    <p:sldMasterId id="2147483659" r:id="rId6"/>
  </p:sldMasterIdLst>
  <p:notesMasterIdLst>
    <p:notesMasterId r:id="rId8"/>
  </p:notesMasterIdLst>
  <p:handoutMasterIdLst>
    <p:handoutMasterId r:id="rId9"/>
  </p:handoutMasterIdLst>
  <p:sldIdLst>
    <p:sldId id="2147475354" r:id="rId7"/>
  </p:sldIdLst>
  <p:sldSz cx="12192000" cy="6858000"/>
  <p:notesSz cx="6950075" cy="9236075"/>
  <p:defaultTextStyle>
    <a:defPPr>
      <a:defRPr lang="en-US"/>
    </a:defPPr>
    <a:lvl1pPr marL="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0160F09-4FC0-42EA-8DA9-80B2BC823521}">
          <p14:sldIdLst>
            <p14:sldId id="2147475354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5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BA1803-3A5B-72B3-6F1D-773B5601BC10}" name="Karen Robertson" initials="KR" userId="S::Karen@orlamining.com::edfcd5a2-c0af-4a27-8674-f2c1e45b974f" providerId="AD"/>
  <p188:author id="{839C2103-99AB-B70A-EA79-5D065E912FC0}" name="Jason Simpson" initials="JS" userId="S::jason.simpson@orlamining.com::cf09d5a0-a376-4bbf-8971-903ef5694184" providerId="AD"/>
  <p188:author id="{D0DB470A-C3B8-B2A0-102B-07D262C04A5B}" name="Steven Scott" initials="SS" userId="S::Steven.Scott@orlamining.com::7025c586-4733-40bf-a07c-7bb8173b3680" providerId="AD"/>
  <p188:author id="{57CD7019-E1F3-211F-D152-AC4625CDB89E}" name="Andrew Cormier" initials="AC" userId="S::Andrew.Cormier@orlamining.com::aea8a324-8b53-425d-8e3a-59ee0a0867bd" providerId="AD"/>
  <p188:author id="{F2C2DA3A-5CA7-34A2-8E5F-ABD919CE994A}" name="Brendan DePoe" initials="BD" userId="S::brendan.depoe@orlamining.com::200e0d74-d365-4644-ad50-cafc90c52817" providerId="AD"/>
  <p188:author id="{A679364F-AE58-CC96-A206-52C5B85C481F}" name="Lara Cornel" initials="" userId="S::lara.cornel@orlamining.com::c0a91249-7fb7-47f8-91bc-e9fea45cef70" providerId="AD"/>
  <p188:author id="{A1DC7059-57EF-88BE-9CC2-EC5EFAC0D8E2}" name="Chafika Eddine" initials="CE" userId="S::chafika.eddine@orlamining.com::a16d0f18-8bdb-456c-886c-e963164fca85" providerId="AD"/>
  <p188:author id="{6D634267-C1A5-DD96-EB11-9ACFF1B1749B}" name="Andrew Bradbury" initials="AB" userId="S::Andrew.Bradbury@orlamining.com::47bffae7-04dc-4be3-b520-315f49bf6620" providerId="AD"/>
  <p188:author id="{3895BF8B-6708-786E-76DF-6A28B0E61827}" name="Robin Wolf" initials="" userId="S::robin.wolf@orlamining.com::5b370c48-378b-4e9a-b68e-0a93b93c5567" providerId="AD"/>
  <p188:author id="{6A950494-AAF2-03FB-E397-AEDF7AE083C5}" name="Blaine Smit" initials="BS" userId="S::blaine.smit@orlamining.com::c354d56d-2498-4e59-a515-369b18809638" providerId="AD"/>
  <p188:author id="{205DFD9C-2282-28E4-E101-B4D90C7AB610}" name="Etienne Morin" initials="EM" userId="S::Etienne.Morin@orlamining.com::026a8561-2d56-4991-9dfa-0e844c248add" providerId="AD"/>
  <p188:author id="{2469499E-A429-C8BC-1841-F1DF0D0E07EA}" name="Ferdinand Bautista" initials="" userId="S::ferdinand.bautista@orlamining.com::b0aab683-62dc-4016-bbc5-3ab0ec833eef" providerId="AD"/>
  <p188:author id="{E465C6AD-E07A-7C72-9F11-D1738368E718}" name="Brendan DePoe" initials="BD" userId="S::Brendan.DePoe@orlamining.com::200e0d74-d365-4644-ad50-cafc90c52817" providerId="AD"/>
  <p188:author id="{C9B60CBF-C803-36B3-FB76-BD5F4F5ED820}" name="Jason Simpson" initials="JS" userId="S::Jason.Simpson@orlamining.com::cf09d5a0-a376-4bbf-8971-903ef5694184" providerId="AD"/>
  <p188:author id="{1E6E6DD3-72D5-C586-4D55-538D1F151426}" name="Karen Robertson" initials="KR" userId="S::karen@orlamining.com::edfcd5a2-c0af-4a27-8674-f2c1e45b974f" providerId="AD"/>
  <p188:author id="{141BC3DC-C121-63D4-D186-AC7A727C2B44}" name="Guilherme Fischer" initials="GF" userId="S::guilherme.fischer@orlamining.com::116ed5c2-de86-46eb-9c9f-d9c8d660710e" providerId="AD"/>
  <p188:author id="{7B23EAE4-06F0-7E00-1285-C196FDC6DF3B}" name="Sylvain Guerard" initials="SG" userId="S::Sylvain.Guerard@orlamining.com::77623bef-819f-4dc3-bff4-94aec6c9f42c" providerId="AD"/>
  <p188:author id="{4797C2EE-A636-EC2D-8C6E-74CD2C95AAB3}" name="Stephen Ling" initials="SL" userId="S::Stephen.Ling@orlamining.com::2fa99587-5c0e-43ea-9c3e-297d837b8a0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tienne Morin" initials="EM" lastIdx="9" clrIdx="0">
    <p:extLst>
      <p:ext uri="{19B8F6BF-5375-455C-9EA6-DF929625EA0E}">
        <p15:presenceInfo xmlns:p15="http://schemas.microsoft.com/office/powerpoint/2012/main" userId="S::Etienne.Morin@orlamining.com::026a8561-2d56-4991-9dfa-0e844c248add" providerId="AD"/>
      </p:ext>
    </p:extLst>
  </p:cmAuthor>
  <p:cmAuthor id="2" name="Andrew Bradbury" initials="AB" lastIdx="2" clrIdx="1">
    <p:extLst>
      <p:ext uri="{19B8F6BF-5375-455C-9EA6-DF929625EA0E}">
        <p15:presenceInfo xmlns:p15="http://schemas.microsoft.com/office/powerpoint/2012/main" userId="S::Andrew.Bradbury@orlamining.com::47bffae7-04dc-4be3-b520-315f49bf66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AF5E9"/>
    <a:srgbClr val="003664"/>
    <a:srgbClr val="0000FF"/>
    <a:srgbClr val="0A0A0A"/>
    <a:srgbClr val="D0B487"/>
    <a:srgbClr val="00527E"/>
    <a:srgbClr val="00537F"/>
    <a:srgbClr val="05243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19A026-89B5-4372-AB0C-222172E514A3}" styleName="Clean Style - Dark">
    <a:wholeTbl>
      <a:tcTxStyle>
        <a:fontRef idx="minor"/>
        <a:schemeClr val="dk1">
          <a:tint val="90000"/>
        </a:schemeClr>
      </a:tcTxStyle>
      <a:tcStyle>
        <a:tcBdr>
          <a:left>
            <a:ln w="2000" cmpd="sng">
              <a:solidFill>
                <a:schemeClr val="lt1"/>
              </a:solidFill>
            </a:ln>
          </a:left>
          <a:right>
            <a:ln w="2000" cmpd="sng">
              <a:solidFill>
                <a:schemeClr val="lt1"/>
              </a:solidFill>
            </a:ln>
          </a:right>
          <a:top>
            <a:ln w="12700" cmpd="sng">
              <a:solidFill>
                <a:schemeClr val="dk1">
                  <a:alpha val="20000"/>
                </a:schemeClr>
              </a:solidFill>
            </a:ln>
          </a:top>
          <a:bottom>
            <a:ln w="12700" cmpd="sng">
              <a:solidFill>
                <a:schemeClr val="dk1">
                  <a:alpha val="20000"/>
                </a:schemeClr>
              </a:solidFill>
            </a:ln>
          </a:bottom>
          <a:insideH>
            <a:ln w="12700" cmpd="sng">
              <a:solidFill>
                <a:schemeClr val="dk1">
                  <a:alpha val="20000"/>
                </a:schemeClr>
              </a:solidFill>
            </a:ln>
          </a:insideH>
          <a:insideV>
            <a:ln w="76200" cmpd="sng">
              <a:solidFill>
                <a:schemeClr val="lt1"/>
              </a:solidFill>
            </a:ln>
          </a:insideV>
        </a:tcBdr>
        <a:fill>
          <a:solidFill>
            <a:schemeClr val="lt1">
              <a:shade val="95000"/>
            </a:schemeClr>
          </a:solidFill>
        </a:fill>
      </a:tcStyle>
    </a:wholeTbl>
    <a:band1H>
      <a:tcStyle>
        <a:tcBdr/>
      </a:tcStyle>
    </a:band1H>
    <a:band2H>
      <a:tcStyle>
        <a:tcBdr>
          <a:top>
            <a:ln w="12700" cmpd="sng">
              <a:solidFill>
                <a:schemeClr val="dk1">
                  <a:alpha val="20000"/>
                </a:schemeClr>
              </a:solidFill>
            </a:ln>
          </a:top>
          <a:bottom>
            <a:ln w="12700" cmpd="sng">
              <a:solidFill>
                <a:schemeClr val="dk1">
                  <a:alpha val="20000"/>
                </a:schemeClr>
              </a:solidFill>
            </a:ln>
          </a:bottom>
        </a:tcBdr>
        <a:fill>
          <a:solidFill>
            <a:schemeClr val="lt1">
              <a:shade val="85000"/>
            </a:schemeClr>
          </a:solidFill>
        </a:fill>
      </a:tcStyle>
    </a:band2H>
    <a:band1V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</a:tcBdr>
      </a:tcStyle>
    </a:band1V>
    <a:band2V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</a:tcBdr>
      </a:tcStyle>
    </a:band2V>
    <a:lastCol>
      <a:tcTxStyle b="on">
        <a:fontRef idx="minor"/>
        <a:schemeClr val="dk1">
          <a:tint val="95000"/>
        </a:schemeClr>
      </a:tcTxStyle>
      <a:tcStyle>
        <a:tcBdr/>
      </a:tcStyle>
    </a:lastCol>
    <a:firstCol>
      <a:tcTxStyle b="on">
        <a:fontRef idx="minor"/>
        <a:schemeClr val="dk1">
          <a:tint val="95000"/>
        </a:schemeClr>
      </a:tcTxStyle>
      <a:tcStyle>
        <a:tcBdr/>
      </a:tcStyle>
    </a:firstCol>
    <a:lastRow>
      <a:tcTxStyle b="on">
        <a:fontRef idx="minor"/>
        <a:schemeClr val="dk1">
          <a:tint val="95000"/>
        </a:schemeClr>
      </a:tcTxStyle>
      <a:tcStyle>
        <a:tcBdr>
          <a:top>
            <a:ln w="19050" cmpd="sng">
              <a:solidFill>
                <a:schemeClr val="dk1">
                  <a:alpha val="90000"/>
                </a:schemeClr>
              </a:solidFill>
            </a:ln>
          </a:top>
          <a:bottom>
            <a:ln w="2000" cmpd="sng">
              <a:solidFill>
                <a:schemeClr val="lt1"/>
              </a:solidFill>
            </a:ln>
          </a:bottom>
        </a:tcBdr>
        <a:fill>
          <a:solidFill>
            <a:schemeClr val="lt1">
              <a:shade val="65000"/>
            </a:schemeClr>
          </a:solidFill>
        </a:fill>
      </a:tcStyle>
    </a:lastRow>
    <a:firstRow>
      <a:tcTxStyle b="on">
        <a:fontRef idx="minor"/>
        <a:schemeClr val="lt1"/>
      </a:tcTxStyle>
      <a:tcStyle>
        <a:tcBdr>
          <a:top>
            <a:ln w="2000" cmpd="sng">
              <a:solidFill>
                <a:schemeClr val="lt1"/>
              </a:solidFill>
            </a:ln>
          </a:top>
          <a:bottom>
            <a:ln w="19050" cmpd="sng">
              <a:solidFill>
                <a:schemeClr val="dk1">
                  <a:alpha val="90000"/>
                </a:schemeClr>
              </a:solidFill>
            </a:ln>
          </a:bottom>
        </a:tcBdr>
        <a:fill>
          <a:solidFill>
            <a:schemeClr val="dk2"/>
          </a:solidFill>
        </a:fill>
      </a:tcStyle>
    </a:firstRow>
  </a:tblStyle>
  <a:tblStyle styleId="{677C0241-BB8B-47E3-AEDE-C25888606C7D}" styleName="Clean Style - Accent 1">
    <a:wholeTbl>
      <a:tcTxStyle>
        <a:fontRef idx="minor"/>
        <a:schemeClr val="dk1">
          <a:tint val="90000"/>
        </a:schemeClr>
      </a:tcTxStyle>
      <a:tcStyle>
        <a:tcBdr>
          <a:left>
            <a:ln w="2000" cmpd="sng">
              <a:solidFill>
                <a:schemeClr val="lt1"/>
              </a:solidFill>
            </a:ln>
          </a:left>
          <a:right>
            <a:ln w="2000" cmpd="sng">
              <a:solidFill>
                <a:schemeClr val="lt1"/>
              </a:solidFill>
            </a:ln>
          </a:right>
          <a:top>
            <a:ln w="12700" cmpd="sng">
              <a:solidFill>
                <a:schemeClr val="dk1">
                  <a:alpha val="20000"/>
                </a:schemeClr>
              </a:solidFill>
            </a:ln>
          </a:top>
          <a:bottom>
            <a:ln w="12700" cmpd="sng">
              <a:solidFill>
                <a:schemeClr val="dk1">
                  <a:alpha val="20000"/>
                </a:schemeClr>
              </a:solidFill>
            </a:ln>
          </a:bottom>
          <a:insideH>
            <a:ln w="12700" cmpd="sng">
              <a:solidFill>
                <a:schemeClr val="dk1">
                  <a:alpha val="20000"/>
                </a:schemeClr>
              </a:solidFill>
            </a:ln>
          </a:insideH>
          <a:insideV>
            <a:ln w="76200" cmpd="sng">
              <a:solidFill>
                <a:schemeClr val="lt1"/>
              </a:solidFill>
            </a:ln>
          </a:insideV>
        </a:tcBdr>
        <a:fill>
          <a:solidFill>
            <a:schemeClr val="lt1">
              <a:shade val="95000"/>
            </a:schemeClr>
          </a:solidFill>
        </a:fill>
      </a:tcStyle>
    </a:wholeTbl>
    <a:band1H>
      <a:tcStyle>
        <a:tcBdr/>
      </a:tcStyle>
    </a:band1H>
    <a:band2H>
      <a:tcStyle>
        <a:tcBdr>
          <a:top>
            <a:ln w="12700" cmpd="sng">
              <a:solidFill>
                <a:schemeClr val="dk1">
                  <a:alpha val="20000"/>
                </a:schemeClr>
              </a:solidFill>
            </a:ln>
          </a:top>
          <a:bottom>
            <a:ln w="12700" cmpd="sng">
              <a:solidFill>
                <a:schemeClr val="dk1">
                  <a:alpha val="20000"/>
                </a:schemeClr>
              </a:solidFill>
            </a:ln>
          </a:bottom>
        </a:tcBdr>
        <a:fill>
          <a:solidFill>
            <a:schemeClr val="lt1">
              <a:shade val="85000"/>
            </a:schemeClr>
          </a:solidFill>
        </a:fill>
      </a:tcStyle>
    </a:band2H>
    <a:band1V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</a:tcBdr>
      </a:tcStyle>
    </a:band1V>
    <a:band2V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</a:tcBdr>
      </a:tcStyle>
    </a:band2V>
    <a:lastCol>
      <a:tcTxStyle b="on">
        <a:fontRef idx="minor"/>
        <a:schemeClr val="dk1">
          <a:tint val="95000"/>
        </a:schemeClr>
      </a:tcTxStyle>
      <a:tcStyle>
        <a:tcBdr/>
      </a:tcStyle>
    </a:lastCol>
    <a:firstCol>
      <a:tcTxStyle b="on">
        <a:fontRef idx="minor"/>
        <a:schemeClr val="dk1">
          <a:tint val="95000"/>
        </a:schemeClr>
      </a:tcTxStyle>
      <a:tcStyle>
        <a:tcBdr/>
      </a:tcStyle>
    </a:firstCol>
    <a:lastRow>
      <a:tcTxStyle b="on">
        <a:fontRef idx="minor"/>
        <a:schemeClr val="dk1">
          <a:tint val="95000"/>
        </a:schemeClr>
      </a:tcTxStyle>
      <a:tcStyle>
        <a:tcBdr>
          <a:top>
            <a:ln w="19050" cmpd="sng">
              <a:solidFill>
                <a:schemeClr val="dk1">
                  <a:alpha val="90000"/>
                </a:schemeClr>
              </a:solidFill>
            </a:ln>
          </a:top>
          <a:bottom>
            <a:ln w="2000" cmpd="sng">
              <a:solidFill>
                <a:schemeClr val="lt1"/>
              </a:solidFill>
            </a:ln>
          </a:bottom>
        </a:tcBdr>
        <a:fill>
          <a:solidFill>
            <a:schemeClr val="lt1">
              <a:shade val="65000"/>
            </a:schemeClr>
          </a:solidFill>
        </a:fill>
      </a:tcStyle>
    </a:lastRow>
    <a:firstRow>
      <a:tcTxStyle b="on">
        <a:fontRef idx="minor"/>
        <a:schemeClr val="lt1"/>
      </a:tcTxStyle>
      <a:tcStyle>
        <a:tcBdr>
          <a:top>
            <a:ln w="2000" cmpd="sng">
              <a:solidFill>
                <a:schemeClr val="lt1"/>
              </a:solidFill>
            </a:ln>
          </a:top>
          <a:bottom>
            <a:ln w="19050" cmpd="sng">
              <a:solidFill>
                <a:schemeClr val="dk1">
                  <a:alpha val="90000"/>
                </a:schemeClr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57B1B87-AC8B-4589-88FA-2C9E7A898293}" styleName="Clean Style - Accent 2">
    <a:wholeTbl>
      <a:tcTxStyle>
        <a:fontRef idx="minor"/>
        <a:schemeClr val="dk1">
          <a:tint val="90000"/>
        </a:schemeClr>
      </a:tcTxStyle>
      <a:tcStyle>
        <a:tcBdr>
          <a:left>
            <a:ln w="2000" cmpd="sng">
              <a:solidFill>
                <a:schemeClr val="lt1"/>
              </a:solidFill>
            </a:ln>
          </a:left>
          <a:right>
            <a:ln w="2000" cmpd="sng">
              <a:solidFill>
                <a:schemeClr val="lt1"/>
              </a:solidFill>
            </a:ln>
          </a:right>
          <a:top>
            <a:ln w="12700" cmpd="sng">
              <a:solidFill>
                <a:schemeClr val="dk1">
                  <a:alpha val="20000"/>
                </a:schemeClr>
              </a:solidFill>
            </a:ln>
          </a:top>
          <a:bottom>
            <a:ln w="12700" cmpd="sng">
              <a:solidFill>
                <a:schemeClr val="dk1">
                  <a:alpha val="20000"/>
                </a:schemeClr>
              </a:solidFill>
            </a:ln>
          </a:bottom>
          <a:insideH>
            <a:ln w="12700" cmpd="sng">
              <a:solidFill>
                <a:schemeClr val="dk1">
                  <a:alpha val="20000"/>
                </a:schemeClr>
              </a:solidFill>
            </a:ln>
          </a:insideH>
          <a:insideV>
            <a:ln w="76200" cmpd="sng">
              <a:solidFill>
                <a:schemeClr val="lt1"/>
              </a:solidFill>
            </a:ln>
          </a:insideV>
        </a:tcBdr>
        <a:fill>
          <a:solidFill>
            <a:schemeClr val="lt1">
              <a:shade val="95000"/>
            </a:schemeClr>
          </a:solidFill>
        </a:fill>
      </a:tcStyle>
    </a:wholeTbl>
    <a:band1H>
      <a:tcStyle>
        <a:tcBdr/>
      </a:tcStyle>
    </a:band1H>
    <a:band2H>
      <a:tcStyle>
        <a:tcBdr>
          <a:top>
            <a:ln w="12700" cmpd="sng">
              <a:solidFill>
                <a:schemeClr val="dk1">
                  <a:alpha val="20000"/>
                </a:schemeClr>
              </a:solidFill>
            </a:ln>
          </a:top>
          <a:bottom>
            <a:ln w="12700" cmpd="sng">
              <a:solidFill>
                <a:schemeClr val="dk1">
                  <a:alpha val="20000"/>
                </a:schemeClr>
              </a:solidFill>
            </a:ln>
          </a:bottom>
        </a:tcBdr>
        <a:fill>
          <a:solidFill>
            <a:schemeClr val="lt1">
              <a:shade val="85000"/>
            </a:schemeClr>
          </a:solidFill>
        </a:fill>
      </a:tcStyle>
    </a:band2H>
    <a:band1V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</a:tcBdr>
      </a:tcStyle>
    </a:band1V>
    <a:band2V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</a:tcBdr>
      </a:tcStyle>
    </a:band2V>
    <a:lastCol>
      <a:tcTxStyle b="on">
        <a:fontRef idx="minor"/>
        <a:schemeClr val="dk1">
          <a:tint val="95000"/>
        </a:schemeClr>
      </a:tcTxStyle>
      <a:tcStyle>
        <a:tcBdr/>
      </a:tcStyle>
    </a:lastCol>
    <a:firstCol>
      <a:tcTxStyle b="on">
        <a:fontRef idx="minor"/>
        <a:schemeClr val="dk1">
          <a:tint val="95000"/>
        </a:schemeClr>
      </a:tcTxStyle>
      <a:tcStyle>
        <a:tcBdr/>
      </a:tcStyle>
    </a:firstCol>
    <a:lastRow>
      <a:tcTxStyle b="on">
        <a:fontRef idx="minor"/>
        <a:schemeClr val="dk1">
          <a:tint val="95000"/>
        </a:schemeClr>
      </a:tcTxStyle>
      <a:tcStyle>
        <a:tcBdr>
          <a:top>
            <a:ln w="19050" cmpd="sng">
              <a:solidFill>
                <a:schemeClr val="dk1">
                  <a:alpha val="90000"/>
                </a:schemeClr>
              </a:solidFill>
            </a:ln>
          </a:top>
          <a:bottom>
            <a:ln w="2000" cmpd="sng">
              <a:solidFill>
                <a:schemeClr val="lt1"/>
              </a:solidFill>
            </a:ln>
          </a:bottom>
        </a:tcBdr>
        <a:fill>
          <a:solidFill>
            <a:schemeClr val="lt1">
              <a:shade val="65000"/>
            </a:schemeClr>
          </a:solidFill>
        </a:fill>
      </a:tcStyle>
    </a:lastRow>
    <a:firstRow>
      <a:tcTxStyle b="on">
        <a:fontRef idx="minor"/>
        <a:schemeClr val="lt1"/>
      </a:tcTxStyle>
      <a:tcStyle>
        <a:tcBdr>
          <a:top>
            <a:ln w="2000" cmpd="sng">
              <a:solidFill>
                <a:schemeClr val="lt1"/>
              </a:solidFill>
            </a:ln>
          </a:top>
          <a:bottom>
            <a:ln w="19050" cmpd="sng">
              <a:solidFill>
                <a:schemeClr val="dk1">
                  <a:alpha val="90000"/>
                </a:schemeClr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C0F2F98-B3F6-41E5-AB50-7EB95E07AED7}" styleName="Clean Style - Accent 3">
    <a:wholeTbl>
      <a:tcTxStyle>
        <a:fontRef idx="minor"/>
        <a:schemeClr val="dk1">
          <a:tint val="90000"/>
        </a:schemeClr>
      </a:tcTxStyle>
      <a:tcStyle>
        <a:tcBdr>
          <a:left>
            <a:ln w="2000" cmpd="sng">
              <a:solidFill>
                <a:schemeClr val="lt1"/>
              </a:solidFill>
            </a:ln>
          </a:left>
          <a:right>
            <a:ln w="2000" cmpd="sng">
              <a:solidFill>
                <a:schemeClr val="lt1"/>
              </a:solidFill>
            </a:ln>
          </a:right>
          <a:top>
            <a:ln w="12700" cmpd="sng">
              <a:solidFill>
                <a:schemeClr val="dk1">
                  <a:alpha val="20000"/>
                </a:schemeClr>
              </a:solidFill>
            </a:ln>
          </a:top>
          <a:bottom>
            <a:ln w="12700" cmpd="sng">
              <a:solidFill>
                <a:schemeClr val="dk1">
                  <a:alpha val="20000"/>
                </a:schemeClr>
              </a:solidFill>
            </a:ln>
          </a:bottom>
          <a:insideH>
            <a:ln w="12700" cmpd="sng">
              <a:solidFill>
                <a:schemeClr val="dk1">
                  <a:alpha val="20000"/>
                </a:schemeClr>
              </a:solidFill>
            </a:ln>
          </a:insideH>
          <a:insideV>
            <a:ln w="76200" cmpd="sng">
              <a:solidFill>
                <a:schemeClr val="lt1"/>
              </a:solidFill>
            </a:ln>
          </a:insideV>
        </a:tcBdr>
        <a:fill>
          <a:solidFill>
            <a:schemeClr val="lt1">
              <a:shade val="95000"/>
            </a:schemeClr>
          </a:solidFill>
        </a:fill>
      </a:tcStyle>
    </a:wholeTbl>
    <a:band1H>
      <a:tcStyle>
        <a:tcBdr/>
      </a:tcStyle>
    </a:band1H>
    <a:band2H>
      <a:tcStyle>
        <a:tcBdr>
          <a:top>
            <a:ln w="12700" cmpd="sng">
              <a:solidFill>
                <a:schemeClr val="dk1">
                  <a:alpha val="20000"/>
                </a:schemeClr>
              </a:solidFill>
            </a:ln>
          </a:top>
          <a:bottom>
            <a:ln w="12700" cmpd="sng">
              <a:solidFill>
                <a:schemeClr val="dk1">
                  <a:alpha val="20000"/>
                </a:schemeClr>
              </a:solidFill>
            </a:ln>
          </a:bottom>
        </a:tcBdr>
        <a:fill>
          <a:solidFill>
            <a:schemeClr val="lt1">
              <a:shade val="85000"/>
            </a:schemeClr>
          </a:solidFill>
        </a:fill>
      </a:tcStyle>
    </a:band2H>
    <a:band1V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</a:tcBdr>
      </a:tcStyle>
    </a:band1V>
    <a:band2V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</a:tcBdr>
      </a:tcStyle>
    </a:band2V>
    <a:lastCol>
      <a:tcTxStyle b="on">
        <a:fontRef idx="minor"/>
        <a:schemeClr val="dk1">
          <a:tint val="95000"/>
        </a:schemeClr>
      </a:tcTxStyle>
      <a:tcStyle>
        <a:tcBdr/>
      </a:tcStyle>
    </a:lastCol>
    <a:firstCol>
      <a:tcTxStyle b="on">
        <a:fontRef idx="minor"/>
        <a:schemeClr val="dk1">
          <a:tint val="95000"/>
        </a:schemeClr>
      </a:tcTxStyle>
      <a:tcStyle>
        <a:tcBdr/>
      </a:tcStyle>
    </a:firstCol>
    <a:lastRow>
      <a:tcTxStyle b="on">
        <a:fontRef idx="minor"/>
        <a:schemeClr val="dk1">
          <a:tint val="95000"/>
        </a:schemeClr>
      </a:tcTxStyle>
      <a:tcStyle>
        <a:tcBdr>
          <a:top>
            <a:ln w="19050" cmpd="sng">
              <a:solidFill>
                <a:schemeClr val="dk1">
                  <a:alpha val="90000"/>
                </a:schemeClr>
              </a:solidFill>
            </a:ln>
          </a:top>
          <a:bottom>
            <a:ln w="2000" cmpd="sng">
              <a:solidFill>
                <a:schemeClr val="lt1"/>
              </a:solidFill>
            </a:ln>
          </a:bottom>
        </a:tcBdr>
        <a:fill>
          <a:solidFill>
            <a:schemeClr val="lt1">
              <a:shade val="65000"/>
            </a:schemeClr>
          </a:solidFill>
        </a:fill>
      </a:tcStyle>
    </a:lastRow>
    <a:firstRow>
      <a:tcTxStyle b="on">
        <a:fontRef idx="minor"/>
        <a:schemeClr val="lt1"/>
      </a:tcTxStyle>
      <a:tcStyle>
        <a:tcBdr>
          <a:top>
            <a:ln w="2000" cmpd="sng">
              <a:solidFill>
                <a:schemeClr val="lt1"/>
              </a:solidFill>
            </a:ln>
          </a:top>
          <a:bottom>
            <a:ln w="19050" cmpd="sng">
              <a:solidFill>
                <a:schemeClr val="dk1">
                  <a:alpha val="90000"/>
                </a:schemeClr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3F34F53-8FAF-4B82-B27B-ACD8CBDB9D37}" styleName="Clean Style - Accent 4">
    <a:wholeTbl>
      <a:tcTxStyle>
        <a:fontRef idx="minor"/>
        <a:schemeClr val="dk1">
          <a:tint val="90000"/>
        </a:schemeClr>
      </a:tcTxStyle>
      <a:tcStyle>
        <a:tcBdr>
          <a:left>
            <a:ln w="2000" cmpd="sng">
              <a:solidFill>
                <a:schemeClr val="lt1"/>
              </a:solidFill>
            </a:ln>
          </a:left>
          <a:right>
            <a:ln w="2000" cmpd="sng">
              <a:solidFill>
                <a:schemeClr val="lt1"/>
              </a:solidFill>
            </a:ln>
          </a:right>
          <a:top>
            <a:ln w="12700" cmpd="sng">
              <a:solidFill>
                <a:schemeClr val="dk1">
                  <a:alpha val="20000"/>
                </a:schemeClr>
              </a:solidFill>
            </a:ln>
          </a:top>
          <a:bottom>
            <a:ln w="12700" cmpd="sng">
              <a:solidFill>
                <a:schemeClr val="dk1">
                  <a:alpha val="20000"/>
                </a:schemeClr>
              </a:solidFill>
            </a:ln>
          </a:bottom>
          <a:insideH>
            <a:ln w="12700" cmpd="sng">
              <a:solidFill>
                <a:schemeClr val="dk1">
                  <a:alpha val="20000"/>
                </a:schemeClr>
              </a:solidFill>
            </a:ln>
          </a:insideH>
          <a:insideV>
            <a:ln w="76200" cmpd="sng">
              <a:solidFill>
                <a:schemeClr val="lt1"/>
              </a:solidFill>
            </a:ln>
          </a:insideV>
        </a:tcBdr>
        <a:fill>
          <a:solidFill>
            <a:schemeClr val="lt1">
              <a:shade val="95000"/>
            </a:schemeClr>
          </a:solidFill>
        </a:fill>
      </a:tcStyle>
    </a:wholeTbl>
    <a:band1H>
      <a:tcStyle>
        <a:tcBdr/>
      </a:tcStyle>
    </a:band1H>
    <a:band2H>
      <a:tcStyle>
        <a:tcBdr>
          <a:top>
            <a:ln w="12700" cmpd="sng">
              <a:solidFill>
                <a:schemeClr val="dk1">
                  <a:alpha val="20000"/>
                </a:schemeClr>
              </a:solidFill>
            </a:ln>
          </a:top>
          <a:bottom>
            <a:ln w="12700" cmpd="sng">
              <a:solidFill>
                <a:schemeClr val="dk1">
                  <a:alpha val="20000"/>
                </a:schemeClr>
              </a:solidFill>
            </a:ln>
          </a:bottom>
        </a:tcBdr>
        <a:fill>
          <a:solidFill>
            <a:schemeClr val="lt1">
              <a:shade val="85000"/>
            </a:schemeClr>
          </a:solidFill>
        </a:fill>
      </a:tcStyle>
    </a:band2H>
    <a:band1V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</a:tcBdr>
      </a:tcStyle>
    </a:band1V>
    <a:band2V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</a:tcBdr>
      </a:tcStyle>
    </a:band2V>
    <a:lastCol>
      <a:tcTxStyle b="on">
        <a:fontRef idx="minor"/>
        <a:schemeClr val="dk1">
          <a:tint val="95000"/>
        </a:schemeClr>
      </a:tcTxStyle>
      <a:tcStyle>
        <a:tcBdr/>
      </a:tcStyle>
    </a:lastCol>
    <a:firstCol>
      <a:tcTxStyle b="on">
        <a:fontRef idx="minor"/>
        <a:schemeClr val="dk1">
          <a:tint val="95000"/>
        </a:schemeClr>
      </a:tcTxStyle>
      <a:tcStyle>
        <a:tcBdr/>
      </a:tcStyle>
    </a:firstCol>
    <a:lastRow>
      <a:tcTxStyle b="on">
        <a:fontRef idx="minor"/>
        <a:schemeClr val="dk1">
          <a:tint val="95000"/>
        </a:schemeClr>
      </a:tcTxStyle>
      <a:tcStyle>
        <a:tcBdr>
          <a:top>
            <a:ln w="19050" cmpd="sng">
              <a:solidFill>
                <a:schemeClr val="dk1">
                  <a:alpha val="90000"/>
                </a:schemeClr>
              </a:solidFill>
            </a:ln>
          </a:top>
          <a:bottom>
            <a:ln w="2000" cmpd="sng">
              <a:solidFill>
                <a:schemeClr val="lt1"/>
              </a:solidFill>
            </a:ln>
          </a:bottom>
        </a:tcBdr>
        <a:fill>
          <a:solidFill>
            <a:schemeClr val="lt1">
              <a:shade val="65000"/>
            </a:schemeClr>
          </a:solidFill>
        </a:fill>
      </a:tcStyle>
    </a:lastRow>
    <a:firstRow>
      <a:tcTxStyle b="on">
        <a:fontRef idx="minor"/>
        <a:schemeClr val="lt1"/>
      </a:tcTxStyle>
      <a:tcStyle>
        <a:tcBdr>
          <a:top>
            <a:ln w="2000" cmpd="sng">
              <a:solidFill>
                <a:schemeClr val="lt1"/>
              </a:solidFill>
            </a:ln>
          </a:top>
          <a:bottom>
            <a:ln w="19050" cmpd="sng">
              <a:solidFill>
                <a:schemeClr val="dk1">
                  <a:alpha val="90000"/>
                </a:schemeClr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F8ADD68-7D3B-4FCE-B35A-E369A1045D04}" styleName="Clean Style - Accent 5">
    <a:wholeTbl>
      <a:tcTxStyle>
        <a:fontRef idx="minor"/>
        <a:schemeClr val="dk1">
          <a:tint val="90000"/>
        </a:schemeClr>
      </a:tcTxStyle>
      <a:tcStyle>
        <a:tcBdr>
          <a:left>
            <a:ln w="2000" cmpd="sng">
              <a:solidFill>
                <a:schemeClr val="lt1"/>
              </a:solidFill>
            </a:ln>
          </a:left>
          <a:right>
            <a:ln w="2000" cmpd="sng">
              <a:solidFill>
                <a:schemeClr val="lt1"/>
              </a:solidFill>
            </a:ln>
          </a:right>
          <a:top>
            <a:ln w="12700" cmpd="sng">
              <a:solidFill>
                <a:schemeClr val="dk1">
                  <a:alpha val="20000"/>
                </a:schemeClr>
              </a:solidFill>
            </a:ln>
          </a:top>
          <a:bottom>
            <a:ln w="12700" cmpd="sng">
              <a:solidFill>
                <a:schemeClr val="dk1">
                  <a:alpha val="20000"/>
                </a:schemeClr>
              </a:solidFill>
            </a:ln>
          </a:bottom>
          <a:insideH>
            <a:ln w="12700" cmpd="sng">
              <a:solidFill>
                <a:schemeClr val="dk1">
                  <a:alpha val="20000"/>
                </a:schemeClr>
              </a:solidFill>
            </a:ln>
          </a:insideH>
          <a:insideV>
            <a:ln w="76200" cmpd="sng">
              <a:solidFill>
                <a:schemeClr val="lt1"/>
              </a:solidFill>
            </a:ln>
          </a:insideV>
        </a:tcBdr>
        <a:fill>
          <a:solidFill>
            <a:schemeClr val="lt1">
              <a:shade val="95000"/>
            </a:schemeClr>
          </a:solidFill>
        </a:fill>
      </a:tcStyle>
    </a:wholeTbl>
    <a:band1H>
      <a:tcStyle>
        <a:tcBdr/>
      </a:tcStyle>
    </a:band1H>
    <a:band2H>
      <a:tcStyle>
        <a:tcBdr>
          <a:top>
            <a:ln w="12700" cmpd="sng">
              <a:solidFill>
                <a:schemeClr val="dk1">
                  <a:alpha val="20000"/>
                </a:schemeClr>
              </a:solidFill>
            </a:ln>
          </a:top>
          <a:bottom>
            <a:ln w="12700" cmpd="sng">
              <a:solidFill>
                <a:schemeClr val="dk1">
                  <a:alpha val="20000"/>
                </a:schemeClr>
              </a:solidFill>
            </a:ln>
          </a:bottom>
        </a:tcBdr>
        <a:fill>
          <a:solidFill>
            <a:schemeClr val="lt1">
              <a:shade val="85000"/>
            </a:schemeClr>
          </a:solidFill>
        </a:fill>
      </a:tcStyle>
    </a:band2H>
    <a:band1V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</a:tcBdr>
      </a:tcStyle>
    </a:band1V>
    <a:band2V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</a:tcBdr>
      </a:tcStyle>
    </a:band2V>
    <a:lastCol>
      <a:tcTxStyle b="on">
        <a:fontRef idx="minor"/>
        <a:schemeClr val="dk1">
          <a:tint val="95000"/>
        </a:schemeClr>
      </a:tcTxStyle>
      <a:tcStyle>
        <a:tcBdr/>
      </a:tcStyle>
    </a:lastCol>
    <a:firstCol>
      <a:tcTxStyle b="on">
        <a:fontRef idx="minor"/>
        <a:schemeClr val="dk1">
          <a:tint val="95000"/>
        </a:schemeClr>
      </a:tcTxStyle>
      <a:tcStyle>
        <a:tcBdr/>
      </a:tcStyle>
    </a:firstCol>
    <a:lastRow>
      <a:tcTxStyle b="on">
        <a:fontRef idx="minor"/>
        <a:schemeClr val="dk1">
          <a:tint val="95000"/>
        </a:schemeClr>
      </a:tcTxStyle>
      <a:tcStyle>
        <a:tcBdr>
          <a:top>
            <a:ln w="19050" cmpd="sng">
              <a:solidFill>
                <a:schemeClr val="dk1">
                  <a:alpha val="90000"/>
                </a:schemeClr>
              </a:solidFill>
            </a:ln>
          </a:top>
          <a:bottom>
            <a:ln w="2000" cmpd="sng">
              <a:solidFill>
                <a:schemeClr val="lt1"/>
              </a:solidFill>
            </a:ln>
          </a:bottom>
        </a:tcBdr>
        <a:fill>
          <a:solidFill>
            <a:schemeClr val="lt1">
              <a:shade val="65000"/>
            </a:schemeClr>
          </a:solidFill>
        </a:fill>
      </a:tcStyle>
    </a:lastRow>
    <a:firstRow>
      <a:tcTxStyle b="on">
        <a:fontRef idx="minor"/>
        <a:schemeClr val="lt1"/>
      </a:tcTxStyle>
      <a:tcStyle>
        <a:tcBdr>
          <a:top>
            <a:ln w="2000" cmpd="sng">
              <a:solidFill>
                <a:schemeClr val="lt1"/>
              </a:solidFill>
            </a:ln>
          </a:top>
          <a:bottom>
            <a:ln w="19050" cmpd="sng">
              <a:solidFill>
                <a:schemeClr val="dk1">
                  <a:alpha val="90000"/>
                </a:schemeClr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157B2C9-203B-4698-B823-4837414C79EF}" styleName="Clean Style - Accent 6">
    <a:wholeTbl>
      <a:tcTxStyle>
        <a:fontRef idx="minor"/>
        <a:schemeClr val="dk1">
          <a:tint val="90000"/>
        </a:schemeClr>
      </a:tcTxStyle>
      <a:tcStyle>
        <a:tcBdr>
          <a:left>
            <a:ln w="2000" cmpd="sng">
              <a:solidFill>
                <a:schemeClr val="lt1"/>
              </a:solidFill>
            </a:ln>
          </a:left>
          <a:right>
            <a:ln w="2000" cmpd="sng">
              <a:solidFill>
                <a:schemeClr val="lt1"/>
              </a:solidFill>
            </a:ln>
          </a:right>
          <a:top>
            <a:ln w="12700" cmpd="sng">
              <a:solidFill>
                <a:schemeClr val="dk1">
                  <a:alpha val="20000"/>
                </a:schemeClr>
              </a:solidFill>
            </a:ln>
          </a:top>
          <a:bottom>
            <a:ln w="12700" cmpd="sng">
              <a:solidFill>
                <a:schemeClr val="dk1">
                  <a:alpha val="20000"/>
                </a:schemeClr>
              </a:solidFill>
            </a:ln>
          </a:bottom>
          <a:insideH>
            <a:ln w="12700" cmpd="sng">
              <a:solidFill>
                <a:schemeClr val="dk1">
                  <a:alpha val="20000"/>
                </a:schemeClr>
              </a:solidFill>
            </a:ln>
          </a:insideH>
          <a:insideV>
            <a:ln w="76200" cmpd="sng">
              <a:solidFill>
                <a:schemeClr val="lt1"/>
              </a:solidFill>
            </a:ln>
          </a:insideV>
        </a:tcBdr>
        <a:fill>
          <a:solidFill>
            <a:schemeClr val="lt1">
              <a:shade val="95000"/>
            </a:schemeClr>
          </a:solidFill>
        </a:fill>
      </a:tcStyle>
    </a:wholeTbl>
    <a:band1H>
      <a:tcStyle>
        <a:tcBdr/>
      </a:tcStyle>
    </a:band1H>
    <a:band2H>
      <a:tcStyle>
        <a:tcBdr>
          <a:top>
            <a:ln w="12700" cmpd="sng">
              <a:solidFill>
                <a:schemeClr val="dk1">
                  <a:alpha val="20000"/>
                </a:schemeClr>
              </a:solidFill>
            </a:ln>
          </a:top>
          <a:bottom>
            <a:ln w="12700" cmpd="sng">
              <a:solidFill>
                <a:schemeClr val="dk1">
                  <a:alpha val="20000"/>
                </a:schemeClr>
              </a:solidFill>
            </a:ln>
          </a:bottom>
        </a:tcBdr>
        <a:fill>
          <a:solidFill>
            <a:schemeClr val="lt1">
              <a:shade val="85000"/>
            </a:schemeClr>
          </a:solidFill>
        </a:fill>
      </a:tcStyle>
    </a:band2H>
    <a:band1V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</a:tcBdr>
      </a:tcStyle>
    </a:band1V>
    <a:band2V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</a:tcBdr>
      </a:tcStyle>
    </a:band2V>
    <a:lastCol>
      <a:tcTxStyle b="on">
        <a:fontRef idx="minor"/>
        <a:schemeClr val="dk1">
          <a:tint val="95000"/>
        </a:schemeClr>
      </a:tcTxStyle>
      <a:tcStyle>
        <a:tcBdr/>
      </a:tcStyle>
    </a:lastCol>
    <a:firstCol>
      <a:tcTxStyle b="on">
        <a:fontRef idx="minor"/>
        <a:schemeClr val="dk1">
          <a:tint val="95000"/>
        </a:schemeClr>
      </a:tcTxStyle>
      <a:tcStyle>
        <a:tcBdr/>
      </a:tcStyle>
    </a:firstCol>
    <a:lastRow>
      <a:tcTxStyle b="on">
        <a:fontRef idx="minor"/>
        <a:schemeClr val="dk1">
          <a:tint val="95000"/>
        </a:schemeClr>
      </a:tcTxStyle>
      <a:tcStyle>
        <a:tcBdr>
          <a:top>
            <a:ln w="19050" cmpd="sng">
              <a:solidFill>
                <a:schemeClr val="dk1">
                  <a:alpha val="90000"/>
                </a:schemeClr>
              </a:solidFill>
            </a:ln>
          </a:top>
          <a:bottom>
            <a:ln w="2000" cmpd="sng">
              <a:solidFill>
                <a:schemeClr val="lt1"/>
              </a:solidFill>
            </a:ln>
          </a:bottom>
        </a:tcBdr>
        <a:fill>
          <a:solidFill>
            <a:schemeClr val="lt1">
              <a:shade val="65000"/>
            </a:schemeClr>
          </a:solidFill>
        </a:fill>
      </a:tcStyle>
    </a:lastRow>
    <a:firstRow>
      <a:tcTxStyle b="on">
        <a:fontRef idx="minor"/>
        <a:schemeClr val="lt1"/>
      </a:tcTxStyle>
      <a:tcStyle>
        <a:tcBdr>
          <a:top>
            <a:ln w="2000" cmpd="sng">
              <a:solidFill>
                <a:schemeClr val="lt1"/>
              </a:solidFill>
            </a:ln>
          </a:top>
          <a:bottom>
            <a:ln w="19050" cmpd="sng">
              <a:solidFill>
                <a:schemeClr val="dk1">
                  <a:alpha val="90000"/>
                </a:schemeClr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5D3CCF1-E793-4026-81F1-51624D72E4B9}" styleName="Fresh Style - Dark">
    <a:wholeTbl>
      <a:tcTxStyle>
        <a:fontRef idx="minor"/>
        <a:schemeClr val="dk1">
          <a:tint val="90000"/>
        </a:schemeClr>
      </a:tcTxStyle>
      <a:tcStyle>
        <a:tcBdr>
          <a:left>
            <a:ln w="2000" cmpd="sng">
              <a:solidFill>
                <a:schemeClr val="lt1"/>
              </a:solidFill>
            </a:ln>
          </a:left>
          <a:right>
            <a:ln w="2000" cmpd="sng">
              <a:solidFill>
                <a:schemeClr val="lt1"/>
              </a:solidFill>
            </a:ln>
          </a:right>
          <a:top>
            <a:ln w="38100" cmpd="sng">
              <a:solidFill>
                <a:schemeClr val="dk2"/>
              </a:solidFill>
            </a:ln>
          </a:top>
          <a:bottom>
            <a:ln w="38100" cmpd="sng">
              <a:solidFill>
                <a:schemeClr val="dk2"/>
              </a:solidFill>
            </a:ln>
          </a:bottom>
          <a:insideH>
            <a:ln w="12700" cmpd="sng">
              <a:solidFill>
                <a:schemeClr val="dk1">
                  <a:alpha val="20000"/>
                </a:schemeClr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</a:tcStyle>
    </a:band1H>
    <a:band2H>
      <a:tcStyle>
        <a:tcBdr>
          <a:top>
            <a:ln w="0" cmpd="sng">
              <a:solidFill>
                <a:schemeClr val="lt1"/>
              </a:solidFill>
            </a:ln>
          </a:top>
          <a:bottom>
            <a:ln w="0" cmpd="sng">
              <a:solidFill>
                <a:schemeClr val="lt1"/>
              </a:solidFill>
            </a:ln>
          </a:bottom>
        </a:tcBdr>
        <a:fill>
          <a:solidFill>
            <a:schemeClr val="lt1">
              <a:shade val="90000"/>
            </a:schemeClr>
          </a:solidFill>
        </a:fill>
      </a:tcStyle>
    </a:band2H>
    <a:band1V>
      <a:tcStyle>
        <a:tcBdr/>
      </a:tcStyle>
    </a:band1V>
    <a:band2V>
      <a:tcStyle>
        <a:tcBdr/>
      </a:tcStyle>
    </a:band2V>
    <a:lastCol>
      <a:tcTxStyle b="on">
        <a:fontRef idx="minor"/>
        <a:schemeClr val="dk2">
          <a:shade val="80000"/>
        </a:schemeClr>
      </a:tcTxStyle>
      <a:tcStyle>
        <a:tcBdr/>
      </a:tcStyle>
    </a:lastCol>
    <a:firstCol>
      <a:tcTxStyle b="on">
        <a:fontRef idx="minor"/>
        <a:schemeClr val="dk2">
          <a:shade val="80000"/>
        </a:schemeClr>
      </a:tcTxStyle>
      <a:tcStyle>
        <a:tcBdr/>
      </a:tcStyle>
    </a:firstCol>
    <a:lastRow>
      <a:tcTxStyle b="on">
        <a:fontRef idx="minor"/>
        <a:schemeClr val="dk2">
          <a:shade val="70000"/>
        </a:schemeClr>
      </a:tcTxStyle>
      <a:tcStyle>
        <a:tcBdr>
          <a:top>
            <a:ln w="38100" cmpd="sng">
              <a:solidFill>
                <a:schemeClr val="dk2"/>
              </a:solidFill>
            </a:ln>
          </a:top>
          <a:bottom>
            <a:ln w="0" cmpd="sng">
              <a:solidFill>
                <a:schemeClr val="lt1"/>
              </a:solidFill>
            </a:ln>
          </a:bottom>
        </a:tcBdr>
        <a:fill>
          <a:solidFill>
            <a:schemeClr val="dk2">
              <a:tint val="35000"/>
            </a:schemeClr>
          </a:solidFill>
        </a:fill>
      </a:tcStyle>
    </a:lastRow>
    <a:firstRow>
      <a:tcTxStyle b="on">
        <a:fontRef idx="minor"/>
        <a:schemeClr val="lt1"/>
      </a:tcTxStyle>
      <a:tcStyle>
        <a:tcBdr>
          <a:bottom>
            <a:ln w="38100" cmpd="sng">
              <a:solidFill>
                <a:schemeClr val="dk2"/>
              </a:solidFill>
            </a:ln>
          </a:bottom>
        </a:tcBdr>
        <a:fill>
          <a:solidFill>
            <a:schemeClr val="dk2"/>
          </a:solidFill>
        </a:fill>
      </a:tcStyle>
    </a:firstRow>
  </a:tblStyle>
  <a:tblStyle styleId="{6C1BF337-7541-4355-B6DB-82CFFEAD1462}" styleName="Fresh Style - Accent 1">
    <a:wholeTbl>
      <a:tcTxStyle>
        <a:fontRef idx="minor"/>
        <a:schemeClr val="dk1">
          <a:tint val="90000"/>
        </a:schemeClr>
      </a:tcTxStyle>
      <a:tcStyle>
        <a:tcBdr>
          <a:left>
            <a:ln w="2000" cmpd="sng">
              <a:solidFill>
                <a:schemeClr val="lt1"/>
              </a:solidFill>
            </a:ln>
          </a:left>
          <a:right>
            <a:ln w="2000" cmpd="sng">
              <a:solidFill>
                <a:schemeClr val="lt1"/>
              </a:solidFill>
            </a:ln>
          </a:right>
          <a:top>
            <a:ln w="38100" cmpd="sng">
              <a:solidFill>
                <a:schemeClr val="accent1"/>
              </a:solidFill>
            </a:ln>
          </a:top>
          <a:bottom>
            <a:ln w="381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dk1">
                  <a:alpha val="20000"/>
                </a:schemeClr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</a:tcStyle>
    </a:band1H>
    <a:band2H>
      <a:tcStyle>
        <a:tcBdr>
          <a:top>
            <a:ln w="0" cmpd="sng">
              <a:solidFill>
                <a:schemeClr val="lt1"/>
              </a:solidFill>
            </a:ln>
          </a:top>
          <a:bottom>
            <a:ln w="0" cmpd="sng">
              <a:solidFill>
                <a:schemeClr val="lt1"/>
              </a:solidFill>
            </a:ln>
          </a:bottom>
        </a:tcBdr>
        <a:fill>
          <a:solidFill>
            <a:schemeClr val="lt1">
              <a:shade val="90000"/>
            </a:schemeClr>
          </a:solidFill>
        </a:fill>
      </a:tcStyle>
    </a:band2H>
    <a:band1V>
      <a:tcStyle>
        <a:tcBdr/>
      </a:tcStyle>
    </a:band1V>
    <a:band2V>
      <a:tcStyle>
        <a:tcBdr/>
      </a:tcStyle>
    </a:band2V>
    <a:lastCol>
      <a:tcTxStyle b="on">
        <a:fontRef idx="minor"/>
        <a:schemeClr val="accent1">
          <a:shade val="80000"/>
        </a:schemeClr>
      </a:tcTxStyle>
      <a:tcStyle>
        <a:tcBdr/>
      </a:tcStyle>
    </a:lastCol>
    <a:firstCol>
      <a:tcTxStyle b="on">
        <a:fontRef idx="minor"/>
        <a:schemeClr val="accent1">
          <a:shade val="80000"/>
        </a:schemeClr>
      </a:tcTxStyle>
      <a:tcStyle>
        <a:tcBdr/>
      </a:tcStyle>
    </a:firstCol>
    <a:lastRow>
      <a:tcTxStyle b="on">
        <a:fontRef idx="minor"/>
        <a:schemeClr val="accent1">
          <a:shade val="70000"/>
        </a:schemeClr>
      </a:tcTxStyle>
      <a:tcStyle>
        <a:tcBdr>
          <a:top>
            <a:ln w="38100" cmpd="sng">
              <a:solidFill>
                <a:schemeClr val="accent1"/>
              </a:solidFill>
            </a:ln>
          </a:top>
          <a:bottom>
            <a:ln w="0" cmpd="sng">
              <a:solidFill>
                <a:schemeClr val="lt1"/>
              </a:solidFill>
            </a:ln>
          </a:bottom>
        </a:tcBdr>
        <a:fill>
          <a:solidFill>
            <a:schemeClr val="accent1">
              <a:tint val="35000"/>
            </a:schemeClr>
          </a:solidFill>
        </a:fill>
      </a:tcStyle>
    </a:lastRow>
    <a:firstRow>
      <a:tcTxStyle b="on">
        <a:fontRef idx="minor"/>
        <a:schemeClr val="lt1"/>
      </a:tcTxStyle>
      <a:tcStyle>
        <a:tcBdr>
          <a:bottom>
            <a:ln w="38100" cmpd="sng">
              <a:solidFill>
                <a:schemeClr val="accen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6A9ADA2-622F-4727-95B6-F9E95A9E867F}" styleName="Fresh Style - Accent 2">
    <a:wholeTbl>
      <a:tcTxStyle>
        <a:fontRef idx="minor"/>
        <a:schemeClr val="dk1">
          <a:tint val="90000"/>
        </a:schemeClr>
      </a:tcTxStyle>
      <a:tcStyle>
        <a:tcBdr>
          <a:left>
            <a:ln w="2000" cmpd="sng">
              <a:solidFill>
                <a:schemeClr val="lt1"/>
              </a:solidFill>
            </a:ln>
          </a:left>
          <a:right>
            <a:ln w="2000" cmpd="sng">
              <a:solidFill>
                <a:schemeClr val="lt1"/>
              </a:solidFill>
            </a:ln>
          </a:right>
          <a:top>
            <a:ln w="38100" cmpd="sng">
              <a:solidFill>
                <a:schemeClr val="accent2"/>
              </a:solidFill>
            </a:ln>
          </a:top>
          <a:bottom>
            <a:ln w="381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dk1">
                  <a:alpha val="20000"/>
                </a:schemeClr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</a:tcStyle>
    </a:band1H>
    <a:band2H>
      <a:tcStyle>
        <a:tcBdr>
          <a:top>
            <a:ln w="0" cmpd="sng">
              <a:solidFill>
                <a:schemeClr val="lt1"/>
              </a:solidFill>
            </a:ln>
          </a:top>
          <a:bottom>
            <a:ln w="0" cmpd="sng">
              <a:solidFill>
                <a:schemeClr val="lt1"/>
              </a:solidFill>
            </a:ln>
          </a:bottom>
        </a:tcBdr>
        <a:fill>
          <a:solidFill>
            <a:schemeClr val="lt1">
              <a:shade val="90000"/>
            </a:schemeClr>
          </a:solidFill>
        </a:fill>
      </a:tcStyle>
    </a:band2H>
    <a:band1V>
      <a:tcStyle>
        <a:tcBdr/>
      </a:tcStyle>
    </a:band1V>
    <a:band2V>
      <a:tcStyle>
        <a:tcBdr/>
      </a:tcStyle>
    </a:band2V>
    <a:lastCol>
      <a:tcTxStyle b="on">
        <a:fontRef idx="minor"/>
        <a:schemeClr val="accent2">
          <a:shade val="80000"/>
        </a:schemeClr>
      </a:tcTxStyle>
      <a:tcStyle>
        <a:tcBdr/>
      </a:tcStyle>
    </a:lastCol>
    <a:firstCol>
      <a:tcTxStyle b="on">
        <a:fontRef idx="minor"/>
        <a:schemeClr val="accent2">
          <a:shade val="80000"/>
        </a:schemeClr>
      </a:tcTxStyle>
      <a:tcStyle>
        <a:tcBdr/>
      </a:tcStyle>
    </a:firstCol>
    <a:lastRow>
      <a:tcTxStyle b="on">
        <a:fontRef idx="minor"/>
        <a:schemeClr val="accent2">
          <a:shade val="70000"/>
        </a:schemeClr>
      </a:tcTxStyle>
      <a:tcStyle>
        <a:tcBdr>
          <a:top>
            <a:ln w="38100" cmpd="sng">
              <a:solidFill>
                <a:schemeClr val="accent2"/>
              </a:solidFill>
            </a:ln>
          </a:top>
          <a:bottom>
            <a:ln w="0" cmpd="sng">
              <a:solidFill>
                <a:schemeClr val="lt1"/>
              </a:solidFill>
            </a:ln>
          </a:bottom>
        </a:tcBdr>
        <a:fill>
          <a:solidFill>
            <a:schemeClr val="accent2">
              <a:tint val="35000"/>
            </a:schemeClr>
          </a:solidFill>
        </a:fill>
      </a:tcStyle>
    </a:lastRow>
    <a:firstRow>
      <a:tcTxStyle b="on">
        <a:fontRef idx="minor"/>
        <a:schemeClr val="lt1"/>
      </a:tcTxStyle>
      <a:tcStyle>
        <a:tcBdr>
          <a:bottom>
            <a:ln w="38100" cmpd="sng">
              <a:solidFill>
                <a:schemeClr val="accent2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AF095B28-85C3-431A-9D4A-D9412A1D5A94}" styleName="Fresh Style - Accent 3">
    <a:wholeTbl>
      <a:tcTxStyle>
        <a:fontRef idx="minor"/>
        <a:schemeClr val="dk1">
          <a:tint val="90000"/>
        </a:schemeClr>
      </a:tcTxStyle>
      <a:tcStyle>
        <a:tcBdr>
          <a:left>
            <a:ln w="2000" cmpd="sng">
              <a:solidFill>
                <a:schemeClr val="lt1"/>
              </a:solidFill>
            </a:ln>
          </a:left>
          <a:right>
            <a:ln w="2000" cmpd="sng">
              <a:solidFill>
                <a:schemeClr val="lt1"/>
              </a:solidFill>
            </a:ln>
          </a:right>
          <a:top>
            <a:ln w="38100" cmpd="sng">
              <a:solidFill>
                <a:schemeClr val="accent3"/>
              </a:solidFill>
            </a:ln>
          </a:top>
          <a:bottom>
            <a:ln w="381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dk1">
                  <a:alpha val="20000"/>
                </a:schemeClr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</a:tcStyle>
    </a:band1H>
    <a:band2H>
      <a:tcStyle>
        <a:tcBdr>
          <a:top>
            <a:ln w="0" cmpd="sng">
              <a:solidFill>
                <a:schemeClr val="lt1"/>
              </a:solidFill>
            </a:ln>
          </a:top>
          <a:bottom>
            <a:ln w="0" cmpd="sng">
              <a:solidFill>
                <a:schemeClr val="lt1"/>
              </a:solidFill>
            </a:ln>
          </a:bottom>
        </a:tcBdr>
        <a:fill>
          <a:solidFill>
            <a:schemeClr val="lt1">
              <a:shade val="90000"/>
            </a:schemeClr>
          </a:solidFill>
        </a:fill>
      </a:tcStyle>
    </a:band2H>
    <a:band1V>
      <a:tcStyle>
        <a:tcBdr/>
      </a:tcStyle>
    </a:band1V>
    <a:band2V>
      <a:tcStyle>
        <a:tcBdr/>
      </a:tcStyle>
    </a:band2V>
    <a:lastCol>
      <a:tcTxStyle b="on">
        <a:fontRef idx="minor"/>
        <a:schemeClr val="accent3">
          <a:shade val="80000"/>
        </a:schemeClr>
      </a:tcTxStyle>
      <a:tcStyle>
        <a:tcBdr/>
      </a:tcStyle>
    </a:lastCol>
    <a:firstCol>
      <a:tcTxStyle b="on">
        <a:fontRef idx="minor"/>
        <a:schemeClr val="accent3">
          <a:shade val="80000"/>
        </a:schemeClr>
      </a:tcTxStyle>
      <a:tcStyle>
        <a:tcBdr/>
      </a:tcStyle>
    </a:firstCol>
    <a:lastRow>
      <a:tcTxStyle b="on">
        <a:fontRef idx="minor"/>
        <a:schemeClr val="accent3">
          <a:shade val="70000"/>
        </a:schemeClr>
      </a:tcTxStyle>
      <a:tcStyle>
        <a:tcBdr>
          <a:top>
            <a:ln w="38100" cmpd="sng">
              <a:solidFill>
                <a:schemeClr val="accent3"/>
              </a:solidFill>
            </a:ln>
          </a:top>
          <a:bottom>
            <a:ln w="0" cmpd="sng">
              <a:solidFill>
                <a:schemeClr val="lt1"/>
              </a:solidFill>
            </a:ln>
          </a:bottom>
        </a:tcBdr>
        <a:fill>
          <a:solidFill>
            <a:schemeClr val="accent3">
              <a:tint val="35000"/>
            </a:schemeClr>
          </a:solidFill>
        </a:fill>
      </a:tcStyle>
    </a:lastRow>
    <a:firstRow>
      <a:tcTxStyle b="on">
        <a:fontRef idx="minor"/>
        <a:schemeClr val="lt1"/>
      </a:tcTxStyle>
      <a:tcStyle>
        <a:tcBdr>
          <a:bottom>
            <a:ln w="38100" cmpd="sng">
              <a:solidFill>
                <a:schemeClr val="accent3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C778D48-D5EB-4061-B858-6E3F25531815}" styleName="Fresh Style - Accent 4">
    <a:wholeTbl>
      <a:tcTxStyle>
        <a:fontRef idx="minor"/>
        <a:schemeClr val="dk1">
          <a:tint val="90000"/>
        </a:schemeClr>
      </a:tcTxStyle>
      <a:tcStyle>
        <a:tcBdr>
          <a:left>
            <a:ln w="2000" cmpd="sng">
              <a:solidFill>
                <a:schemeClr val="lt1"/>
              </a:solidFill>
            </a:ln>
          </a:left>
          <a:right>
            <a:ln w="2000" cmpd="sng">
              <a:solidFill>
                <a:schemeClr val="lt1"/>
              </a:solidFill>
            </a:ln>
          </a:right>
          <a:top>
            <a:ln w="38100" cmpd="sng">
              <a:solidFill>
                <a:schemeClr val="accent4"/>
              </a:solidFill>
            </a:ln>
          </a:top>
          <a:bottom>
            <a:ln w="381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dk1">
                  <a:alpha val="20000"/>
                </a:schemeClr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</a:tcStyle>
    </a:band1H>
    <a:band2H>
      <a:tcStyle>
        <a:tcBdr>
          <a:top>
            <a:ln w="0" cmpd="sng">
              <a:solidFill>
                <a:schemeClr val="lt1"/>
              </a:solidFill>
            </a:ln>
          </a:top>
          <a:bottom>
            <a:ln w="0" cmpd="sng">
              <a:solidFill>
                <a:schemeClr val="lt1"/>
              </a:solidFill>
            </a:ln>
          </a:bottom>
        </a:tcBdr>
        <a:fill>
          <a:solidFill>
            <a:schemeClr val="lt1">
              <a:shade val="90000"/>
            </a:schemeClr>
          </a:solidFill>
        </a:fill>
      </a:tcStyle>
    </a:band2H>
    <a:band1V>
      <a:tcStyle>
        <a:tcBdr/>
      </a:tcStyle>
    </a:band1V>
    <a:band2V>
      <a:tcStyle>
        <a:tcBdr/>
      </a:tcStyle>
    </a:band2V>
    <a:lastCol>
      <a:tcTxStyle b="on">
        <a:fontRef idx="minor"/>
        <a:schemeClr val="accent4">
          <a:shade val="80000"/>
        </a:schemeClr>
      </a:tcTxStyle>
      <a:tcStyle>
        <a:tcBdr/>
      </a:tcStyle>
    </a:lastCol>
    <a:firstCol>
      <a:tcTxStyle b="on">
        <a:fontRef idx="minor"/>
        <a:schemeClr val="accent4">
          <a:shade val="80000"/>
        </a:schemeClr>
      </a:tcTxStyle>
      <a:tcStyle>
        <a:tcBdr/>
      </a:tcStyle>
    </a:firstCol>
    <a:lastRow>
      <a:tcTxStyle b="on">
        <a:fontRef idx="minor"/>
        <a:schemeClr val="accent4">
          <a:shade val="70000"/>
        </a:schemeClr>
      </a:tcTxStyle>
      <a:tcStyle>
        <a:tcBdr>
          <a:top>
            <a:ln w="38100" cmpd="sng">
              <a:solidFill>
                <a:schemeClr val="accent4"/>
              </a:solidFill>
            </a:ln>
          </a:top>
          <a:bottom>
            <a:ln w="0" cmpd="sng">
              <a:solidFill>
                <a:schemeClr val="lt1"/>
              </a:solidFill>
            </a:ln>
          </a:bottom>
        </a:tcBdr>
        <a:fill>
          <a:solidFill>
            <a:schemeClr val="accent4">
              <a:tint val="35000"/>
            </a:schemeClr>
          </a:solidFill>
        </a:fill>
      </a:tcStyle>
    </a:lastRow>
    <a:firstRow>
      <a:tcTxStyle b="on">
        <a:fontRef idx="minor"/>
        <a:schemeClr val="lt1"/>
      </a:tcTxStyle>
      <a:tcStyle>
        <a:tcBdr>
          <a:bottom>
            <a:ln w="38100" cmpd="sng">
              <a:solidFill>
                <a:schemeClr val="accent4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A3870154-50FA-4873-A95B-8A7E0684D808}" styleName="Fresh Style - Accent 5">
    <a:wholeTbl>
      <a:tcTxStyle>
        <a:fontRef idx="minor"/>
        <a:schemeClr val="dk1">
          <a:tint val="90000"/>
        </a:schemeClr>
      </a:tcTxStyle>
      <a:tcStyle>
        <a:tcBdr>
          <a:left>
            <a:ln w="2000" cmpd="sng">
              <a:solidFill>
                <a:schemeClr val="lt1"/>
              </a:solidFill>
            </a:ln>
          </a:left>
          <a:right>
            <a:ln w="2000" cmpd="sng">
              <a:solidFill>
                <a:schemeClr val="lt1"/>
              </a:solidFill>
            </a:ln>
          </a:right>
          <a:top>
            <a:ln w="38100" cmpd="sng">
              <a:solidFill>
                <a:schemeClr val="accent5"/>
              </a:solidFill>
            </a:ln>
          </a:top>
          <a:bottom>
            <a:ln w="381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dk1">
                  <a:alpha val="20000"/>
                </a:schemeClr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</a:tcStyle>
    </a:band1H>
    <a:band2H>
      <a:tcStyle>
        <a:tcBdr>
          <a:top>
            <a:ln w="0" cmpd="sng">
              <a:solidFill>
                <a:schemeClr val="lt1"/>
              </a:solidFill>
            </a:ln>
          </a:top>
          <a:bottom>
            <a:ln w="0" cmpd="sng">
              <a:solidFill>
                <a:schemeClr val="lt1"/>
              </a:solidFill>
            </a:ln>
          </a:bottom>
        </a:tcBdr>
        <a:fill>
          <a:solidFill>
            <a:schemeClr val="lt1">
              <a:shade val="90000"/>
            </a:schemeClr>
          </a:solidFill>
        </a:fill>
      </a:tcStyle>
    </a:band2H>
    <a:band1V>
      <a:tcStyle>
        <a:tcBdr/>
      </a:tcStyle>
    </a:band1V>
    <a:band2V>
      <a:tcStyle>
        <a:tcBdr/>
      </a:tcStyle>
    </a:band2V>
    <a:lastCol>
      <a:tcTxStyle b="on">
        <a:fontRef idx="minor"/>
        <a:schemeClr val="accent5">
          <a:shade val="80000"/>
        </a:schemeClr>
      </a:tcTxStyle>
      <a:tcStyle>
        <a:tcBdr/>
      </a:tcStyle>
    </a:lastCol>
    <a:firstCol>
      <a:tcTxStyle b="on">
        <a:fontRef idx="minor"/>
        <a:schemeClr val="accent5">
          <a:shade val="80000"/>
        </a:schemeClr>
      </a:tcTxStyle>
      <a:tcStyle>
        <a:tcBdr/>
      </a:tcStyle>
    </a:firstCol>
    <a:lastRow>
      <a:tcTxStyle b="on">
        <a:fontRef idx="minor"/>
        <a:schemeClr val="accent5">
          <a:shade val="70000"/>
        </a:schemeClr>
      </a:tcTxStyle>
      <a:tcStyle>
        <a:tcBdr>
          <a:top>
            <a:ln w="38100" cmpd="sng">
              <a:solidFill>
                <a:schemeClr val="accent5"/>
              </a:solidFill>
            </a:ln>
          </a:top>
          <a:bottom>
            <a:ln w="0" cmpd="sng">
              <a:solidFill>
                <a:schemeClr val="lt1"/>
              </a:solidFill>
            </a:ln>
          </a:bottom>
        </a:tcBdr>
        <a:fill>
          <a:solidFill>
            <a:schemeClr val="accent5">
              <a:tint val="35000"/>
            </a:schemeClr>
          </a:solidFill>
        </a:fill>
      </a:tcStyle>
    </a:lastRow>
    <a:firstRow>
      <a:tcTxStyle b="on">
        <a:fontRef idx="minor"/>
        <a:schemeClr val="lt1"/>
      </a:tcTxStyle>
      <a:tcStyle>
        <a:tcBdr>
          <a:bottom>
            <a:ln w="38100" cmpd="sng">
              <a:solidFill>
                <a:schemeClr val="accent5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853E620-792F-4414-8370-5E50A7553A8F}" styleName="Fresh Style - Accent 6">
    <a:wholeTbl>
      <a:tcTxStyle>
        <a:fontRef idx="minor"/>
        <a:schemeClr val="dk1">
          <a:tint val="90000"/>
        </a:schemeClr>
      </a:tcTxStyle>
      <a:tcStyle>
        <a:tcBdr>
          <a:left>
            <a:ln w="2000" cmpd="sng">
              <a:solidFill>
                <a:schemeClr val="lt1"/>
              </a:solidFill>
            </a:ln>
          </a:left>
          <a:right>
            <a:ln w="2000" cmpd="sng">
              <a:solidFill>
                <a:schemeClr val="lt1"/>
              </a:solidFill>
            </a:ln>
          </a:right>
          <a:top>
            <a:ln w="38100" cmpd="sng">
              <a:solidFill>
                <a:schemeClr val="accent6"/>
              </a:solidFill>
            </a:ln>
          </a:top>
          <a:bottom>
            <a:ln w="381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dk1">
                  <a:alpha val="20000"/>
                </a:schemeClr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</a:tcStyle>
    </a:band1H>
    <a:band2H>
      <a:tcStyle>
        <a:tcBdr>
          <a:top>
            <a:ln w="0" cmpd="sng">
              <a:solidFill>
                <a:schemeClr val="lt1"/>
              </a:solidFill>
            </a:ln>
          </a:top>
          <a:bottom>
            <a:ln w="0" cmpd="sng">
              <a:solidFill>
                <a:schemeClr val="lt1"/>
              </a:solidFill>
            </a:ln>
          </a:bottom>
        </a:tcBdr>
        <a:fill>
          <a:solidFill>
            <a:schemeClr val="lt1">
              <a:shade val="90000"/>
            </a:schemeClr>
          </a:solidFill>
        </a:fill>
      </a:tcStyle>
    </a:band2H>
    <a:band1V>
      <a:tcStyle>
        <a:tcBdr/>
      </a:tcStyle>
    </a:band1V>
    <a:band2V>
      <a:tcStyle>
        <a:tcBdr/>
      </a:tcStyle>
    </a:band2V>
    <a:lastCol>
      <a:tcTxStyle b="on">
        <a:fontRef idx="minor"/>
        <a:schemeClr val="accent6">
          <a:shade val="80000"/>
        </a:schemeClr>
      </a:tcTxStyle>
      <a:tcStyle>
        <a:tcBdr/>
      </a:tcStyle>
    </a:lastCol>
    <a:firstCol>
      <a:tcTxStyle b="on">
        <a:fontRef idx="minor"/>
        <a:schemeClr val="accent6">
          <a:shade val="80000"/>
        </a:schemeClr>
      </a:tcTxStyle>
      <a:tcStyle>
        <a:tcBdr/>
      </a:tcStyle>
    </a:firstCol>
    <a:lastRow>
      <a:tcTxStyle b="on">
        <a:fontRef idx="minor"/>
        <a:schemeClr val="accent6">
          <a:shade val="70000"/>
        </a:schemeClr>
      </a:tcTxStyle>
      <a:tcStyle>
        <a:tcBdr>
          <a:top>
            <a:ln w="38100" cmpd="sng">
              <a:solidFill>
                <a:schemeClr val="accent6"/>
              </a:solidFill>
            </a:ln>
          </a:top>
          <a:bottom>
            <a:ln w="0" cmpd="sng">
              <a:solidFill>
                <a:schemeClr val="lt1"/>
              </a:solidFill>
            </a:ln>
          </a:bottom>
        </a:tcBdr>
        <a:fill>
          <a:solidFill>
            <a:schemeClr val="accent6">
              <a:tint val="35000"/>
            </a:schemeClr>
          </a:solidFill>
        </a:fill>
      </a:tcStyle>
    </a:lastRow>
    <a:firstRow>
      <a:tcTxStyle b="on">
        <a:fontRef idx="minor"/>
        <a:schemeClr val="lt1"/>
      </a:tcTxStyle>
      <a:tcStyle>
        <a:tcBdr>
          <a:bottom>
            <a:ln w="38100" cmpd="sng">
              <a:solidFill>
                <a:schemeClr val="accent6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96" y="156"/>
      </p:cViewPr>
      <p:guideLst>
        <p:guide pos="3840"/>
        <p:guide orient="horz" pos="211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15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a Cornel" userId="c0a91249-7fb7-47f8-91bc-e9fea45cef70" providerId="ADAL" clId="{DBA4AA51-2CB5-4248-A82D-6AE46093A6D5}"/>
    <pc:docChg chg="undo custSel addSld delSld modSld sldOrd modSection">
      <pc:chgData name="Lara Cornel" userId="c0a91249-7fb7-47f8-91bc-e9fea45cef70" providerId="ADAL" clId="{DBA4AA51-2CB5-4248-A82D-6AE46093A6D5}" dt="2025-07-02T17:51:42.610" v="3490" actId="207"/>
      <pc:docMkLst>
        <pc:docMk/>
      </pc:docMkLst>
      <pc:sldChg chg="addSp delSp modSp mod ord">
        <pc:chgData name="Lara Cornel" userId="c0a91249-7fb7-47f8-91bc-e9fea45cef70" providerId="ADAL" clId="{DBA4AA51-2CB5-4248-A82D-6AE46093A6D5}" dt="2025-06-17T20:01:15.030" v="3193" actId="552"/>
        <pc:sldMkLst>
          <pc:docMk/>
          <pc:sldMk cId="867998093" sldId="9152"/>
        </pc:sldMkLst>
      </pc:sldChg>
      <pc:sldChg chg="modSp mod">
        <pc:chgData name="Lara Cornel" userId="c0a91249-7fb7-47f8-91bc-e9fea45cef70" providerId="ADAL" clId="{DBA4AA51-2CB5-4248-A82D-6AE46093A6D5}" dt="2025-06-09T16:45:21.718" v="3130" actId="207"/>
        <pc:sldMkLst>
          <pc:docMk/>
          <pc:sldMk cId="2790017138" sldId="9169"/>
        </pc:sldMkLst>
      </pc:sldChg>
      <pc:sldChg chg="addSp delSp modSp mod modCm">
        <pc:chgData name="Lara Cornel" userId="c0a91249-7fb7-47f8-91bc-e9fea45cef70" providerId="ADAL" clId="{DBA4AA51-2CB5-4248-A82D-6AE46093A6D5}" dt="2025-06-20T16:07:06.185" v="3400" actId="1076"/>
        <pc:sldMkLst>
          <pc:docMk/>
          <pc:sldMk cId="3277060250" sldId="921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ra Cornel" userId="c0a91249-7fb7-47f8-91bc-e9fea45cef70" providerId="ADAL" clId="{DBA4AA51-2CB5-4248-A82D-6AE46093A6D5}" dt="2025-06-04T13:26:20.970" v="2791" actId="20577"/>
              <pc2:cmMkLst xmlns:pc2="http://schemas.microsoft.com/office/powerpoint/2019/9/main/command">
                <pc:docMk/>
                <pc:sldMk cId="3277060250" sldId="9218"/>
                <pc2:cmMk id="{33D6A6DB-5A33-40C9-B962-A74029FA3152}"/>
              </pc2:cmMkLst>
            </pc226:cmChg>
          </p:ext>
        </pc:extLst>
      </pc:sldChg>
      <pc:sldChg chg="modSp del mod modCm">
        <pc:chgData name="Lara Cornel" userId="c0a91249-7fb7-47f8-91bc-e9fea45cef70" providerId="ADAL" clId="{DBA4AA51-2CB5-4248-A82D-6AE46093A6D5}" dt="2025-06-06T14:21:08.426" v="2989" actId="47"/>
        <pc:sldMkLst>
          <pc:docMk/>
          <pc:sldMk cId="3755475162" sldId="214737659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ra Cornel" userId="c0a91249-7fb7-47f8-91bc-e9fea45cef70" providerId="ADAL" clId="{DBA4AA51-2CB5-4248-A82D-6AE46093A6D5}" dt="2025-06-03T21:32:02.315" v="2785" actId="6549"/>
              <pc2:cmMkLst xmlns:pc2="http://schemas.microsoft.com/office/powerpoint/2019/9/main/command">
                <pc:docMk/>
                <pc:sldMk cId="3755475162" sldId="2147376597"/>
                <pc2:cmMk id="{4C2BD806-DBA0-45EE-976E-AB664BE16766}"/>
              </pc2:cmMkLst>
            </pc226:cmChg>
            <pc226:cmChg xmlns:pc226="http://schemas.microsoft.com/office/powerpoint/2022/06/main/command" chg="mod">
              <pc226:chgData name="Lara Cornel" userId="c0a91249-7fb7-47f8-91bc-e9fea45cef70" providerId="ADAL" clId="{DBA4AA51-2CB5-4248-A82D-6AE46093A6D5}" dt="2025-06-04T14:54:03.197" v="2922" actId="20577"/>
              <pc2:cmMkLst xmlns:pc2="http://schemas.microsoft.com/office/powerpoint/2019/9/main/command">
                <pc:docMk/>
                <pc:sldMk cId="3755475162" sldId="2147376597"/>
                <pc2:cmMk id="{2F20473E-87E2-4BF6-A728-9610D33FE463}"/>
              </pc2:cmMkLst>
            </pc226:cmChg>
            <pc226:cmChg xmlns:pc226="http://schemas.microsoft.com/office/powerpoint/2022/06/main/command" chg="mod">
              <pc226:chgData name="Lara Cornel" userId="c0a91249-7fb7-47f8-91bc-e9fea45cef70" providerId="ADAL" clId="{DBA4AA51-2CB5-4248-A82D-6AE46093A6D5}" dt="2025-06-03T21:32:02.315" v="2785" actId="6549"/>
              <pc2:cmMkLst xmlns:pc2="http://schemas.microsoft.com/office/powerpoint/2019/9/main/command">
                <pc:docMk/>
                <pc:sldMk cId="3755475162" sldId="2147376597"/>
                <pc2:cmMk id="{F6ACB253-3836-4D44-BFE4-EEED7A42F5BA}"/>
              </pc2:cmMkLst>
            </pc226:cmChg>
            <pc226:cmChg xmlns:pc226="http://schemas.microsoft.com/office/powerpoint/2022/06/main/command" chg="mod">
              <pc226:chgData name="Lara Cornel" userId="c0a91249-7fb7-47f8-91bc-e9fea45cef70" providerId="ADAL" clId="{DBA4AA51-2CB5-4248-A82D-6AE46093A6D5}" dt="2025-06-03T21:30:23.873" v="2776" actId="20577"/>
              <pc2:cmMkLst xmlns:pc2="http://schemas.microsoft.com/office/powerpoint/2019/9/main/command">
                <pc:docMk/>
                <pc:sldMk cId="3755475162" sldId="2147376597"/>
                <pc2:cmMk id="{8C4A47B1-D933-4ACA-929F-ABC4C3272563}"/>
              </pc2:cmMkLst>
            </pc226:cmChg>
          </p:ext>
        </pc:extLst>
      </pc:sldChg>
      <pc:sldChg chg="modSp mod">
        <pc:chgData name="Lara Cornel" userId="c0a91249-7fb7-47f8-91bc-e9fea45cef70" providerId="ADAL" clId="{DBA4AA51-2CB5-4248-A82D-6AE46093A6D5}" dt="2025-06-09T16:45:12.934" v="3128" actId="207"/>
        <pc:sldMkLst>
          <pc:docMk/>
          <pc:sldMk cId="3781611253" sldId="2147376617"/>
        </pc:sldMkLst>
      </pc:sldChg>
      <pc:sldChg chg="modSp mod">
        <pc:chgData name="Lara Cornel" userId="c0a91249-7fb7-47f8-91bc-e9fea45cef70" providerId="ADAL" clId="{DBA4AA51-2CB5-4248-A82D-6AE46093A6D5}" dt="2025-06-09T16:45:35.795" v="3134" actId="207"/>
        <pc:sldMkLst>
          <pc:docMk/>
          <pc:sldMk cId="2950259152" sldId="2147376628"/>
        </pc:sldMkLst>
      </pc:sldChg>
      <pc:sldChg chg="modSp mod">
        <pc:chgData name="Lara Cornel" userId="c0a91249-7fb7-47f8-91bc-e9fea45cef70" providerId="ADAL" clId="{DBA4AA51-2CB5-4248-A82D-6AE46093A6D5}" dt="2025-06-02T13:34:13.084" v="6" actId="20577"/>
        <pc:sldMkLst>
          <pc:docMk/>
          <pc:sldMk cId="2499297827" sldId="2147475354"/>
        </pc:sldMkLst>
      </pc:sldChg>
      <pc:sldChg chg="modSp mod">
        <pc:chgData name="Lara Cornel" userId="c0a91249-7fb7-47f8-91bc-e9fea45cef70" providerId="ADAL" clId="{DBA4AA51-2CB5-4248-A82D-6AE46093A6D5}" dt="2025-06-17T19:59:46.064" v="3187" actId="20577"/>
        <pc:sldMkLst>
          <pc:docMk/>
          <pc:sldMk cId="904834306" sldId="2147475392"/>
        </pc:sldMkLst>
      </pc:sldChg>
      <pc:sldChg chg="ord">
        <pc:chgData name="Lara Cornel" userId="c0a91249-7fb7-47f8-91bc-e9fea45cef70" providerId="ADAL" clId="{DBA4AA51-2CB5-4248-A82D-6AE46093A6D5}" dt="2025-06-02T18:50:55.236" v="30"/>
        <pc:sldMkLst>
          <pc:docMk/>
          <pc:sldMk cId="1241218866" sldId="2147475421"/>
        </pc:sldMkLst>
      </pc:sldChg>
      <pc:sldChg chg="modSp mod">
        <pc:chgData name="Lara Cornel" userId="c0a91249-7fb7-47f8-91bc-e9fea45cef70" providerId="ADAL" clId="{DBA4AA51-2CB5-4248-A82D-6AE46093A6D5}" dt="2025-06-06T13:49:01.002" v="2965" actId="20577"/>
        <pc:sldMkLst>
          <pc:docMk/>
          <pc:sldMk cId="4177684478" sldId="2147475426"/>
        </pc:sldMkLst>
      </pc:sldChg>
      <pc:sldChg chg="modSp mod">
        <pc:chgData name="Lara Cornel" userId="c0a91249-7fb7-47f8-91bc-e9fea45cef70" providerId="ADAL" clId="{DBA4AA51-2CB5-4248-A82D-6AE46093A6D5}" dt="2025-06-09T17:33:57.917" v="3152" actId="207"/>
        <pc:sldMkLst>
          <pc:docMk/>
          <pc:sldMk cId="1088218460" sldId="2147475476"/>
        </pc:sldMkLst>
      </pc:sldChg>
      <pc:sldChg chg="modSp mod">
        <pc:chgData name="Lara Cornel" userId="c0a91249-7fb7-47f8-91bc-e9fea45cef70" providerId="ADAL" clId="{DBA4AA51-2CB5-4248-A82D-6AE46093A6D5}" dt="2025-06-09T16:45:00.637" v="3126" actId="207"/>
        <pc:sldMkLst>
          <pc:docMk/>
          <pc:sldMk cId="3734736162" sldId="2147475477"/>
        </pc:sldMkLst>
      </pc:sldChg>
      <pc:sldChg chg="modSp mod">
        <pc:chgData name="Lara Cornel" userId="c0a91249-7fb7-47f8-91bc-e9fea45cef70" providerId="ADAL" clId="{DBA4AA51-2CB5-4248-A82D-6AE46093A6D5}" dt="2025-06-09T17:34:15.767" v="3157" actId="207"/>
        <pc:sldMkLst>
          <pc:docMk/>
          <pc:sldMk cId="2805740714" sldId="2147475479"/>
        </pc:sldMkLst>
      </pc:sldChg>
      <pc:sldChg chg="modSp mod">
        <pc:chgData name="Lara Cornel" userId="c0a91249-7fb7-47f8-91bc-e9fea45cef70" providerId="ADAL" clId="{DBA4AA51-2CB5-4248-A82D-6AE46093A6D5}" dt="2025-06-09T16:44:49.715" v="3125" actId="207"/>
        <pc:sldMkLst>
          <pc:docMk/>
          <pc:sldMk cId="2698133976" sldId="2147475482"/>
        </pc:sldMkLst>
      </pc:sldChg>
      <pc:sldChg chg="modSp mod">
        <pc:chgData name="Lara Cornel" userId="c0a91249-7fb7-47f8-91bc-e9fea45cef70" providerId="ADAL" clId="{DBA4AA51-2CB5-4248-A82D-6AE46093A6D5}" dt="2025-06-09T17:31:37.507" v="3149" actId="20577"/>
        <pc:sldMkLst>
          <pc:docMk/>
          <pc:sldMk cId="1549756081" sldId="2147475483"/>
        </pc:sldMkLst>
      </pc:sldChg>
      <pc:sldChg chg="modSp mod">
        <pc:chgData name="Lara Cornel" userId="c0a91249-7fb7-47f8-91bc-e9fea45cef70" providerId="ADAL" clId="{DBA4AA51-2CB5-4248-A82D-6AE46093A6D5}" dt="2025-06-02T18:52:30.126" v="58" actId="6549"/>
        <pc:sldMkLst>
          <pc:docMk/>
          <pc:sldMk cId="3587643699" sldId="2147475487"/>
        </pc:sldMkLst>
      </pc:sldChg>
      <pc:sldChg chg="modSp mod">
        <pc:chgData name="Lara Cornel" userId="c0a91249-7fb7-47f8-91bc-e9fea45cef70" providerId="ADAL" clId="{DBA4AA51-2CB5-4248-A82D-6AE46093A6D5}" dt="2025-06-09T17:33:51.064" v="3150" actId="207"/>
        <pc:sldMkLst>
          <pc:docMk/>
          <pc:sldMk cId="2704517730" sldId="2147475489"/>
        </pc:sldMkLst>
      </pc:sldChg>
      <pc:sldChg chg="modSp mod">
        <pc:chgData name="Lara Cornel" userId="c0a91249-7fb7-47f8-91bc-e9fea45cef70" providerId="ADAL" clId="{DBA4AA51-2CB5-4248-A82D-6AE46093A6D5}" dt="2025-06-09T17:34:06.421" v="3155" actId="207"/>
        <pc:sldMkLst>
          <pc:docMk/>
          <pc:sldMk cId="2960338277" sldId="2147475490"/>
        </pc:sldMkLst>
      </pc:sldChg>
      <pc:sldChg chg="modSp mod">
        <pc:chgData name="Lara Cornel" userId="c0a91249-7fb7-47f8-91bc-e9fea45cef70" providerId="ADAL" clId="{DBA4AA51-2CB5-4248-A82D-6AE46093A6D5}" dt="2025-06-09T17:34:19.930" v="3158" actId="207"/>
        <pc:sldMkLst>
          <pc:docMk/>
          <pc:sldMk cId="2477779426" sldId="2147475491"/>
        </pc:sldMkLst>
      </pc:sldChg>
      <pc:sldChg chg="addSp delSp modSp mod ord">
        <pc:chgData name="Lara Cornel" userId="c0a91249-7fb7-47f8-91bc-e9fea45cef70" providerId="ADAL" clId="{DBA4AA51-2CB5-4248-A82D-6AE46093A6D5}" dt="2025-06-17T15:06:47.566" v="3183" actId="14100"/>
        <pc:sldMkLst>
          <pc:docMk/>
          <pc:sldMk cId="2260576814" sldId="2147475494"/>
        </pc:sldMkLst>
      </pc:sldChg>
      <pc:sldChg chg="del">
        <pc:chgData name="Lara Cornel" userId="c0a91249-7fb7-47f8-91bc-e9fea45cef70" providerId="ADAL" clId="{DBA4AA51-2CB5-4248-A82D-6AE46093A6D5}" dt="2025-06-06T18:29:03.433" v="3124" actId="47"/>
        <pc:sldMkLst>
          <pc:docMk/>
          <pc:sldMk cId="684440459" sldId="2147475495"/>
        </pc:sldMkLst>
      </pc:sldChg>
      <pc:sldChg chg="addSp delSp modSp add mod ord">
        <pc:chgData name="Lara Cornel" userId="c0a91249-7fb7-47f8-91bc-e9fea45cef70" providerId="ADAL" clId="{DBA4AA51-2CB5-4248-A82D-6AE46093A6D5}" dt="2025-06-20T16:05:55.882" v="3338" actId="313"/>
        <pc:sldMkLst>
          <pc:docMk/>
          <pc:sldMk cId="603802822" sldId="2147475496"/>
        </pc:sldMkLst>
      </pc:sldChg>
      <pc:sldChg chg="addSp delSp modSp add mod">
        <pc:chgData name="Lara Cornel" userId="c0a91249-7fb7-47f8-91bc-e9fea45cef70" providerId="ADAL" clId="{DBA4AA51-2CB5-4248-A82D-6AE46093A6D5}" dt="2025-07-02T17:51:42.610" v="3490" actId="207"/>
        <pc:sldMkLst>
          <pc:docMk/>
          <pc:sldMk cId="349760438" sldId="2147475497"/>
        </pc:sldMkLst>
      </pc:sldChg>
      <pc:sldChg chg="addSp delSp modSp add del mod">
        <pc:chgData name="Lara Cornel" userId="c0a91249-7fb7-47f8-91bc-e9fea45cef70" providerId="ADAL" clId="{DBA4AA51-2CB5-4248-A82D-6AE46093A6D5}" dt="2025-06-03T14:31:12.302" v="2357" actId="47"/>
        <pc:sldMkLst>
          <pc:docMk/>
          <pc:sldMk cId="1754888155" sldId="2147475497"/>
        </pc:sldMkLst>
      </pc:sldChg>
    </pc:docChg>
  </pc:docChgLst>
  <pc:docChgLst>
    <pc:chgData name="Sylvain Guerard" userId="77623bef-819f-4dc3-bff4-94aec6c9f42c" providerId="ADAL" clId="{E3684B42-AF6F-422E-9E25-22ADE52054AA}"/>
    <pc:docChg chg="custSel modSld">
      <pc:chgData name="Sylvain Guerard" userId="77623bef-819f-4dc3-bff4-94aec6c9f42c" providerId="ADAL" clId="{E3684B42-AF6F-422E-9E25-22ADE52054AA}" dt="2025-06-09T17:17:46.335" v="224" actId="13926"/>
      <pc:docMkLst>
        <pc:docMk/>
      </pc:docMkLst>
      <pc:sldChg chg="modSp mod">
        <pc:chgData name="Sylvain Guerard" userId="77623bef-819f-4dc3-bff4-94aec6c9f42c" providerId="ADAL" clId="{E3684B42-AF6F-422E-9E25-22ADE52054AA}" dt="2025-06-03T23:29:17.092" v="114" actId="13926"/>
        <pc:sldMkLst>
          <pc:docMk/>
          <pc:sldMk cId="3277060250" sldId="9218"/>
        </pc:sldMkLst>
      </pc:sldChg>
      <pc:sldChg chg="modSp mod">
        <pc:chgData name="Sylvain Guerard" userId="77623bef-819f-4dc3-bff4-94aec6c9f42c" providerId="ADAL" clId="{E3684B42-AF6F-422E-9E25-22ADE52054AA}" dt="2025-06-03T23:22:37.872" v="31" actId="207"/>
        <pc:sldMkLst>
          <pc:docMk/>
          <pc:sldMk cId="3755475162" sldId="2147376597"/>
        </pc:sldMkLst>
      </pc:sldChg>
      <pc:sldChg chg="modSp mod">
        <pc:chgData name="Sylvain Guerard" userId="77623bef-819f-4dc3-bff4-94aec6c9f42c" providerId="ADAL" clId="{E3684B42-AF6F-422E-9E25-22ADE52054AA}" dt="2025-06-09T17:17:46.335" v="224" actId="13926"/>
        <pc:sldMkLst>
          <pc:docMk/>
          <pc:sldMk cId="1549756081" sldId="2147475483"/>
        </pc:sldMkLst>
      </pc:sldChg>
      <pc:sldChg chg="modSp mod">
        <pc:chgData name="Sylvain Guerard" userId="77623bef-819f-4dc3-bff4-94aec6c9f42c" providerId="ADAL" clId="{E3684B42-AF6F-422E-9E25-22ADE52054AA}" dt="2025-06-03T23:28:12.471" v="96" actId="207"/>
        <pc:sldMkLst>
          <pc:docMk/>
          <pc:sldMk cId="2260576814" sldId="2147475494"/>
        </pc:sldMkLst>
      </pc:sldChg>
    </pc:docChg>
  </pc:docChgLst>
  <pc:docChgLst>
    <pc:chgData name="Brendan DePoe" userId="S::brendan.depoe@orlamining.com::200e0d74-d365-4644-ad50-cafc90c52817" providerId="AD" clId="Web-{3C4F2989-F48B-1370-BD91-89E37CD9B7C3}"/>
    <pc:docChg chg="addSld delSld modSld modSection">
      <pc:chgData name="Brendan DePoe" userId="S::brendan.depoe@orlamining.com::200e0d74-d365-4644-ad50-cafc90c52817" providerId="AD" clId="Web-{3C4F2989-F48B-1370-BD91-89E37CD9B7C3}" dt="2025-09-04T16:11:15.153" v="41" actId="20577"/>
      <pc:docMkLst>
        <pc:docMk/>
      </pc:docMkLst>
      <pc:sldChg chg="del">
        <pc:chgData name="Brendan DePoe" userId="S::brendan.depoe@orlamining.com::200e0d74-d365-4644-ad50-cafc90c52817" providerId="AD" clId="Web-{3C4F2989-F48B-1370-BD91-89E37CD9B7C3}" dt="2025-09-04T15:49:37.872" v="0"/>
        <pc:sldMkLst>
          <pc:docMk/>
          <pc:sldMk cId="670684908" sldId="370"/>
        </pc:sldMkLst>
      </pc:sldChg>
      <pc:sldChg chg="del">
        <pc:chgData name="Brendan DePoe" userId="S::brendan.depoe@orlamining.com::200e0d74-d365-4644-ad50-cafc90c52817" providerId="AD" clId="Web-{3C4F2989-F48B-1370-BD91-89E37CD9B7C3}" dt="2025-09-04T15:49:41.075" v="1"/>
        <pc:sldMkLst>
          <pc:docMk/>
          <pc:sldMk cId="1335011676" sldId="8980"/>
        </pc:sldMkLst>
      </pc:sldChg>
      <pc:sldChg chg="modSp">
        <pc:chgData name="Brendan DePoe" userId="S::brendan.depoe@orlamining.com::200e0d74-d365-4644-ad50-cafc90c52817" providerId="AD" clId="Web-{3C4F2989-F48B-1370-BD91-89E37CD9B7C3}" dt="2025-09-04T16:11:15.153" v="41" actId="20577"/>
        <pc:sldMkLst>
          <pc:docMk/>
          <pc:sldMk cId="1753252059" sldId="9079"/>
        </pc:sldMkLst>
      </pc:sldChg>
      <pc:sldChg chg="add">
        <pc:chgData name="Brendan DePoe" userId="S::brendan.depoe@orlamining.com::200e0d74-d365-4644-ad50-cafc90c52817" providerId="AD" clId="Web-{3C4F2989-F48B-1370-BD91-89E37CD9B7C3}" dt="2025-09-04T15:49:44.778" v="2"/>
        <pc:sldMkLst>
          <pc:docMk/>
          <pc:sldMk cId="3931116995" sldId="2147475511"/>
        </pc:sldMkLst>
      </pc:sldChg>
      <pc:sldChg chg="add">
        <pc:chgData name="Brendan DePoe" userId="S::brendan.depoe@orlamining.com::200e0d74-d365-4644-ad50-cafc90c52817" providerId="AD" clId="Web-{3C4F2989-F48B-1370-BD91-89E37CD9B7C3}" dt="2025-09-04T15:49:45.200" v="3"/>
        <pc:sldMkLst>
          <pc:docMk/>
          <pc:sldMk cId="4232629244" sldId="2147475512"/>
        </pc:sldMkLst>
      </pc:sldChg>
    </pc:docChg>
  </pc:docChgLst>
  <pc:docChgLst>
    <pc:chgData name="Andrew Bradbury" userId="47bffae7-04dc-4be3-b520-315f49bf6620" providerId="ADAL" clId="{D0F2317F-3506-42C4-8D12-20D04D32F207}"/>
    <pc:docChg chg="modSld">
      <pc:chgData name="Andrew Bradbury" userId="47bffae7-04dc-4be3-b520-315f49bf6620" providerId="ADAL" clId="{D0F2317F-3506-42C4-8D12-20D04D32F207}" dt="2025-03-24T21:29:39.813" v="2"/>
      <pc:docMkLst>
        <pc:docMk/>
      </pc:docMkLst>
    </pc:docChg>
  </pc:docChgLst>
  <pc:docChgLst>
    <pc:chgData name="Robin Wolf" userId="S::robin.wolf@orlamining.com::5b370c48-378b-4e9a-b68e-0a93b93c5567" providerId="AD" clId="Web-{865FD08F-CDA6-9E2B-BCDB-BB01624D5D09}"/>
    <pc:docChg chg="modSld">
      <pc:chgData name="Robin Wolf" userId="S::robin.wolf@orlamining.com::5b370c48-378b-4e9a-b68e-0a93b93c5567" providerId="AD" clId="Web-{865FD08F-CDA6-9E2B-BCDB-BB01624D5D09}" dt="2025-06-04T14:37:09.882" v="264" actId="20577"/>
      <pc:docMkLst>
        <pc:docMk/>
      </pc:docMkLst>
      <pc:sldChg chg="modSp modCm">
        <pc:chgData name="Robin Wolf" userId="S::robin.wolf@orlamining.com::5b370c48-378b-4e9a-b68e-0a93b93c5567" providerId="AD" clId="Web-{865FD08F-CDA6-9E2B-BCDB-BB01624D5D09}" dt="2025-06-04T14:35:31.380" v="260" actId="20577"/>
        <pc:sldMkLst>
          <pc:docMk/>
          <pc:sldMk cId="3755475162" sldId="214737659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obin Wolf" userId="S::robin.wolf@orlamining.com::5b370c48-378b-4e9a-b68e-0a93b93c5567" providerId="AD" clId="Web-{865FD08F-CDA6-9E2B-BCDB-BB01624D5D09}" dt="2025-06-04T13:46:33.008" v="92" actId="20577"/>
              <pc2:cmMkLst xmlns:pc2="http://schemas.microsoft.com/office/powerpoint/2019/9/main/command">
                <pc:docMk/>
                <pc:sldMk cId="3755475162" sldId="2147376597"/>
                <pc2:cmMk id="{2F20473E-87E2-4BF6-A728-9610D33FE463}"/>
              </pc2:cmMkLst>
            </pc226:cmChg>
          </p:ext>
        </pc:extLst>
      </pc:sldChg>
      <pc:sldChg chg="modSp">
        <pc:chgData name="Robin Wolf" userId="S::robin.wolf@orlamining.com::5b370c48-378b-4e9a-b68e-0a93b93c5567" providerId="AD" clId="Web-{865FD08F-CDA6-9E2B-BCDB-BB01624D5D09}" dt="2025-06-04T14:37:09.882" v="264" actId="20577"/>
        <pc:sldMkLst>
          <pc:docMk/>
          <pc:sldMk cId="2260576814" sldId="2147475494"/>
        </pc:sldMkLst>
      </pc:sldChg>
      <pc:sldChg chg="modSp">
        <pc:chgData name="Robin Wolf" userId="S::robin.wolf@orlamining.com::5b370c48-378b-4e9a-b68e-0a93b93c5567" providerId="AD" clId="Web-{865FD08F-CDA6-9E2B-BCDB-BB01624D5D09}" dt="2025-06-04T14:35:22.598" v="258" actId="20577"/>
        <pc:sldMkLst>
          <pc:docMk/>
          <pc:sldMk cId="603802822" sldId="2147475496"/>
        </pc:sldMkLst>
      </pc:sldChg>
    </pc:docChg>
  </pc:docChgLst>
  <pc:docChgLst>
    <pc:chgData name="Andrew Bradbury" userId="47bffae7-04dc-4be3-b520-315f49bf6620" providerId="ADAL" clId="{35A9808A-4462-4999-B317-2E28183C1A4F}"/>
    <pc:docChg chg="undo custSel addSld delSld modSld sldOrd modSection">
      <pc:chgData name="Andrew Bradbury" userId="47bffae7-04dc-4be3-b520-315f49bf6620" providerId="ADAL" clId="{35A9808A-4462-4999-B317-2E28183C1A4F}" dt="2025-07-22T14:26:47.928" v="272" actId="13926"/>
      <pc:docMkLst>
        <pc:docMk/>
      </pc:docMkLst>
      <pc:sldChg chg="modSp mod">
        <pc:chgData name="Andrew Bradbury" userId="47bffae7-04dc-4be3-b520-315f49bf6620" providerId="ADAL" clId="{35A9808A-4462-4999-B317-2E28183C1A4F}" dt="2025-07-22T14:24:17.558" v="258" actId="20577"/>
        <pc:sldMkLst>
          <pc:docMk/>
          <pc:sldMk cId="2677547168" sldId="9032"/>
        </pc:sldMkLst>
      </pc:sldChg>
      <pc:sldChg chg="modSp mod">
        <pc:chgData name="Andrew Bradbury" userId="47bffae7-04dc-4be3-b520-315f49bf6620" providerId="ADAL" clId="{35A9808A-4462-4999-B317-2E28183C1A4F}" dt="2025-07-22T14:15:51.847" v="15" actId="13926"/>
        <pc:sldMkLst>
          <pc:docMk/>
          <pc:sldMk cId="2908995872" sldId="9065"/>
        </pc:sldMkLst>
      </pc:sldChg>
      <pc:sldChg chg="del">
        <pc:chgData name="Andrew Bradbury" userId="47bffae7-04dc-4be3-b520-315f49bf6620" providerId="ADAL" clId="{35A9808A-4462-4999-B317-2E28183C1A4F}" dt="2025-07-22T14:17:27.397" v="67" actId="2696"/>
        <pc:sldMkLst>
          <pc:docMk/>
          <pc:sldMk cId="710421847" sldId="9196"/>
        </pc:sldMkLst>
      </pc:sldChg>
      <pc:sldChg chg="add">
        <pc:chgData name="Andrew Bradbury" userId="47bffae7-04dc-4be3-b520-315f49bf6620" providerId="ADAL" clId="{35A9808A-4462-4999-B317-2E28183C1A4F}" dt="2025-07-22T14:17:29.928" v="68"/>
        <pc:sldMkLst>
          <pc:docMk/>
          <pc:sldMk cId="1936519932" sldId="9196"/>
        </pc:sldMkLst>
      </pc:sldChg>
      <pc:sldChg chg="modSp mod">
        <pc:chgData name="Andrew Bradbury" userId="47bffae7-04dc-4be3-b520-315f49bf6620" providerId="ADAL" clId="{35A9808A-4462-4999-B317-2E28183C1A4F}" dt="2025-07-22T14:23:57.272" v="243" actId="20577"/>
        <pc:sldMkLst>
          <pc:docMk/>
          <pc:sldMk cId="2950259152" sldId="2147376628"/>
        </pc:sldMkLst>
      </pc:sldChg>
      <pc:sldChg chg="del">
        <pc:chgData name="Andrew Bradbury" userId="47bffae7-04dc-4be3-b520-315f49bf6620" providerId="ADAL" clId="{35A9808A-4462-4999-B317-2E28183C1A4F}" dt="2025-07-22T14:17:27.397" v="67" actId="2696"/>
        <pc:sldMkLst>
          <pc:docMk/>
          <pc:sldMk cId="874879048" sldId="2147376629"/>
        </pc:sldMkLst>
      </pc:sldChg>
      <pc:sldChg chg="add">
        <pc:chgData name="Andrew Bradbury" userId="47bffae7-04dc-4be3-b520-315f49bf6620" providerId="ADAL" clId="{35A9808A-4462-4999-B317-2E28183C1A4F}" dt="2025-07-22T14:17:29.928" v="68"/>
        <pc:sldMkLst>
          <pc:docMk/>
          <pc:sldMk cId="1528680615" sldId="2147376629"/>
        </pc:sldMkLst>
      </pc:sldChg>
      <pc:sldChg chg="modSp mod">
        <pc:chgData name="Andrew Bradbury" userId="47bffae7-04dc-4be3-b520-315f49bf6620" providerId="ADAL" clId="{35A9808A-4462-4999-B317-2E28183C1A4F}" dt="2025-07-22T14:10:06.427" v="4" actId="1076"/>
        <pc:sldMkLst>
          <pc:docMk/>
          <pc:sldMk cId="2253809368" sldId="2147475276"/>
        </pc:sldMkLst>
      </pc:sldChg>
      <pc:sldChg chg="modSp mod">
        <pc:chgData name="Andrew Bradbury" userId="47bffae7-04dc-4be3-b520-315f49bf6620" providerId="ADAL" clId="{35A9808A-4462-4999-B317-2E28183C1A4F}" dt="2025-07-22T14:16:32.256" v="43" actId="20577"/>
        <pc:sldMkLst>
          <pc:docMk/>
          <pc:sldMk cId="3280385891" sldId="2147475384"/>
        </pc:sldMkLst>
      </pc:sldChg>
      <pc:sldChg chg="modSp mod">
        <pc:chgData name="Andrew Bradbury" userId="47bffae7-04dc-4be3-b520-315f49bf6620" providerId="ADAL" clId="{35A9808A-4462-4999-B317-2E28183C1A4F}" dt="2025-07-22T14:21:03.856" v="138" actId="20577"/>
        <pc:sldMkLst>
          <pc:docMk/>
          <pc:sldMk cId="904834306" sldId="2147475392"/>
        </pc:sldMkLst>
      </pc:sldChg>
      <pc:sldChg chg="modSp del mod">
        <pc:chgData name="Andrew Bradbury" userId="47bffae7-04dc-4be3-b520-315f49bf6620" providerId="ADAL" clId="{35A9808A-4462-4999-B317-2E28183C1A4F}" dt="2025-07-22T14:17:38.376" v="70" actId="47"/>
        <pc:sldMkLst>
          <pc:docMk/>
          <pc:sldMk cId="1572479596" sldId="2147475405"/>
        </pc:sldMkLst>
      </pc:sldChg>
      <pc:sldChg chg="modSp mod">
        <pc:chgData name="Andrew Bradbury" userId="47bffae7-04dc-4be3-b520-315f49bf6620" providerId="ADAL" clId="{35A9808A-4462-4999-B317-2E28183C1A4F}" dt="2025-07-22T14:21:20.255" v="140" actId="20577"/>
        <pc:sldMkLst>
          <pc:docMk/>
          <pc:sldMk cId="2248894415" sldId="2147475409"/>
        </pc:sldMkLst>
      </pc:sldChg>
      <pc:sldChg chg="modSp del mod">
        <pc:chgData name="Andrew Bradbury" userId="47bffae7-04dc-4be3-b520-315f49bf6620" providerId="ADAL" clId="{35A9808A-4462-4999-B317-2E28183C1A4F}" dt="2025-07-22T14:17:41.643" v="71" actId="47"/>
        <pc:sldMkLst>
          <pc:docMk/>
          <pc:sldMk cId="1241218866" sldId="2147475421"/>
        </pc:sldMkLst>
      </pc:sldChg>
      <pc:sldChg chg="modSp mod">
        <pc:chgData name="Andrew Bradbury" userId="47bffae7-04dc-4be3-b520-315f49bf6620" providerId="ADAL" clId="{35A9808A-4462-4999-B317-2E28183C1A4F}" dt="2025-07-22T14:26:47.928" v="272" actId="13926"/>
        <pc:sldMkLst>
          <pc:docMk/>
          <pc:sldMk cId="1005298139" sldId="2147475431"/>
        </pc:sldMkLst>
      </pc:sldChg>
      <pc:sldChg chg="del">
        <pc:chgData name="Andrew Bradbury" userId="47bffae7-04dc-4be3-b520-315f49bf6620" providerId="ADAL" clId="{35A9808A-4462-4999-B317-2E28183C1A4F}" dt="2025-07-22T14:17:33.365" v="69" actId="47"/>
        <pc:sldMkLst>
          <pc:docMk/>
          <pc:sldMk cId="1088218460" sldId="2147475476"/>
        </pc:sldMkLst>
      </pc:sldChg>
      <pc:sldChg chg="modSp mod">
        <pc:chgData name="Andrew Bradbury" userId="47bffae7-04dc-4be3-b520-315f49bf6620" providerId="ADAL" clId="{35A9808A-4462-4999-B317-2E28183C1A4F}" dt="2025-07-22T14:22:40.494" v="180" actId="20577"/>
        <pc:sldMkLst>
          <pc:docMk/>
          <pc:sldMk cId="3734736162" sldId="2147475477"/>
        </pc:sldMkLst>
      </pc:sldChg>
      <pc:sldChg chg="del">
        <pc:chgData name="Andrew Bradbury" userId="47bffae7-04dc-4be3-b520-315f49bf6620" providerId="ADAL" clId="{35A9808A-4462-4999-B317-2E28183C1A4F}" dt="2025-07-22T14:17:33.365" v="69" actId="47"/>
        <pc:sldMkLst>
          <pc:docMk/>
          <pc:sldMk cId="2805740714" sldId="2147475479"/>
        </pc:sldMkLst>
      </pc:sldChg>
      <pc:sldChg chg="del">
        <pc:chgData name="Andrew Bradbury" userId="47bffae7-04dc-4be3-b520-315f49bf6620" providerId="ADAL" clId="{35A9808A-4462-4999-B317-2E28183C1A4F}" dt="2025-07-22T14:17:33.365" v="69" actId="47"/>
        <pc:sldMkLst>
          <pc:docMk/>
          <pc:sldMk cId="2712456933" sldId="2147475480"/>
        </pc:sldMkLst>
      </pc:sldChg>
      <pc:sldChg chg="del">
        <pc:chgData name="Andrew Bradbury" userId="47bffae7-04dc-4be3-b520-315f49bf6620" providerId="ADAL" clId="{35A9808A-4462-4999-B317-2E28183C1A4F}" dt="2025-07-22T14:17:33.365" v="69" actId="47"/>
        <pc:sldMkLst>
          <pc:docMk/>
          <pc:sldMk cId="462201657" sldId="2147475481"/>
        </pc:sldMkLst>
      </pc:sldChg>
      <pc:sldChg chg="modSp mod">
        <pc:chgData name="Andrew Bradbury" userId="47bffae7-04dc-4be3-b520-315f49bf6620" providerId="ADAL" clId="{35A9808A-4462-4999-B317-2E28183C1A4F}" dt="2025-07-22T14:22:23.273" v="163" actId="113"/>
        <pc:sldMkLst>
          <pc:docMk/>
          <pc:sldMk cId="2698133976" sldId="2147475482"/>
        </pc:sldMkLst>
      </pc:sldChg>
      <pc:sldChg chg="add">
        <pc:chgData name="Andrew Bradbury" userId="47bffae7-04dc-4be3-b520-315f49bf6620" providerId="ADAL" clId="{35A9808A-4462-4999-B317-2E28183C1A4F}" dt="2025-07-22T14:17:29.928" v="68"/>
        <pc:sldMkLst>
          <pc:docMk/>
          <pc:sldMk cId="36201032" sldId="2147475484"/>
        </pc:sldMkLst>
      </pc:sldChg>
      <pc:sldChg chg="del">
        <pc:chgData name="Andrew Bradbury" userId="47bffae7-04dc-4be3-b520-315f49bf6620" providerId="ADAL" clId="{35A9808A-4462-4999-B317-2E28183C1A4F}" dt="2025-07-22T14:17:27.397" v="67" actId="2696"/>
        <pc:sldMkLst>
          <pc:docMk/>
          <pc:sldMk cId="2352196379" sldId="2147475484"/>
        </pc:sldMkLst>
      </pc:sldChg>
      <pc:sldChg chg="modSp del mod">
        <pc:chgData name="Andrew Bradbury" userId="47bffae7-04dc-4be3-b520-315f49bf6620" providerId="ADAL" clId="{35A9808A-4462-4999-B317-2E28183C1A4F}" dt="2025-07-22T14:17:33.365" v="69" actId="47"/>
        <pc:sldMkLst>
          <pc:docMk/>
          <pc:sldMk cId="2704517730" sldId="2147475489"/>
        </pc:sldMkLst>
      </pc:sldChg>
      <pc:sldChg chg="del">
        <pc:chgData name="Andrew Bradbury" userId="47bffae7-04dc-4be3-b520-315f49bf6620" providerId="ADAL" clId="{35A9808A-4462-4999-B317-2E28183C1A4F}" dt="2025-07-22T14:17:33.365" v="69" actId="47"/>
        <pc:sldMkLst>
          <pc:docMk/>
          <pc:sldMk cId="2960338277" sldId="2147475490"/>
        </pc:sldMkLst>
      </pc:sldChg>
      <pc:sldChg chg="del">
        <pc:chgData name="Andrew Bradbury" userId="47bffae7-04dc-4be3-b520-315f49bf6620" providerId="ADAL" clId="{35A9808A-4462-4999-B317-2E28183C1A4F}" dt="2025-07-22T14:17:33.365" v="69" actId="47"/>
        <pc:sldMkLst>
          <pc:docMk/>
          <pc:sldMk cId="2477779426" sldId="2147475491"/>
        </pc:sldMkLst>
      </pc:sldChg>
      <pc:sldChg chg="ord">
        <pc:chgData name="Andrew Bradbury" userId="47bffae7-04dc-4be3-b520-315f49bf6620" providerId="ADAL" clId="{35A9808A-4462-4999-B317-2E28183C1A4F}" dt="2025-07-22T14:18:37.905" v="73"/>
        <pc:sldMkLst>
          <pc:docMk/>
          <pc:sldMk cId="2260576814" sldId="2147475494"/>
        </pc:sldMkLst>
      </pc:sldChg>
      <pc:sldChg chg="del">
        <pc:chgData name="Andrew Bradbury" userId="47bffae7-04dc-4be3-b520-315f49bf6620" providerId="ADAL" clId="{35A9808A-4462-4999-B317-2E28183C1A4F}" dt="2025-07-22T14:18:42.881" v="74" actId="2696"/>
        <pc:sldMkLst>
          <pc:docMk/>
          <pc:sldMk cId="603802822" sldId="2147475496"/>
        </pc:sldMkLst>
      </pc:sldChg>
      <pc:sldChg chg="add">
        <pc:chgData name="Andrew Bradbury" userId="47bffae7-04dc-4be3-b520-315f49bf6620" providerId="ADAL" clId="{35A9808A-4462-4999-B317-2E28183C1A4F}" dt="2025-07-22T14:18:47.585" v="75"/>
        <pc:sldMkLst>
          <pc:docMk/>
          <pc:sldMk cId="2276796885" sldId="2147475496"/>
        </pc:sldMkLst>
      </pc:sldChg>
      <pc:sldChg chg="modSp mod">
        <pc:chgData name="Andrew Bradbury" userId="47bffae7-04dc-4be3-b520-315f49bf6620" providerId="ADAL" clId="{35A9808A-4462-4999-B317-2E28183C1A4F}" dt="2025-07-22T14:13:43.878" v="14" actId="13926"/>
        <pc:sldMkLst>
          <pc:docMk/>
          <pc:sldMk cId="349760438" sldId="2147475497"/>
        </pc:sldMkLst>
      </pc:sldChg>
      <pc:sldChg chg="add del">
        <pc:chgData name="Andrew Bradbury" userId="47bffae7-04dc-4be3-b520-315f49bf6620" providerId="ADAL" clId="{35A9808A-4462-4999-B317-2E28183C1A4F}" dt="2025-07-22T14:13:36.479" v="12" actId="2890"/>
        <pc:sldMkLst>
          <pc:docMk/>
          <pc:sldMk cId="1552201257" sldId="2147475498"/>
        </pc:sldMkLst>
      </pc:sldChg>
      <pc:sldChg chg="add">
        <pc:chgData name="Andrew Bradbury" userId="47bffae7-04dc-4be3-b520-315f49bf6620" providerId="ADAL" clId="{35A9808A-4462-4999-B317-2E28183C1A4F}" dt="2025-07-22T14:18:54.777" v="77"/>
        <pc:sldMkLst>
          <pc:docMk/>
          <pc:sldMk cId="2062250452" sldId="2147475498"/>
        </pc:sldMkLst>
      </pc:sldChg>
      <pc:sldChg chg="add del">
        <pc:chgData name="Andrew Bradbury" userId="47bffae7-04dc-4be3-b520-315f49bf6620" providerId="ADAL" clId="{35A9808A-4462-4999-B317-2E28183C1A4F}" dt="2025-07-22T14:18:51.756" v="76" actId="2696"/>
        <pc:sldMkLst>
          <pc:docMk/>
          <pc:sldMk cId="3450090426" sldId="2147475498"/>
        </pc:sldMkLst>
      </pc:sldChg>
      <pc:sldChg chg="modSp new mod">
        <pc:chgData name="Andrew Bradbury" userId="47bffae7-04dc-4be3-b520-315f49bf6620" providerId="ADAL" clId="{35A9808A-4462-4999-B317-2E28183C1A4F}" dt="2025-07-22T14:16:54.123" v="57" actId="13926"/>
        <pc:sldMkLst>
          <pc:docMk/>
          <pc:sldMk cId="1446013539" sldId="2147475499"/>
        </pc:sldMkLst>
      </pc:sldChg>
    </pc:docChg>
  </pc:docChgLst>
  <pc:docChgLst>
    <pc:chgData name="Andrew Bradbury" userId="47bffae7-04dc-4be3-b520-315f49bf6620" providerId="ADAL" clId="{C69B3271-6D45-4BBC-A3FB-356FA4F7349E}"/>
    <pc:docChg chg="undo custSel addSld delSld modSection">
      <pc:chgData name="Andrew Bradbury" userId="47bffae7-04dc-4be3-b520-315f49bf6620" providerId="ADAL" clId="{C69B3271-6D45-4BBC-A3FB-356FA4F7349E}" dt="2025-09-13T02:17:25.648" v="2" actId="47"/>
      <pc:docMkLst>
        <pc:docMk/>
      </pc:docMkLst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1240021558" sldId="8997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2677547168" sldId="9032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1753252059" sldId="9079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1399028280" sldId="9127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2420930620" sldId="9143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867998093" sldId="9152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2790017138" sldId="9169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3277060250" sldId="9218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3781611253" sldId="2147376617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2120595309" sldId="2147376626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2950259152" sldId="2147376628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2253809368" sldId="2147475276"/>
        </pc:sldMkLst>
      </pc:sldChg>
      <pc:sldChg chg="add del">
        <pc:chgData name="Andrew Bradbury" userId="47bffae7-04dc-4be3-b520-315f49bf6620" providerId="ADAL" clId="{C69B3271-6D45-4BBC-A3FB-356FA4F7349E}" dt="2025-09-13T02:17:25.648" v="2" actId="47"/>
        <pc:sldMkLst>
          <pc:docMk/>
          <pc:sldMk cId="2499297827" sldId="2147475354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2563885335" sldId="2147475361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3297667696" sldId="2147475371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4268404319" sldId="2147475377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2886730995" sldId="2147475382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3280385891" sldId="2147475384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544486869" sldId="2147475386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904834306" sldId="2147475392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2248894415" sldId="2147475409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1412161138" sldId="2147475410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3331495988" sldId="2147475417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3625447042" sldId="2147475427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4005525343" sldId="2147475430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1005298139" sldId="2147475431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3558087134" sldId="2147475432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341154414" sldId="2147475469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1395873274" sldId="2147475471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1088218460" sldId="2147475476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3734736162" sldId="2147475477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2698133976" sldId="2147475482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1549756081" sldId="2147475483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36201032" sldId="2147475484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3587643699" sldId="2147475487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80432416" sldId="2147475488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2704517730" sldId="2147475489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3004487032" sldId="2147475492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201803505" sldId="2147475493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2260576814" sldId="2147475494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2276796885" sldId="2147475496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2062250452" sldId="2147475498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1446013539" sldId="2147475499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2778677171" sldId="2147475501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4014889433" sldId="2147475502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2960338277" sldId="2147475503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3994296649" sldId="2147475506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710421847" sldId="2147475507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2076042565" sldId="2147475508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341080684" sldId="2147475509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3921442885" sldId="2147475510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3931116995" sldId="2147475511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4232629244" sldId="2147475512"/>
        </pc:sldMkLst>
      </pc:sldChg>
      <pc:sldChg chg="del">
        <pc:chgData name="Andrew Bradbury" userId="47bffae7-04dc-4be3-b520-315f49bf6620" providerId="ADAL" clId="{C69B3271-6D45-4BBC-A3FB-356FA4F7349E}" dt="2025-09-13T02:17:24.638" v="0" actId="47"/>
        <pc:sldMkLst>
          <pc:docMk/>
          <pc:sldMk cId="4001837203" sldId="2147475514"/>
        </pc:sldMkLst>
      </pc:sldChg>
    </pc:docChg>
  </pc:docChgLst>
  <pc:docChgLst>
    <pc:chgData name="Jason Simpson" userId="S::jason.simpson@orlamining.com::cf09d5a0-a376-4bbf-8971-903ef5694184" providerId="AD" clId="Web-{CD5635C6-DBAB-1295-EAB4-C2FE6B81327F}"/>
    <pc:docChg chg="modSld">
      <pc:chgData name="Jason Simpson" userId="S::jason.simpson@orlamining.com::cf09d5a0-a376-4bbf-8971-903ef5694184" providerId="AD" clId="Web-{CD5635C6-DBAB-1295-EAB4-C2FE6B81327F}" dt="2025-01-14T13:35:27.850" v="145" actId="20577"/>
      <pc:docMkLst>
        <pc:docMk/>
      </pc:docMkLst>
      <pc:sldChg chg="modSp">
        <pc:chgData name="Jason Simpson" userId="S::jason.simpson@orlamining.com::cf09d5a0-a376-4bbf-8971-903ef5694184" providerId="AD" clId="Web-{CD5635C6-DBAB-1295-EAB4-C2FE6B81327F}" dt="2025-01-14T13:32:23.720" v="110" actId="20577"/>
        <pc:sldMkLst>
          <pc:docMk/>
          <pc:sldMk cId="2908995872" sldId="9065"/>
        </pc:sldMkLst>
      </pc:sldChg>
      <pc:sldChg chg="modSp">
        <pc:chgData name="Jason Simpson" userId="S::jason.simpson@orlamining.com::cf09d5a0-a376-4bbf-8971-903ef5694184" providerId="AD" clId="Web-{CD5635C6-DBAB-1295-EAB4-C2FE6B81327F}" dt="2025-01-14T13:29:20.388" v="96" actId="20577"/>
        <pc:sldMkLst>
          <pc:docMk/>
          <pc:sldMk cId="1399028280" sldId="9127"/>
        </pc:sldMkLst>
      </pc:sldChg>
      <pc:sldChg chg="modSp">
        <pc:chgData name="Jason Simpson" userId="S::jason.simpson@orlamining.com::cf09d5a0-a376-4bbf-8971-903ef5694184" providerId="AD" clId="Web-{CD5635C6-DBAB-1295-EAB4-C2FE6B81327F}" dt="2025-01-14T13:15:34.848" v="25" actId="20577"/>
        <pc:sldMkLst>
          <pc:docMk/>
          <pc:sldMk cId="2420930620" sldId="9143"/>
        </pc:sldMkLst>
      </pc:sldChg>
      <pc:sldChg chg="modSp">
        <pc:chgData name="Jason Simpson" userId="S::jason.simpson@orlamining.com::cf09d5a0-a376-4bbf-8971-903ef5694184" providerId="AD" clId="Web-{CD5635C6-DBAB-1295-EAB4-C2FE6B81327F}" dt="2025-01-14T13:31:06.297" v="106" actId="14100"/>
        <pc:sldMkLst>
          <pc:docMk/>
          <pc:sldMk cId="3735967853" sldId="9165"/>
        </pc:sldMkLst>
      </pc:sldChg>
      <pc:sldChg chg="modSp">
        <pc:chgData name="Jason Simpson" userId="S::jason.simpson@orlamining.com::cf09d5a0-a376-4bbf-8971-903ef5694184" providerId="AD" clId="Web-{CD5635C6-DBAB-1295-EAB4-C2FE6B81327F}" dt="2025-01-14T13:32:50.533" v="121" actId="20577"/>
        <pc:sldMkLst>
          <pc:docMk/>
          <pc:sldMk cId="3755475162" sldId="2147376597"/>
        </pc:sldMkLst>
      </pc:sldChg>
      <pc:sldChg chg="modSp">
        <pc:chgData name="Jason Simpson" userId="S::jason.simpson@orlamining.com::cf09d5a0-a376-4bbf-8971-903ef5694184" providerId="AD" clId="Web-{CD5635C6-DBAB-1295-EAB4-C2FE6B81327F}" dt="2025-01-14T13:16:22.661" v="27" actId="20577"/>
        <pc:sldMkLst>
          <pc:docMk/>
          <pc:sldMk cId="2253809368" sldId="2147475276"/>
        </pc:sldMkLst>
      </pc:sldChg>
      <pc:sldChg chg="modSp">
        <pc:chgData name="Jason Simpson" userId="S::jason.simpson@orlamining.com::cf09d5a0-a376-4bbf-8971-903ef5694184" providerId="AD" clId="Web-{CD5635C6-DBAB-1295-EAB4-C2FE6B81327F}" dt="2025-01-14T13:35:27.850" v="145" actId="20577"/>
        <pc:sldMkLst>
          <pc:docMk/>
          <pc:sldMk cId="3297667696" sldId="2147475371"/>
        </pc:sldMkLst>
      </pc:sldChg>
      <pc:sldChg chg="modSp">
        <pc:chgData name="Jason Simpson" userId="S::jason.simpson@orlamining.com::cf09d5a0-a376-4bbf-8971-903ef5694184" providerId="AD" clId="Web-{CD5635C6-DBAB-1295-EAB4-C2FE6B81327F}" dt="2025-01-14T13:20:36.495" v="54" actId="20577"/>
        <pc:sldMkLst>
          <pc:docMk/>
          <pc:sldMk cId="544486869" sldId="2147475386"/>
        </pc:sldMkLst>
      </pc:sldChg>
      <pc:sldChg chg="modSp">
        <pc:chgData name="Jason Simpson" userId="S::jason.simpson@orlamining.com::cf09d5a0-a376-4bbf-8971-903ef5694184" providerId="AD" clId="Web-{CD5635C6-DBAB-1295-EAB4-C2FE6B81327F}" dt="2025-01-14T13:17:43.491" v="38" actId="20577"/>
        <pc:sldMkLst>
          <pc:docMk/>
          <pc:sldMk cId="904834306" sldId="2147475392"/>
        </pc:sldMkLst>
      </pc:sldChg>
      <pc:sldChg chg="modSp">
        <pc:chgData name="Jason Simpson" userId="S::jason.simpson@orlamining.com::cf09d5a0-a376-4bbf-8971-903ef5694184" providerId="AD" clId="Web-{CD5635C6-DBAB-1295-EAB4-C2FE6B81327F}" dt="2025-01-14T13:17:59.757" v="39" actId="20577"/>
        <pc:sldMkLst>
          <pc:docMk/>
          <pc:sldMk cId="1357442400" sldId="2147475403"/>
        </pc:sldMkLst>
      </pc:sldChg>
      <pc:sldChg chg="modSp">
        <pc:chgData name="Jason Simpson" userId="S::jason.simpson@orlamining.com::cf09d5a0-a376-4bbf-8971-903ef5694184" providerId="AD" clId="Web-{CD5635C6-DBAB-1295-EAB4-C2FE6B81327F}" dt="2025-01-14T13:18:43.962" v="52" actId="20577"/>
        <pc:sldMkLst>
          <pc:docMk/>
          <pc:sldMk cId="0" sldId="2147475404"/>
        </pc:sldMkLst>
      </pc:sldChg>
      <pc:sldChg chg="modSp modCm">
        <pc:chgData name="Jason Simpson" userId="S::jason.simpson@orlamining.com::cf09d5a0-a376-4bbf-8971-903ef5694184" providerId="AD" clId="Web-{CD5635C6-DBAB-1295-EAB4-C2FE6B81327F}" dt="2025-01-14T13:28:30.324" v="93" actId="20577"/>
        <pc:sldMkLst>
          <pc:docMk/>
          <pc:sldMk cId="2248894415" sldId="214747540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son Simpson" userId="S::jason.simpson@orlamining.com::cf09d5a0-a376-4bbf-8971-903ef5694184" providerId="AD" clId="Web-{CD5635C6-DBAB-1295-EAB4-C2FE6B81327F}" dt="2025-01-14T13:27:30.995" v="87" actId="20577"/>
              <pc2:cmMkLst xmlns:pc2="http://schemas.microsoft.com/office/powerpoint/2019/9/main/command">
                <pc:docMk/>
                <pc:sldMk cId="2248894415" sldId="2147475409"/>
                <pc2:cmMk id="{F21BFB29-293D-47BB-9DC6-02746D21719C}"/>
              </pc2:cmMkLst>
            </pc226:cmChg>
          </p:ext>
        </pc:extLst>
      </pc:sldChg>
    </pc:docChg>
  </pc:docChgLst>
  <pc:docChgLst>
    <pc:chgData name="Andrew Bradbury" userId="47bffae7-04dc-4be3-b520-315f49bf6620" providerId="ADAL" clId="{74F80CB0-AC8E-4F4E-B08B-2112D40F2094}"/>
    <pc:docChg chg="undo custSel addSld modSld sldOrd">
      <pc:chgData name="Andrew Bradbury" userId="47bffae7-04dc-4be3-b520-315f49bf6620" providerId="ADAL" clId="{74F80CB0-AC8E-4F4E-B08B-2112D40F2094}" dt="2025-01-13T16:30:33.386" v="190" actId="1076"/>
      <pc:docMkLst>
        <pc:docMk/>
      </pc:docMkLst>
      <pc:sldChg chg="add">
        <pc:chgData name="Andrew Bradbury" userId="47bffae7-04dc-4be3-b520-315f49bf6620" providerId="ADAL" clId="{74F80CB0-AC8E-4F4E-B08B-2112D40F2094}" dt="2025-01-09T14:58:41.405" v="30"/>
        <pc:sldMkLst>
          <pc:docMk/>
          <pc:sldMk cId="3735967853" sldId="9165"/>
        </pc:sldMkLst>
      </pc:sldChg>
      <pc:sldChg chg="add">
        <pc:chgData name="Andrew Bradbury" userId="47bffae7-04dc-4be3-b520-315f49bf6620" providerId="ADAL" clId="{74F80CB0-AC8E-4F4E-B08B-2112D40F2094}" dt="2025-01-09T14:58:41.405" v="30"/>
        <pc:sldMkLst>
          <pc:docMk/>
          <pc:sldMk cId="599834183" sldId="2147376594"/>
        </pc:sldMkLst>
      </pc:sldChg>
      <pc:sldChg chg="add">
        <pc:chgData name="Andrew Bradbury" userId="47bffae7-04dc-4be3-b520-315f49bf6620" providerId="ADAL" clId="{74F80CB0-AC8E-4F4E-B08B-2112D40F2094}" dt="2025-01-09T14:58:41.405" v="30"/>
        <pc:sldMkLst>
          <pc:docMk/>
          <pc:sldMk cId="2184808569" sldId="2147376607"/>
        </pc:sldMkLst>
      </pc:sldChg>
      <pc:sldChg chg="modSp add mod">
        <pc:chgData name="Andrew Bradbury" userId="47bffae7-04dc-4be3-b520-315f49bf6620" providerId="ADAL" clId="{74F80CB0-AC8E-4F4E-B08B-2112D40F2094}" dt="2025-01-09T14:55:15.837" v="22" actId="20577"/>
        <pc:sldMkLst>
          <pc:docMk/>
          <pc:sldMk cId="3400249524" sldId="2147381246"/>
        </pc:sldMkLst>
      </pc:sldChg>
      <pc:sldChg chg="modSp add mod">
        <pc:chgData name="Andrew Bradbury" userId="47bffae7-04dc-4be3-b520-315f49bf6620" providerId="ADAL" clId="{74F80CB0-AC8E-4F4E-B08B-2112D40F2094}" dt="2025-01-09T14:55:22.653" v="28" actId="20577"/>
        <pc:sldMkLst>
          <pc:docMk/>
          <pc:sldMk cId="1030107148" sldId="2147381247"/>
        </pc:sldMkLst>
      </pc:sldChg>
      <pc:sldChg chg="modSp mod">
        <pc:chgData name="Andrew Bradbury" userId="47bffae7-04dc-4be3-b520-315f49bf6620" providerId="ADAL" clId="{74F80CB0-AC8E-4F4E-B08B-2112D40F2094}" dt="2025-01-13T16:30:33.386" v="190" actId="1076"/>
        <pc:sldMkLst>
          <pc:docMk/>
          <pc:sldMk cId="2499297827" sldId="2147475354"/>
        </pc:sldMkLst>
      </pc:sldChg>
      <pc:sldChg chg="ord">
        <pc:chgData name="Andrew Bradbury" userId="47bffae7-04dc-4be3-b520-315f49bf6620" providerId="ADAL" clId="{74F80CB0-AC8E-4F4E-B08B-2112D40F2094}" dt="2025-01-09T14:59:19.834" v="32"/>
        <pc:sldMkLst>
          <pc:docMk/>
          <pc:sldMk cId="3280385891" sldId="2147475384"/>
        </pc:sldMkLst>
      </pc:sldChg>
      <pc:sldChg chg="modSp mod">
        <pc:chgData name="Andrew Bradbury" userId="47bffae7-04dc-4be3-b520-315f49bf6620" providerId="ADAL" clId="{74F80CB0-AC8E-4F4E-B08B-2112D40F2094}" dt="2025-01-09T14:56:37.114" v="29" actId="20577"/>
        <pc:sldMkLst>
          <pc:docMk/>
          <pc:sldMk cId="1572479596" sldId="2147475405"/>
        </pc:sldMkLst>
      </pc:sldChg>
      <pc:sldChg chg="modSp mod">
        <pc:chgData name="Andrew Bradbury" userId="47bffae7-04dc-4be3-b520-315f49bf6620" providerId="ADAL" clId="{74F80CB0-AC8E-4F4E-B08B-2112D40F2094}" dt="2025-01-09T20:25:10.283" v="164" actId="20577"/>
        <pc:sldMkLst>
          <pc:docMk/>
          <pc:sldMk cId="1412161138" sldId="2147475410"/>
        </pc:sldMkLst>
      </pc:sldChg>
    </pc:docChg>
  </pc:docChgLst>
  <pc:docChgLst>
    <pc:chgData name="Andrew Bradbury" userId="47bffae7-04dc-4be3-b520-315f49bf6620" providerId="ADAL" clId="{D65A1C7F-8F62-4635-90C4-EB67E6EC1972}"/>
    <pc:docChg chg="undo custSel addSld delSld modSld modSection">
      <pc:chgData name="Andrew Bradbury" userId="47bffae7-04dc-4be3-b520-315f49bf6620" providerId="ADAL" clId="{D65A1C7F-8F62-4635-90C4-EB67E6EC1972}" dt="2025-01-21T12:29:12.865" v="749" actId="20577"/>
      <pc:docMkLst>
        <pc:docMk/>
      </pc:docMkLst>
      <pc:sldChg chg="modSp add mod modShow">
        <pc:chgData name="Andrew Bradbury" userId="47bffae7-04dc-4be3-b520-315f49bf6620" providerId="ADAL" clId="{D65A1C7F-8F62-4635-90C4-EB67E6EC1972}" dt="2025-01-21T12:19:03.368" v="658" actId="729"/>
        <pc:sldMkLst>
          <pc:docMk/>
          <pc:sldMk cId="867998093" sldId="9152"/>
        </pc:sldMkLst>
      </pc:sldChg>
      <pc:sldChg chg="modSp add mod">
        <pc:chgData name="Andrew Bradbury" userId="47bffae7-04dc-4be3-b520-315f49bf6620" providerId="ADAL" clId="{D65A1C7F-8F62-4635-90C4-EB67E6EC1972}" dt="2025-01-21T12:26:11.300" v="742" actId="20577"/>
        <pc:sldMkLst>
          <pc:docMk/>
          <pc:sldMk cId="2044802001" sldId="9158"/>
        </pc:sldMkLst>
      </pc:sldChg>
      <pc:sldChg chg="modSp add mod">
        <pc:chgData name="Andrew Bradbury" userId="47bffae7-04dc-4be3-b520-315f49bf6620" providerId="ADAL" clId="{D65A1C7F-8F62-4635-90C4-EB67E6EC1972}" dt="2025-01-20T22:36:41.241" v="635" actId="13926"/>
        <pc:sldMkLst>
          <pc:docMk/>
          <pc:sldMk cId="2063103131" sldId="9203"/>
        </pc:sldMkLst>
      </pc:sldChg>
      <pc:sldChg chg="modSp add mod">
        <pc:chgData name="Andrew Bradbury" userId="47bffae7-04dc-4be3-b520-315f49bf6620" providerId="ADAL" clId="{D65A1C7F-8F62-4635-90C4-EB67E6EC1972}" dt="2025-01-21T12:21:56.544" v="712" actId="20577"/>
        <pc:sldMkLst>
          <pc:docMk/>
          <pc:sldMk cId="837867361" sldId="9205"/>
        </pc:sldMkLst>
      </pc:sldChg>
      <pc:sldChg chg="modSp mod">
        <pc:chgData name="Andrew Bradbury" userId="47bffae7-04dc-4be3-b520-315f49bf6620" providerId="ADAL" clId="{D65A1C7F-8F62-4635-90C4-EB67E6EC1972}" dt="2025-01-21T12:21:34.294" v="700" actId="20577"/>
        <pc:sldMkLst>
          <pc:docMk/>
          <pc:sldMk cId="2563885335" sldId="2147475361"/>
        </pc:sldMkLst>
      </pc:sldChg>
      <pc:sldChg chg="del">
        <pc:chgData name="Andrew Bradbury" userId="47bffae7-04dc-4be3-b520-315f49bf6620" providerId="ADAL" clId="{D65A1C7F-8F62-4635-90C4-EB67E6EC1972}" dt="2025-01-20T17:33:47.292" v="286" actId="47"/>
        <pc:sldMkLst>
          <pc:docMk/>
          <pc:sldMk cId="502678423" sldId="2147475412"/>
        </pc:sldMkLst>
      </pc:sldChg>
    </pc:docChg>
  </pc:docChgLst>
  <pc:docChgLst>
    <pc:chgData name="Lara Cornel" userId="c0a91249-7fb7-47f8-91bc-e9fea45cef70" providerId="ADAL" clId="{CAC19AD3-FAC7-4C4A-ADDB-03FB3C14F551}"/>
    <pc:docChg chg="undo custSel addSld delSld modSld modSection">
      <pc:chgData name="Lara Cornel" userId="c0a91249-7fb7-47f8-91bc-e9fea45cef70" providerId="ADAL" clId="{CAC19AD3-FAC7-4C4A-ADDB-03FB3C14F551}" dt="2025-08-27T10:49:47.083" v="756" actId="20577"/>
      <pc:docMkLst>
        <pc:docMk/>
      </pc:docMkLst>
      <pc:sldChg chg="modSp mod">
        <pc:chgData name="Lara Cornel" userId="c0a91249-7fb7-47f8-91bc-e9fea45cef70" providerId="ADAL" clId="{CAC19AD3-FAC7-4C4A-ADDB-03FB3C14F551}" dt="2025-08-12T19:22:32.910" v="533" actId="13926"/>
        <pc:sldMkLst>
          <pc:docMk/>
          <pc:sldMk cId="2677547168" sldId="9032"/>
        </pc:sldMkLst>
      </pc:sldChg>
      <pc:sldChg chg="modSp del mod">
        <pc:chgData name="Lara Cornel" userId="c0a91249-7fb7-47f8-91bc-e9fea45cef70" providerId="ADAL" clId="{CAC19AD3-FAC7-4C4A-ADDB-03FB3C14F551}" dt="2025-08-13T14:44:33.817" v="643" actId="47"/>
        <pc:sldMkLst>
          <pc:docMk/>
          <pc:sldMk cId="2908995872" sldId="9065"/>
        </pc:sldMkLst>
      </pc:sldChg>
      <pc:sldChg chg="modSp mod">
        <pc:chgData name="Lara Cornel" userId="c0a91249-7fb7-47f8-91bc-e9fea45cef70" providerId="ADAL" clId="{CAC19AD3-FAC7-4C4A-ADDB-03FB3C14F551}" dt="2025-08-07T10:09:19.517" v="226" actId="13926"/>
        <pc:sldMkLst>
          <pc:docMk/>
          <pc:sldMk cId="867998093" sldId="9152"/>
        </pc:sldMkLst>
      </pc:sldChg>
      <pc:sldChg chg="modSp mod">
        <pc:chgData name="Lara Cornel" userId="c0a91249-7fb7-47f8-91bc-e9fea45cef70" providerId="ADAL" clId="{CAC19AD3-FAC7-4C4A-ADDB-03FB3C14F551}" dt="2025-08-12T19:22:38.434" v="535" actId="13926"/>
        <pc:sldMkLst>
          <pc:docMk/>
          <pc:sldMk cId="2790017138" sldId="9169"/>
        </pc:sldMkLst>
      </pc:sldChg>
      <pc:sldChg chg="modSp del mod">
        <pc:chgData name="Lara Cornel" userId="c0a91249-7fb7-47f8-91bc-e9fea45cef70" providerId="ADAL" clId="{CAC19AD3-FAC7-4C4A-ADDB-03FB3C14F551}" dt="2025-08-12T19:24:13.170" v="547" actId="47"/>
        <pc:sldMkLst>
          <pc:docMk/>
          <pc:sldMk cId="1936519932" sldId="9196"/>
        </pc:sldMkLst>
      </pc:sldChg>
      <pc:sldChg chg="modSp mod">
        <pc:chgData name="Lara Cornel" userId="c0a91249-7fb7-47f8-91bc-e9fea45cef70" providerId="ADAL" clId="{CAC19AD3-FAC7-4C4A-ADDB-03FB3C14F551}" dt="2025-08-12T19:22:25.163" v="530" actId="13926"/>
        <pc:sldMkLst>
          <pc:docMk/>
          <pc:sldMk cId="3277060250" sldId="9218"/>
        </pc:sldMkLst>
      </pc:sldChg>
      <pc:sldChg chg="modSp mod">
        <pc:chgData name="Lara Cornel" userId="c0a91249-7fb7-47f8-91bc-e9fea45cef70" providerId="ADAL" clId="{CAC19AD3-FAC7-4C4A-ADDB-03FB3C14F551}" dt="2025-08-12T19:22:40.790" v="536" actId="13926"/>
        <pc:sldMkLst>
          <pc:docMk/>
          <pc:sldMk cId="3781611253" sldId="2147376617"/>
        </pc:sldMkLst>
      </pc:sldChg>
      <pc:sldChg chg="modSp mod">
        <pc:chgData name="Lara Cornel" userId="c0a91249-7fb7-47f8-91bc-e9fea45cef70" providerId="ADAL" clId="{CAC19AD3-FAC7-4C4A-ADDB-03FB3C14F551}" dt="2025-08-19T09:43:58.484" v="663" actId="20577"/>
        <pc:sldMkLst>
          <pc:docMk/>
          <pc:sldMk cId="2120595309" sldId="2147376626"/>
        </pc:sldMkLst>
      </pc:sldChg>
      <pc:sldChg chg="modSp mod">
        <pc:chgData name="Lara Cornel" userId="c0a91249-7fb7-47f8-91bc-e9fea45cef70" providerId="ADAL" clId="{CAC19AD3-FAC7-4C4A-ADDB-03FB3C14F551}" dt="2025-08-12T19:22:35.355" v="534" actId="13926"/>
        <pc:sldMkLst>
          <pc:docMk/>
          <pc:sldMk cId="2950259152" sldId="2147376628"/>
        </pc:sldMkLst>
      </pc:sldChg>
      <pc:sldChg chg="modSp del mod">
        <pc:chgData name="Lara Cornel" userId="c0a91249-7fb7-47f8-91bc-e9fea45cef70" providerId="ADAL" clId="{CAC19AD3-FAC7-4C4A-ADDB-03FB3C14F551}" dt="2025-08-12T19:24:17.115" v="548" actId="47"/>
        <pc:sldMkLst>
          <pc:docMk/>
          <pc:sldMk cId="1528680615" sldId="2147376629"/>
        </pc:sldMkLst>
      </pc:sldChg>
      <pc:sldChg chg="modSp mod">
        <pc:chgData name="Lara Cornel" userId="c0a91249-7fb7-47f8-91bc-e9fea45cef70" providerId="ADAL" clId="{CAC19AD3-FAC7-4C4A-ADDB-03FB3C14F551}" dt="2025-08-07T09:54:33.991" v="21" actId="20577"/>
        <pc:sldMkLst>
          <pc:docMk/>
          <pc:sldMk cId="2499297827" sldId="2147475354"/>
        </pc:sldMkLst>
      </pc:sldChg>
      <pc:sldChg chg="modSp mod">
        <pc:chgData name="Lara Cornel" userId="c0a91249-7fb7-47f8-91bc-e9fea45cef70" providerId="ADAL" clId="{CAC19AD3-FAC7-4C4A-ADDB-03FB3C14F551}" dt="2025-08-07T15:07:50.749" v="506" actId="20577"/>
        <pc:sldMkLst>
          <pc:docMk/>
          <pc:sldMk cId="2563885335" sldId="2147475361"/>
        </pc:sldMkLst>
      </pc:sldChg>
      <pc:sldChg chg="modSp mod">
        <pc:chgData name="Lara Cornel" userId="c0a91249-7fb7-47f8-91bc-e9fea45cef70" providerId="ADAL" clId="{CAC19AD3-FAC7-4C4A-ADDB-03FB3C14F551}" dt="2025-08-07T10:09:46.459" v="231" actId="13926"/>
        <pc:sldMkLst>
          <pc:docMk/>
          <pc:sldMk cId="3280385891" sldId="2147475384"/>
        </pc:sldMkLst>
      </pc:sldChg>
      <pc:sldChg chg="modSp mod">
        <pc:chgData name="Lara Cornel" userId="c0a91249-7fb7-47f8-91bc-e9fea45cef70" providerId="ADAL" clId="{CAC19AD3-FAC7-4C4A-ADDB-03FB3C14F551}" dt="2025-08-12T19:23:04.678" v="539" actId="13926"/>
        <pc:sldMkLst>
          <pc:docMk/>
          <pc:sldMk cId="544486869" sldId="2147475386"/>
        </pc:sldMkLst>
      </pc:sldChg>
      <pc:sldChg chg="modSp mod">
        <pc:chgData name="Lara Cornel" userId="c0a91249-7fb7-47f8-91bc-e9fea45cef70" providerId="ADAL" clId="{CAC19AD3-FAC7-4C4A-ADDB-03FB3C14F551}" dt="2025-08-12T19:23:01.421" v="538" actId="13926"/>
        <pc:sldMkLst>
          <pc:docMk/>
          <pc:sldMk cId="904834306" sldId="2147475392"/>
        </pc:sldMkLst>
      </pc:sldChg>
      <pc:sldChg chg="modSp mod">
        <pc:chgData name="Lara Cornel" userId="c0a91249-7fb7-47f8-91bc-e9fea45cef70" providerId="ADAL" clId="{CAC19AD3-FAC7-4C4A-ADDB-03FB3C14F551}" dt="2025-08-12T19:23:13.299" v="543" actId="13926"/>
        <pc:sldMkLst>
          <pc:docMk/>
          <pc:sldMk cId="2248894415" sldId="2147475409"/>
        </pc:sldMkLst>
      </pc:sldChg>
      <pc:sldChg chg="modSp mod">
        <pc:chgData name="Lara Cornel" userId="c0a91249-7fb7-47f8-91bc-e9fea45cef70" providerId="ADAL" clId="{CAC19AD3-FAC7-4C4A-ADDB-03FB3C14F551}" dt="2025-08-12T19:23:08.256" v="540" actId="13926"/>
        <pc:sldMkLst>
          <pc:docMk/>
          <pc:sldMk cId="1412161138" sldId="2147475410"/>
        </pc:sldMkLst>
      </pc:sldChg>
      <pc:sldChg chg="modSp mod">
        <pc:chgData name="Lara Cornel" userId="c0a91249-7fb7-47f8-91bc-e9fea45cef70" providerId="ADAL" clId="{CAC19AD3-FAC7-4C4A-ADDB-03FB3C14F551}" dt="2025-08-27T10:49:47.083" v="756" actId="20577"/>
        <pc:sldMkLst>
          <pc:docMk/>
          <pc:sldMk cId="4177684478" sldId="2147475426"/>
        </pc:sldMkLst>
      </pc:sldChg>
      <pc:sldChg chg="modSp mod">
        <pc:chgData name="Lara Cornel" userId="c0a91249-7fb7-47f8-91bc-e9fea45cef70" providerId="ADAL" clId="{CAC19AD3-FAC7-4C4A-ADDB-03FB3C14F551}" dt="2025-08-07T10:18:56.104" v="275" actId="20577"/>
        <pc:sldMkLst>
          <pc:docMk/>
          <pc:sldMk cId="3625447042" sldId="2147475427"/>
        </pc:sldMkLst>
      </pc:sldChg>
      <pc:sldChg chg="del">
        <pc:chgData name="Lara Cornel" userId="c0a91249-7fb7-47f8-91bc-e9fea45cef70" providerId="ADAL" clId="{CAC19AD3-FAC7-4C4A-ADDB-03FB3C14F551}" dt="2025-08-07T10:19:27.427" v="289" actId="47"/>
        <pc:sldMkLst>
          <pc:docMk/>
          <pc:sldMk cId="3774031971" sldId="2147475429"/>
        </pc:sldMkLst>
      </pc:sldChg>
      <pc:sldChg chg="modSp mod">
        <pc:chgData name="Lara Cornel" userId="c0a91249-7fb7-47f8-91bc-e9fea45cef70" providerId="ADAL" clId="{CAC19AD3-FAC7-4C4A-ADDB-03FB3C14F551}" dt="2025-08-07T10:09:27.458" v="227" actId="13926"/>
        <pc:sldMkLst>
          <pc:docMk/>
          <pc:sldMk cId="4005525343" sldId="2147475430"/>
        </pc:sldMkLst>
      </pc:sldChg>
      <pc:sldChg chg="modSp mod">
        <pc:chgData name="Lara Cornel" userId="c0a91249-7fb7-47f8-91bc-e9fea45cef70" providerId="ADAL" clId="{CAC19AD3-FAC7-4C4A-ADDB-03FB3C14F551}" dt="2025-08-07T10:09:30.255" v="228" actId="13926"/>
        <pc:sldMkLst>
          <pc:docMk/>
          <pc:sldMk cId="1005298139" sldId="2147475431"/>
        </pc:sldMkLst>
      </pc:sldChg>
      <pc:sldChg chg="modSp mod">
        <pc:chgData name="Lara Cornel" userId="c0a91249-7fb7-47f8-91bc-e9fea45cef70" providerId="ADAL" clId="{CAC19AD3-FAC7-4C4A-ADDB-03FB3C14F551}" dt="2025-08-07T10:09:36.994" v="230" actId="13926"/>
        <pc:sldMkLst>
          <pc:docMk/>
          <pc:sldMk cId="3558087134" sldId="2147475432"/>
        </pc:sldMkLst>
      </pc:sldChg>
      <pc:sldChg chg="modSp mod">
        <pc:chgData name="Lara Cornel" userId="c0a91249-7fb7-47f8-91bc-e9fea45cef70" providerId="ADAL" clId="{CAC19AD3-FAC7-4C4A-ADDB-03FB3C14F551}" dt="2025-08-07T10:09:09.064" v="223" actId="13926"/>
        <pc:sldMkLst>
          <pc:docMk/>
          <pc:sldMk cId="341154414" sldId="2147475469"/>
        </pc:sldMkLst>
      </pc:sldChg>
      <pc:sldChg chg="modSp mod">
        <pc:chgData name="Lara Cornel" userId="c0a91249-7fb7-47f8-91bc-e9fea45cef70" providerId="ADAL" clId="{CAC19AD3-FAC7-4C4A-ADDB-03FB3C14F551}" dt="2025-08-07T10:09:14.750" v="225" actId="13926"/>
        <pc:sldMkLst>
          <pc:docMk/>
          <pc:sldMk cId="1395873274" sldId="2147475471"/>
        </pc:sldMkLst>
      </pc:sldChg>
      <pc:sldChg chg="add">
        <pc:chgData name="Lara Cornel" userId="c0a91249-7fb7-47f8-91bc-e9fea45cef70" providerId="ADAL" clId="{CAC19AD3-FAC7-4C4A-ADDB-03FB3C14F551}" dt="2025-08-12T19:24:07.016" v="546"/>
        <pc:sldMkLst>
          <pc:docMk/>
          <pc:sldMk cId="1088218460" sldId="2147475476"/>
        </pc:sldMkLst>
      </pc:sldChg>
      <pc:sldChg chg="modSp mod">
        <pc:chgData name="Lara Cornel" userId="c0a91249-7fb7-47f8-91bc-e9fea45cef70" providerId="ADAL" clId="{CAC19AD3-FAC7-4C4A-ADDB-03FB3C14F551}" dt="2025-08-12T19:23:19.652" v="545" actId="13926"/>
        <pc:sldMkLst>
          <pc:docMk/>
          <pc:sldMk cId="3734736162" sldId="2147475477"/>
        </pc:sldMkLst>
      </pc:sldChg>
      <pc:sldChg chg="modSp mod">
        <pc:chgData name="Lara Cornel" userId="c0a91249-7fb7-47f8-91bc-e9fea45cef70" providerId="ADAL" clId="{CAC19AD3-FAC7-4C4A-ADDB-03FB3C14F551}" dt="2025-08-12T19:23:16.580" v="544" actId="13926"/>
        <pc:sldMkLst>
          <pc:docMk/>
          <pc:sldMk cId="2698133976" sldId="2147475482"/>
        </pc:sldMkLst>
      </pc:sldChg>
      <pc:sldChg chg="modSp mod">
        <pc:chgData name="Lara Cornel" userId="c0a91249-7fb7-47f8-91bc-e9fea45cef70" providerId="ADAL" clId="{CAC19AD3-FAC7-4C4A-ADDB-03FB3C14F551}" dt="2025-08-07T15:11:34.676" v="527" actId="13926"/>
        <pc:sldMkLst>
          <pc:docMk/>
          <pc:sldMk cId="1549756081" sldId="2147475483"/>
        </pc:sldMkLst>
      </pc:sldChg>
      <pc:sldChg chg="modSp mod">
        <pc:chgData name="Lara Cornel" userId="c0a91249-7fb7-47f8-91bc-e9fea45cef70" providerId="ADAL" clId="{CAC19AD3-FAC7-4C4A-ADDB-03FB3C14F551}" dt="2025-08-12T19:24:21.387" v="549" actId="13926"/>
        <pc:sldMkLst>
          <pc:docMk/>
          <pc:sldMk cId="36201032" sldId="2147475484"/>
        </pc:sldMkLst>
      </pc:sldChg>
      <pc:sldChg chg="modSp mod">
        <pc:chgData name="Lara Cornel" userId="c0a91249-7fb7-47f8-91bc-e9fea45cef70" providerId="ADAL" clId="{CAC19AD3-FAC7-4C4A-ADDB-03FB3C14F551}" dt="2025-08-07T10:10:09.282" v="246" actId="20577"/>
        <pc:sldMkLst>
          <pc:docMk/>
          <pc:sldMk cId="3587643699" sldId="2147475487"/>
        </pc:sldMkLst>
      </pc:sldChg>
      <pc:sldChg chg="modSp mod">
        <pc:chgData name="Lara Cornel" userId="c0a91249-7fb7-47f8-91bc-e9fea45cef70" providerId="ADAL" clId="{CAC19AD3-FAC7-4C4A-ADDB-03FB3C14F551}" dt="2025-08-12T19:22:49.586" v="537" actId="13926"/>
        <pc:sldMkLst>
          <pc:docMk/>
          <pc:sldMk cId="80432416" sldId="2147475488"/>
        </pc:sldMkLst>
      </pc:sldChg>
      <pc:sldChg chg="add">
        <pc:chgData name="Lara Cornel" userId="c0a91249-7fb7-47f8-91bc-e9fea45cef70" providerId="ADAL" clId="{CAC19AD3-FAC7-4C4A-ADDB-03FB3C14F551}" dt="2025-08-12T19:24:07.016" v="546"/>
        <pc:sldMkLst>
          <pc:docMk/>
          <pc:sldMk cId="2704517730" sldId="2147475489"/>
        </pc:sldMkLst>
      </pc:sldChg>
      <pc:sldChg chg="modSp mod">
        <pc:chgData name="Lara Cornel" userId="c0a91249-7fb7-47f8-91bc-e9fea45cef70" providerId="ADAL" clId="{CAC19AD3-FAC7-4C4A-ADDB-03FB3C14F551}" dt="2025-08-07T10:09:01.371" v="221" actId="20577"/>
        <pc:sldMkLst>
          <pc:docMk/>
          <pc:sldMk cId="201803505" sldId="2147475493"/>
        </pc:sldMkLst>
      </pc:sldChg>
      <pc:sldChg chg="modSp mod">
        <pc:chgData name="Lara Cornel" userId="c0a91249-7fb7-47f8-91bc-e9fea45cef70" providerId="ADAL" clId="{CAC19AD3-FAC7-4C4A-ADDB-03FB3C14F551}" dt="2025-08-12T19:27:54.177" v="558" actId="207"/>
        <pc:sldMkLst>
          <pc:docMk/>
          <pc:sldMk cId="2260576814" sldId="2147475494"/>
        </pc:sldMkLst>
      </pc:sldChg>
      <pc:sldChg chg="modSp mod">
        <pc:chgData name="Lara Cornel" userId="c0a91249-7fb7-47f8-91bc-e9fea45cef70" providerId="ADAL" clId="{CAC19AD3-FAC7-4C4A-ADDB-03FB3C14F551}" dt="2025-08-12T19:22:15.998" v="528" actId="13926"/>
        <pc:sldMkLst>
          <pc:docMk/>
          <pc:sldMk cId="2276796885" sldId="2147475496"/>
        </pc:sldMkLst>
      </pc:sldChg>
      <pc:sldChg chg="modSp mod">
        <pc:chgData name="Lara Cornel" userId="c0a91249-7fb7-47f8-91bc-e9fea45cef70" providerId="ADAL" clId="{CAC19AD3-FAC7-4C4A-ADDB-03FB3C14F551}" dt="2025-08-12T19:22:19.402" v="529" actId="13926"/>
        <pc:sldMkLst>
          <pc:docMk/>
          <pc:sldMk cId="2062250452" sldId="2147475498"/>
        </pc:sldMkLst>
      </pc:sldChg>
      <pc:sldChg chg="modSp mod">
        <pc:chgData name="Lara Cornel" userId="c0a91249-7fb7-47f8-91bc-e9fea45cef70" providerId="ADAL" clId="{CAC19AD3-FAC7-4C4A-ADDB-03FB3C14F551}" dt="2025-08-07T10:09:33.568" v="229" actId="13926"/>
        <pc:sldMkLst>
          <pc:docMk/>
          <pc:sldMk cId="1446013539" sldId="2147475499"/>
        </pc:sldMkLst>
      </pc:sldChg>
      <pc:sldChg chg="modSp del mod">
        <pc:chgData name="Lara Cornel" userId="c0a91249-7fb7-47f8-91bc-e9fea45cef70" providerId="ADAL" clId="{CAC19AD3-FAC7-4C4A-ADDB-03FB3C14F551}" dt="2025-08-12T19:26:07.074" v="552" actId="47"/>
        <pc:sldMkLst>
          <pc:docMk/>
          <pc:sldMk cId="2679977411" sldId="2147475500"/>
        </pc:sldMkLst>
      </pc:sldChg>
      <pc:sldChg chg="modSp add mod">
        <pc:chgData name="Lara Cornel" userId="c0a91249-7fb7-47f8-91bc-e9fea45cef70" providerId="ADAL" clId="{CAC19AD3-FAC7-4C4A-ADDB-03FB3C14F551}" dt="2025-08-07T10:19:25.535" v="288" actId="20577"/>
        <pc:sldMkLst>
          <pc:docMk/>
          <pc:sldMk cId="2778677171" sldId="2147475501"/>
        </pc:sldMkLst>
      </pc:sldChg>
      <pc:sldChg chg="add">
        <pc:chgData name="Lara Cornel" userId="c0a91249-7fb7-47f8-91bc-e9fea45cef70" providerId="ADAL" clId="{CAC19AD3-FAC7-4C4A-ADDB-03FB3C14F551}" dt="2025-08-12T19:24:07.016" v="546"/>
        <pc:sldMkLst>
          <pc:docMk/>
          <pc:sldMk cId="4014889433" sldId="2147475502"/>
        </pc:sldMkLst>
      </pc:sldChg>
      <pc:sldChg chg="add">
        <pc:chgData name="Lara Cornel" userId="c0a91249-7fb7-47f8-91bc-e9fea45cef70" providerId="ADAL" clId="{CAC19AD3-FAC7-4C4A-ADDB-03FB3C14F551}" dt="2025-08-12T19:24:07.016" v="546"/>
        <pc:sldMkLst>
          <pc:docMk/>
          <pc:sldMk cId="2960338277" sldId="2147475503"/>
        </pc:sldMkLst>
      </pc:sldChg>
      <pc:sldChg chg="add del">
        <pc:chgData name="Lara Cornel" userId="c0a91249-7fb7-47f8-91bc-e9fea45cef70" providerId="ADAL" clId="{CAC19AD3-FAC7-4C4A-ADDB-03FB3C14F551}" dt="2025-08-12T19:28:09.837" v="559" actId="47"/>
        <pc:sldMkLst>
          <pc:docMk/>
          <pc:sldMk cId="65770518" sldId="2147475504"/>
        </pc:sldMkLst>
      </pc:sldChg>
      <pc:sldChg chg="add del">
        <pc:chgData name="Lara Cornel" userId="c0a91249-7fb7-47f8-91bc-e9fea45cef70" providerId="ADAL" clId="{CAC19AD3-FAC7-4C4A-ADDB-03FB3C14F551}" dt="2025-08-12T19:28:11.137" v="560" actId="47"/>
        <pc:sldMkLst>
          <pc:docMk/>
          <pc:sldMk cId="515869559" sldId="2147475505"/>
        </pc:sldMkLst>
      </pc:sldChg>
      <pc:sldChg chg="add">
        <pc:chgData name="Lara Cornel" userId="c0a91249-7fb7-47f8-91bc-e9fea45cef70" providerId="ADAL" clId="{CAC19AD3-FAC7-4C4A-ADDB-03FB3C14F551}" dt="2025-08-12T19:24:07.016" v="546"/>
        <pc:sldMkLst>
          <pc:docMk/>
          <pc:sldMk cId="3994296649" sldId="2147475506"/>
        </pc:sldMkLst>
      </pc:sldChg>
      <pc:sldChg chg="add">
        <pc:chgData name="Lara Cornel" userId="c0a91249-7fb7-47f8-91bc-e9fea45cef70" providerId="ADAL" clId="{CAC19AD3-FAC7-4C4A-ADDB-03FB3C14F551}" dt="2025-08-12T19:24:07.016" v="546"/>
        <pc:sldMkLst>
          <pc:docMk/>
          <pc:sldMk cId="710421847" sldId="2147475507"/>
        </pc:sldMkLst>
      </pc:sldChg>
      <pc:sldChg chg="add">
        <pc:chgData name="Lara Cornel" userId="c0a91249-7fb7-47f8-91bc-e9fea45cef70" providerId="ADAL" clId="{CAC19AD3-FAC7-4C4A-ADDB-03FB3C14F551}" dt="2025-08-12T19:24:07.016" v="546"/>
        <pc:sldMkLst>
          <pc:docMk/>
          <pc:sldMk cId="2076042565" sldId="2147475508"/>
        </pc:sldMkLst>
      </pc:sldChg>
      <pc:sldChg chg="add">
        <pc:chgData name="Lara Cornel" userId="c0a91249-7fb7-47f8-91bc-e9fea45cef70" providerId="ADAL" clId="{CAC19AD3-FAC7-4C4A-ADDB-03FB3C14F551}" dt="2025-08-12T19:25:56.338" v="551"/>
        <pc:sldMkLst>
          <pc:docMk/>
          <pc:sldMk cId="341080684" sldId="2147475509"/>
        </pc:sldMkLst>
      </pc:sldChg>
      <pc:sldChg chg="add del">
        <pc:chgData name="Lara Cornel" userId="c0a91249-7fb7-47f8-91bc-e9fea45cef70" providerId="ADAL" clId="{CAC19AD3-FAC7-4C4A-ADDB-03FB3C14F551}" dt="2025-08-12T19:27:48.907" v="557" actId="47"/>
        <pc:sldMkLst>
          <pc:docMk/>
          <pc:sldMk cId="2082737082" sldId="2147475510"/>
        </pc:sldMkLst>
      </pc:sldChg>
      <pc:sldChg chg="add">
        <pc:chgData name="Lara Cornel" userId="c0a91249-7fb7-47f8-91bc-e9fea45cef70" providerId="ADAL" clId="{CAC19AD3-FAC7-4C4A-ADDB-03FB3C14F551}" dt="2025-08-13T14:44:31.624" v="642"/>
        <pc:sldMkLst>
          <pc:docMk/>
          <pc:sldMk cId="3921442885" sldId="2147475510"/>
        </pc:sldMkLst>
      </pc:sldChg>
    </pc:docChg>
  </pc:docChgLst>
  <pc:docChgLst>
    <pc:chgData name="Lara Cornel" userId="c0a91249-7fb7-47f8-91bc-e9fea45cef70" providerId="ADAL" clId="{A5AD24E5-301F-40FF-B205-577141699CCD}"/>
    <pc:docChg chg="undo redo custSel addSld delSld modSld sldOrd modSection">
      <pc:chgData name="Lara Cornel" userId="c0a91249-7fb7-47f8-91bc-e9fea45cef70" providerId="ADAL" clId="{A5AD24E5-301F-40FF-B205-577141699CCD}" dt="2025-03-28T22:16:27.027" v="2842" actId="20577"/>
      <pc:docMkLst>
        <pc:docMk/>
      </pc:docMkLst>
      <pc:sldChg chg="del">
        <pc:chgData name="Lara Cornel" userId="c0a91249-7fb7-47f8-91bc-e9fea45cef70" providerId="ADAL" clId="{A5AD24E5-301F-40FF-B205-577141699CCD}" dt="2025-03-27T14:24:13.948" v="1972" actId="47"/>
        <pc:sldMkLst>
          <pc:docMk/>
          <pc:sldMk cId="3640360942" sldId="9007"/>
        </pc:sldMkLst>
      </pc:sldChg>
      <pc:sldChg chg="modSp mod">
        <pc:chgData name="Lara Cornel" userId="c0a91249-7fb7-47f8-91bc-e9fea45cef70" providerId="ADAL" clId="{A5AD24E5-301F-40FF-B205-577141699CCD}" dt="2025-03-27T18:35:54.091" v="2015" actId="20577"/>
        <pc:sldMkLst>
          <pc:docMk/>
          <pc:sldMk cId="2908995872" sldId="9065"/>
        </pc:sldMkLst>
      </pc:sldChg>
      <pc:sldChg chg="del">
        <pc:chgData name="Lara Cornel" userId="c0a91249-7fb7-47f8-91bc-e9fea45cef70" providerId="ADAL" clId="{A5AD24E5-301F-40FF-B205-577141699CCD}" dt="2025-03-27T14:24:26.798" v="1975" actId="47"/>
        <pc:sldMkLst>
          <pc:docMk/>
          <pc:sldMk cId="3950052274" sldId="9070"/>
        </pc:sldMkLst>
      </pc:sldChg>
      <pc:sldChg chg="modSp mod">
        <pc:chgData name="Lara Cornel" userId="c0a91249-7fb7-47f8-91bc-e9fea45cef70" providerId="ADAL" clId="{A5AD24E5-301F-40FF-B205-577141699CCD}" dt="2025-03-27T14:23:36.550" v="1966"/>
        <pc:sldMkLst>
          <pc:docMk/>
          <pc:sldMk cId="2790017138" sldId="9169"/>
        </pc:sldMkLst>
      </pc:sldChg>
      <pc:sldChg chg="delSp modSp add del mod">
        <pc:chgData name="Lara Cornel" userId="c0a91249-7fb7-47f8-91bc-e9fea45cef70" providerId="ADAL" clId="{A5AD24E5-301F-40FF-B205-577141699CCD}" dt="2025-03-24T16:02:14.043" v="3" actId="47"/>
        <pc:sldMkLst>
          <pc:docMk/>
          <pc:sldMk cId="495881992" sldId="9222"/>
        </pc:sldMkLst>
      </pc:sldChg>
      <pc:sldChg chg="modSp mod">
        <pc:chgData name="Lara Cornel" userId="c0a91249-7fb7-47f8-91bc-e9fea45cef70" providerId="ADAL" clId="{A5AD24E5-301F-40FF-B205-577141699CCD}" dt="2025-03-28T22:16:27.027" v="2842" actId="20577"/>
        <pc:sldMkLst>
          <pc:docMk/>
          <pc:sldMk cId="3781611253" sldId="2147376617"/>
        </pc:sldMkLst>
      </pc:sldChg>
      <pc:sldChg chg="addSp delSp modSp del mod">
        <pc:chgData name="Lara Cornel" userId="c0a91249-7fb7-47f8-91bc-e9fea45cef70" providerId="ADAL" clId="{A5AD24E5-301F-40FF-B205-577141699CCD}" dt="2025-03-24T21:11:25.459" v="1696" actId="47"/>
        <pc:sldMkLst>
          <pc:docMk/>
          <pc:sldMk cId="1029151683" sldId="2147376622"/>
        </pc:sldMkLst>
      </pc:sldChg>
      <pc:sldChg chg="add del">
        <pc:chgData name="Lara Cornel" userId="c0a91249-7fb7-47f8-91bc-e9fea45cef70" providerId="ADAL" clId="{A5AD24E5-301F-40FF-B205-577141699CCD}" dt="2025-03-24T16:06:12.481" v="85"/>
        <pc:sldMkLst>
          <pc:docMk/>
          <pc:sldMk cId="2222462761" sldId="2147381470"/>
        </pc:sldMkLst>
      </pc:sldChg>
      <pc:sldChg chg="add del">
        <pc:chgData name="Lara Cornel" userId="c0a91249-7fb7-47f8-91bc-e9fea45cef70" providerId="ADAL" clId="{A5AD24E5-301F-40FF-B205-577141699CCD}" dt="2025-03-24T16:06:12.481" v="85"/>
        <pc:sldMkLst>
          <pc:docMk/>
          <pc:sldMk cId="1053151047" sldId="2147381471"/>
        </pc:sldMkLst>
      </pc:sldChg>
      <pc:sldChg chg="addSp modSp mod">
        <pc:chgData name="Lara Cornel" userId="c0a91249-7fb7-47f8-91bc-e9fea45cef70" providerId="ADAL" clId="{A5AD24E5-301F-40FF-B205-577141699CCD}" dt="2025-03-28T21:45:40.156" v="2612" actId="1035"/>
        <pc:sldMkLst>
          <pc:docMk/>
          <pc:sldMk cId="2563885335" sldId="2147475361"/>
        </pc:sldMkLst>
      </pc:sldChg>
      <pc:sldChg chg="del">
        <pc:chgData name="Lara Cornel" userId="c0a91249-7fb7-47f8-91bc-e9fea45cef70" providerId="ADAL" clId="{A5AD24E5-301F-40FF-B205-577141699CCD}" dt="2025-03-27T14:23:59.078" v="1970" actId="47"/>
        <pc:sldMkLst>
          <pc:docMk/>
          <pc:sldMk cId="889055063" sldId="2147475387"/>
        </pc:sldMkLst>
      </pc:sldChg>
      <pc:sldChg chg="del">
        <pc:chgData name="Lara Cornel" userId="c0a91249-7fb7-47f8-91bc-e9fea45cef70" providerId="ADAL" clId="{A5AD24E5-301F-40FF-B205-577141699CCD}" dt="2025-03-27T14:23:12.017" v="1965" actId="47"/>
        <pc:sldMkLst>
          <pc:docMk/>
          <pc:sldMk cId="3800263946" sldId="2147475398"/>
        </pc:sldMkLst>
      </pc:sldChg>
      <pc:sldChg chg="del">
        <pc:chgData name="Lara Cornel" userId="c0a91249-7fb7-47f8-91bc-e9fea45cef70" providerId="ADAL" clId="{A5AD24E5-301F-40FF-B205-577141699CCD}" dt="2025-03-27T14:24:25.730" v="1974" actId="47"/>
        <pc:sldMkLst>
          <pc:docMk/>
          <pc:sldMk cId="4177808037" sldId="2147475400"/>
        </pc:sldMkLst>
      </pc:sldChg>
      <pc:sldChg chg="del">
        <pc:chgData name="Lara Cornel" userId="c0a91249-7fb7-47f8-91bc-e9fea45cef70" providerId="ADAL" clId="{A5AD24E5-301F-40FF-B205-577141699CCD}" dt="2025-03-27T14:22:55.935" v="1963" actId="47"/>
        <pc:sldMkLst>
          <pc:docMk/>
          <pc:sldMk cId="1547842244" sldId="2147475411"/>
        </pc:sldMkLst>
      </pc:sldChg>
      <pc:sldChg chg="del">
        <pc:chgData name="Lara Cornel" userId="c0a91249-7fb7-47f8-91bc-e9fea45cef70" providerId="ADAL" clId="{A5AD24E5-301F-40FF-B205-577141699CCD}" dt="2025-03-24T21:08:13.208" v="1363" actId="47"/>
        <pc:sldMkLst>
          <pc:docMk/>
          <pc:sldMk cId="1791016255" sldId="2147475420"/>
        </pc:sldMkLst>
      </pc:sldChg>
      <pc:sldChg chg="addSp delSp modSp new mod">
        <pc:chgData name="Lara Cornel" userId="c0a91249-7fb7-47f8-91bc-e9fea45cef70" providerId="ADAL" clId="{A5AD24E5-301F-40FF-B205-577141699CCD}" dt="2025-03-28T21:21:34.056" v="2554" actId="1038"/>
        <pc:sldMkLst>
          <pc:docMk/>
          <pc:sldMk cId="616831702" sldId="2147475424"/>
        </pc:sldMkLst>
      </pc:sldChg>
      <pc:sldChg chg="addSp delSp modSp add mod">
        <pc:chgData name="Lara Cornel" userId="c0a91249-7fb7-47f8-91bc-e9fea45cef70" providerId="ADAL" clId="{A5AD24E5-301F-40FF-B205-577141699CCD}" dt="2025-03-28T21:03:09.117" v="2291" actId="20577"/>
        <pc:sldMkLst>
          <pc:docMk/>
          <pc:sldMk cId="2044526343" sldId="2147475425"/>
        </pc:sldMkLst>
      </pc:sldChg>
      <pc:sldChg chg="addSp modSp new del mod">
        <pc:chgData name="Lara Cornel" userId="c0a91249-7fb7-47f8-91bc-e9fea45cef70" providerId="ADAL" clId="{A5AD24E5-301F-40FF-B205-577141699CCD}" dt="2025-03-24T19:38:01.893" v="627" actId="47"/>
        <pc:sldMkLst>
          <pc:docMk/>
          <pc:sldMk cId="2799776219" sldId="2147475425"/>
        </pc:sldMkLst>
      </pc:sldChg>
      <pc:sldChg chg="addSp delSp modSp add del mod ord">
        <pc:chgData name="Lara Cornel" userId="c0a91249-7fb7-47f8-91bc-e9fea45cef70" providerId="ADAL" clId="{A5AD24E5-301F-40FF-B205-577141699CCD}" dt="2025-03-24T19:38:00.996" v="626" actId="47"/>
        <pc:sldMkLst>
          <pc:docMk/>
          <pc:sldMk cId="296528654" sldId="2147475426"/>
        </pc:sldMkLst>
      </pc:sldChg>
      <pc:sldChg chg="addSp delSp modSp add mod ord">
        <pc:chgData name="Lara Cornel" userId="c0a91249-7fb7-47f8-91bc-e9fea45cef70" providerId="ADAL" clId="{A5AD24E5-301F-40FF-B205-577141699CCD}" dt="2025-03-28T22:09:58.139" v="2622" actId="20577"/>
        <pc:sldMkLst>
          <pc:docMk/>
          <pc:sldMk cId="4177684478" sldId="2147475426"/>
        </pc:sldMkLst>
      </pc:sldChg>
      <pc:sldChg chg="addSp delSp modSp new del mod">
        <pc:chgData name="Lara Cornel" userId="c0a91249-7fb7-47f8-91bc-e9fea45cef70" providerId="ADAL" clId="{A5AD24E5-301F-40FF-B205-577141699CCD}" dt="2025-03-24T19:38:03.100" v="628" actId="47"/>
        <pc:sldMkLst>
          <pc:docMk/>
          <pc:sldMk cId="1940928060" sldId="2147475427"/>
        </pc:sldMkLst>
      </pc:sldChg>
      <pc:sldChg chg="modSp add mod">
        <pc:chgData name="Lara Cornel" userId="c0a91249-7fb7-47f8-91bc-e9fea45cef70" providerId="ADAL" clId="{A5AD24E5-301F-40FF-B205-577141699CCD}" dt="2025-03-28T20:56:46.740" v="2023" actId="20577"/>
        <pc:sldMkLst>
          <pc:docMk/>
          <pc:sldMk cId="3625447042" sldId="2147475427"/>
        </pc:sldMkLst>
      </pc:sldChg>
      <pc:sldChg chg="add">
        <pc:chgData name="Lara Cornel" userId="c0a91249-7fb7-47f8-91bc-e9fea45cef70" providerId="ADAL" clId="{A5AD24E5-301F-40FF-B205-577141699CCD}" dt="2025-03-27T14:23:08.346" v="1964"/>
        <pc:sldMkLst>
          <pc:docMk/>
          <pc:sldMk cId="1830658589" sldId="2147475428"/>
        </pc:sldMkLst>
      </pc:sldChg>
      <pc:sldChg chg="modSp add mod">
        <pc:chgData name="Lara Cornel" userId="c0a91249-7fb7-47f8-91bc-e9fea45cef70" providerId="ADAL" clId="{A5AD24E5-301F-40FF-B205-577141699CCD}" dt="2025-03-28T20:57:05.979" v="2029" actId="20577"/>
        <pc:sldMkLst>
          <pc:docMk/>
          <pc:sldMk cId="3774031971" sldId="2147475429"/>
        </pc:sldMkLst>
      </pc:sldChg>
      <pc:sldChg chg="add">
        <pc:chgData name="Lara Cornel" userId="c0a91249-7fb7-47f8-91bc-e9fea45cef70" providerId="ADAL" clId="{A5AD24E5-301F-40FF-B205-577141699CCD}" dt="2025-03-27T14:24:11.955" v="1971"/>
        <pc:sldMkLst>
          <pc:docMk/>
          <pc:sldMk cId="4005525343" sldId="2147475430"/>
        </pc:sldMkLst>
      </pc:sldChg>
      <pc:sldChg chg="add">
        <pc:chgData name="Lara Cornel" userId="c0a91249-7fb7-47f8-91bc-e9fea45cef70" providerId="ADAL" clId="{A5AD24E5-301F-40FF-B205-577141699CCD}" dt="2025-03-27T14:24:23.494" v="1973"/>
        <pc:sldMkLst>
          <pc:docMk/>
          <pc:sldMk cId="1005298139" sldId="2147475431"/>
        </pc:sldMkLst>
      </pc:sldChg>
      <pc:sldChg chg="add">
        <pc:chgData name="Lara Cornel" userId="c0a91249-7fb7-47f8-91bc-e9fea45cef70" providerId="ADAL" clId="{A5AD24E5-301F-40FF-B205-577141699CCD}" dt="2025-03-27T14:24:23.494" v="1973"/>
        <pc:sldMkLst>
          <pc:docMk/>
          <pc:sldMk cId="3558087134" sldId="2147475432"/>
        </pc:sldMkLst>
      </pc:sldChg>
      <pc:sldMasterChg chg="delSldLayout">
        <pc:chgData name="Lara Cornel" userId="c0a91249-7fb7-47f8-91bc-e9fea45cef70" providerId="ADAL" clId="{A5AD24E5-301F-40FF-B205-577141699CCD}" dt="2025-03-24T16:02:14.043" v="3" actId="47"/>
        <pc:sldMasterMkLst>
          <pc:docMk/>
          <pc:sldMasterMk cId="2801898746" sldId="2147483648"/>
        </pc:sldMasterMkLst>
        <pc:sldLayoutChg chg="del">
          <pc:chgData name="Lara Cornel" userId="c0a91249-7fb7-47f8-91bc-e9fea45cef70" providerId="ADAL" clId="{A5AD24E5-301F-40FF-B205-577141699CCD}" dt="2025-03-24T16:02:14.043" v="3" actId="47"/>
          <pc:sldLayoutMkLst>
            <pc:docMk/>
            <pc:sldMasterMk cId="2801898746" sldId="2147483648"/>
            <pc:sldLayoutMk cId="2738668024" sldId="2147483668"/>
          </pc:sldLayoutMkLst>
        </pc:sldLayoutChg>
      </pc:sldMasterChg>
    </pc:docChg>
  </pc:docChgLst>
  <pc:docChgLst>
    <pc:chgData name="Andrew Bradbury" userId="47bffae7-04dc-4be3-b520-315f49bf6620" providerId="ADAL" clId="{4075BA3A-066D-4C69-88D6-84FF6E2E9F49}"/>
    <pc:docChg chg="undo custSel addSld delSld modSld sldOrd modSection">
      <pc:chgData name="Andrew Bradbury" userId="47bffae7-04dc-4be3-b520-315f49bf6620" providerId="ADAL" clId="{4075BA3A-066D-4C69-88D6-84FF6E2E9F49}" dt="2024-11-28T16:33:04.099" v="1989" actId="47"/>
      <pc:docMkLst>
        <pc:docMk/>
      </pc:docMkLst>
      <pc:sldChg chg="modSp mod">
        <pc:chgData name="Andrew Bradbury" userId="47bffae7-04dc-4be3-b520-315f49bf6620" providerId="ADAL" clId="{4075BA3A-066D-4C69-88D6-84FF6E2E9F49}" dt="2024-11-17T23:54:42.494" v="1739" actId="13926"/>
        <pc:sldMkLst>
          <pc:docMk/>
          <pc:sldMk cId="3640360942" sldId="9007"/>
        </pc:sldMkLst>
      </pc:sldChg>
      <pc:sldChg chg="add">
        <pc:chgData name="Andrew Bradbury" userId="47bffae7-04dc-4be3-b520-315f49bf6620" providerId="ADAL" clId="{4075BA3A-066D-4C69-88D6-84FF6E2E9F49}" dt="2024-11-16T23:50:42.910" v="200"/>
        <pc:sldMkLst>
          <pc:docMk/>
          <pc:sldMk cId="2677547168" sldId="9032"/>
        </pc:sldMkLst>
      </pc:sldChg>
      <pc:sldChg chg="add">
        <pc:chgData name="Andrew Bradbury" userId="47bffae7-04dc-4be3-b520-315f49bf6620" providerId="ADAL" clId="{4075BA3A-066D-4C69-88D6-84FF6E2E9F49}" dt="2024-11-16T23:49:48.578" v="197"/>
        <pc:sldMkLst>
          <pc:docMk/>
          <pc:sldMk cId="2908995872" sldId="9065"/>
        </pc:sldMkLst>
      </pc:sldChg>
      <pc:sldChg chg="add">
        <pc:chgData name="Andrew Bradbury" userId="47bffae7-04dc-4be3-b520-315f49bf6620" providerId="ADAL" clId="{4075BA3A-066D-4C69-88D6-84FF6E2E9F49}" dt="2024-11-16T23:50:20.229" v="199"/>
        <pc:sldMkLst>
          <pc:docMk/>
          <pc:sldMk cId="3950052274" sldId="9070"/>
        </pc:sldMkLst>
      </pc:sldChg>
      <pc:sldChg chg="modSp mod chgLayout">
        <pc:chgData name="Andrew Bradbury" userId="47bffae7-04dc-4be3-b520-315f49bf6620" providerId="ADAL" clId="{4075BA3A-066D-4C69-88D6-84FF6E2E9F49}" dt="2024-11-18T00:09:16.989" v="1764" actId="700"/>
        <pc:sldMkLst>
          <pc:docMk/>
          <pc:sldMk cId="1753252059" sldId="9079"/>
        </pc:sldMkLst>
      </pc:sldChg>
      <pc:sldChg chg="add">
        <pc:chgData name="Andrew Bradbury" userId="47bffae7-04dc-4be3-b520-315f49bf6620" providerId="ADAL" clId="{4075BA3A-066D-4C69-88D6-84FF6E2E9F49}" dt="2024-11-16T23:49:48.578" v="197"/>
        <pc:sldMkLst>
          <pc:docMk/>
          <pc:sldMk cId="1399028280" sldId="9127"/>
        </pc:sldMkLst>
      </pc:sldChg>
      <pc:sldChg chg="add">
        <pc:chgData name="Andrew Bradbury" userId="47bffae7-04dc-4be3-b520-315f49bf6620" providerId="ADAL" clId="{4075BA3A-066D-4C69-88D6-84FF6E2E9F49}" dt="2024-11-16T23:49:48.578" v="197"/>
        <pc:sldMkLst>
          <pc:docMk/>
          <pc:sldMk cId="4239634318" sldId="9128"/>
        </pc:sldMkLst>
      </pc:sldChg>
      <pc:sldChg chg="add del">
        <pc:chgData name="Andrew Bradbury" userId="47bffae7-04dc-4be3-b520-315f49bf6620" providerId="ADAL" clId="{4075BA3A-066D-4C69-88D6-84FF6E2E9F49}" dt="2024-11-16T23:49:52.174" v="198" actId="47"/>
        <pc:sldMkLst>
          <pc:docMk/>
          <pc:sldMk cId="1704381249" sldId="9138"/>
        </pc:sldMkLst>
      </pc:sldChg>
      <pc:sldChg chg="add">
        <pc:chgData name="Andrew Bradbury" userId="47bffae7-04dc-4be3-b520-315f49bf6620" providerId="ADAL" clId="{4075BA3A-066D-4C69-88D6-84FF6E2E9F49}" dt="2024-11-16T23:49:48.578" v="197"/>
        <pc:sldMkLst>
          <pc:docMk/>
          <pc:sldMk cId="3735967853" sldId="9165"/>
        </pc:sldMkLst>
      </pc:sldChg>
      <pc:sldChg chg="add">
        <pc:chgData name="Andrew Bradbury" userId="47bffae7-04dc-4be3-b520-315f49bf6620" providerId="ADAL" clId="{4075BA3A-066D-4C69-88D6-84FF6E2E9F49}" dt="2024-11-16T23:49:48.578" v="197"/>
        <pc:sldMkLst>
          <pc:docMk/>
          <pc:sldMk cId="2790017138" sldId="9169"/>
        </pc:sldMkLst>
      </pc:sldChg>
      <pc:sldChg chg="modSp mod ord">
        <pc:chgData name="Andrew Bradbury" userId="47bffae7-04dc-4be3-b520-315f49bf6620" providerId="ADAL" clId="{4075BA3A-066D-4C69-88D6-84FF6E2E9F49}" dt="2024-11-18T13:22:18.171" v="1806" actId="20577"/>
        <pc:sldMkLst>
          <pc:docMk/>
          <pc:sldMk cId="205053647" sldId="9176"/>
        </pc:sldMkLst>
      </pc:sldChg>
      <pc:sldChg chg="add del">
        <pc:chgData name="Andrew Bradbury" userId="47bffae7-04dc-4be3-b520-315f49bf6620" providerId="ADAL" clId="{4075BA3A-066D-4C69-88D6-84FF6E2E9F49}" dt="2024-11-16T23:49:52.174" v="198" actId="47"/>
        <pc:sldMkLst>
          <pc:docMk/>
          <pc:sldMk cId="3927377921" sldId="9213"/>
        </pc:sldMkLst>
      </pc:sldChg>
      <pc:sldChg chg="add">
        <pc:chgData name="Andrew Bradbury" userId="47bffae7-04dc-4be3-b520-315f49bf6620" providerId="ADAL" clId="{4075BA3A-066D-4C69-88D6-84FF6E2E9F49}" dt="2024-11-16T23:49:48.578" v="197"/>
        <pc:sldMkLst>
          <pc:docMk/>
          <pc:sldMk cId="3277060250" sldId="9218"/>
        </pc:sldMkLst>
      </pc:sldChg>
      <pc:sldChg chg="add">
        <pc:chgData name="Andrew Bradbury" userId="47bffae7-04dc-4be3-b520-315f49bf6620" providerId="ADAL" clId="{4075BA3A-066D-4C69-88D6-84FF6E2E9F49}" dt="2024-11-16T23:51:54.616" v="201"/>
        <pc:sldMkLst>
          <pc:docMk/>
          <pc:sldMk cId="599834183" sldId="2147376594"/>
        </pc:sldMkLst>
      </pc:sldChg>
      <pc:sldChg chg="add">
        <pc:chgData name="Andrew Bradbury" userId="47bffae7-04dc-4be3-b520-315f49bf6620" providerId="ADAL" clId="{4075BA3A-066D-4C69-88D6-84FF6E2E9F49}" dt="2024-11-16T23:49:48.578" v="197"/>
        <pc:sldMkLst>
          <pc:docMk/>
          <pc:sldMk cId="3755475162" sldId="2147376597"/>
        </pc:sldMkLst>
      </pc:sldChg>
      <pc:sldChg chg="add">
        <pc:chgData name="Andrew Bradbury" userId="47bffae7-04dc-4be3-b520-315f49bf6620" providerId="ADAL" clId="{4075BA3A-066D-4C69-88D6-84FF6E2E9F49}" dt="2024-11-16T23:51:54.616" v="201"/>
        <pc:sldMkLst>
          <pc:docMk/>
          <pc:sldMk cId="2184808569" sldId="2147376607"/>
        </pc:sldMkLst>
      </pc:sldChg>
      <pc:sldChg chg="add">
        <pc:chgData name="Andrew Bradbury" userId="47bffae7-04dc-4be3-b520-315f49bf6620" providerId="ADAL" clId="{4075BA3A-066D-4C69-88D6-84FF6E2E9F49}" dt="2024-11-16T23:49:48.578" v="197"/>
        <pc:sldMkLst>
          <pc:docMk/>
          <pc:sldMk cId="1078714324" sldId="2147376613"/>
        </pc:sldMkLst>
      </pc:sldChg>
      <pc:sldChg chg="add">
        <pc:chgData name="Andrew Bradbury" userId="47bffae7-04dc-4be3-b520-315f49bf6620" providerId="ADAL" clId="{4075BA3A-066D-4C69-88D6-84FF6E2E9F49}" dt="2024-11-16T23:49:48.578" v="197"/>
        <pc:sldMkLst>
          <pc:docMk/>
          <pc:sldMk cId="3781611253" sldId="2147376617"/>
        </pc:sldMkLst>
      </pc:sldChg>
      <pc:sldChg chg="add">
        <pc:chgData name="Andrew Bradbury" userId="47bffae7-04dc-4be3-b520-315f49bf6620" providerId="ADAL" clId="{4075BA3A-066D-4C69-88D6-84FF6E2E9F49}" dt="2024-11-16T23:51:54.616" v="201"/>
        <pc:sldMkLst>
          <pc:docMk/>
          <pc:sldMk cId="686564760" sldId="2147376620"/>
        </pc:sldMkLst>
      </pc:sldChg>
      <pc:sldChg chg="del">
        <pc:chgData name="Andrew Bradbury" userId="47bffae7-04dc-4be3-b520-315f49bf6620" providerId="ADAL" clId="{4075BA3A-066D-4C69-88D6-84FF6E2E9F49}" dt="2024-11-16T23:25:32.369" v="20" actId="47"/>
        <pc:sldMkLst>
          <pc:docMk/>
          <pc:sldMk cId="1216996394" sldId="2147381231"/>
        </pc:sldMkLst>
      </pc:sldChg>
      <pc:sldChg chg="modSp mod">
        <pc:chgData name="Andrew Bradbury" userId="47bffae7-04dc-4be3-b520-315f49bf6620" providerId="ADAL" clId="{4075BA3A-066D-4C69-88D6-84FF6E2E9F49}" dt="2024-11-18T13:22:43.722" v="1823" actId="20577"/>
        <pc:sldMkLst>
          <pc:docMk/>
          <pc:sldMk cId="2253809368" sldId="2147475276"/>
        </pc:sldMkLst>
      </pc:sldChg>
      <pc:sldChg chg="modSp mod">
        <pc:chgData name="Andrew Bradbury" userId="47bffae7-04dc-4be3-b520-315f49bf6620" providerId="ADAL" clId="{4075BA3A-066D-4C69-88D6-84FF6E2E9F49}" dt="2024-11-18T13:24:45.353" v="1854" actId="20577"/>
        <pc:sldMkLst>
          <pc:docMk/>
          <pc:sldMk cId="0" sldId="2147475356"/>
        </pc:sldMkLst>
      </pc:sldChg>
      <pc:sldChg chg="addSp delSp modSp del mod">
        <pc:chgData name="Andrew Bradbury" userId="47bffae7-04dc-4be3-b520-315f49bf6620" providerId="ADAL" clId="{4075BA3A-066D-4C69-88D6-84FF6E2E9F49}" dt="2024-11-18T16:11:18.096" v="1943" actId="47"/>
        <pc:sldMkLst>
          <pc:docMk/>
          <pc:sldMk cId="618982007" sldId="2147475359"/>
        </pc:sldMkLst>
      </pc:sldChg>
      <pc:sldChg chg="addSp modSp mod ord modCm">
        <pc:chgData name="Andrew Bradbury" userId="47bffae7-04dc-4be3-b520-315f49bf6620" providerId="ADAL" clId="{4075BA3A-066D-4C69-88D6-84FF6E2E9F49}" dt="2024-11-17T17:31:51.056" v="1167"/>
        <pc:sldMkLst>
          <pc:docMk/>
          <pc:sldMk cId="2065170206" sldId="21474753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ndrew Bradbury" userId="47bffae7-04dc-4be3-b520-315f49bf6620" providerId="ADAL" clId="{4075BA3A-066D-4C69-88D6-84FF6E2E9F49}" dt="2024-11-17T00:03:46.795" v="744" actId="20577"/>
              <pc2:cmMkLst xmlns:pc2="http://schemas.microsoft.com/office/powerpoint/2019/9/main/command">
                <pc:docMk/>
                <pc:sldMk cId="2065170206" sldId="2147475361"/>
                <pc2:cmMk id="{F7555742-8AE4-4DED-8411-27ADD43A627A}"/>
              </pc2:cmMkLst>
            </pc226:cmChg>
            <pc226:cmChg xmlns:pc226="http://schemas.microsoft.com/office/powerpoint/2022/06/main/command" chg="mod">
              <pc226:chgData name="Andrew Bradbury" userId="47bffae7-04dc-4be3-b520-315f49bf6620" providerId="ADAL" clId="{4075BA3A-066D-4C69-88D6-84FF6E2E9F49}" dt="2024-11-17T00:03:46.795" v="744" actId="20577"/>
              <pc2:cmMkLst xmlns:pc2="http://schemas.microsoft.com/office/powerpoint/2019/9/main/command">
                <pc:docMk/>
                <pc:sldMk cId="2065170206" sldId="2147475361"/>
                <pc2:cmMk id="{C03B35D5-890D-4945-8EA7-06ED1EA99352}"/>
              </pc2:cmMkLst>
            </pc226:cmChg>
          </p:ext>
        </pc:extLst>
      </pc:sldChg>
      <pc:sldChg chg="del">
        <pc:chgData name="Andrew Bradbury" userId="47bffae7-04dc-4be3-b520-315f49bf6620" providerId="ADAL" clId="{4075BA3A-066D-4C69-88D6-84FF6E2E9F49}" dt="2024-11-18T00:49:56.067" v="1766" actId="47"/>
        <pc:sldMkLst>
          <pc:docMk/>
          <pc:sldMk cId="3603545921" sldId="2147475374"/>
        </pc:sldMkLst>
      </pc:sldChg>
      <pc:sldChg chg="modSp mod ord">
        <pc:chgData name="Andrew Bradbury" userId="47bffae7-04dc-4be3-b520-315f49bf6620" providerId="ADAL" clId="{4075BA3A-066D-4C69-88D6-84FF6E2E9F49}" dt="2024-11-17T17:49:03.086" v="1171"/>
        <pc:sldMkLst>
          <pc:docMk/>
          <pc:sldMk cId="2495625418" sldId="2147475375"/>
        </pc:sldMkLst>
      </pc:sldChg>
      <pc:sldChg chg="add del">
        <pc:chgData name="Andrew Bradbury" userId="47bffae7-04dc-4be3-b520-315f49bf6620" providerId="ADAL" clId="{4075BA3A-066D-4C69-88D6-84FF6E2E9F49}" dt="2024-11-16T23:16:49.779" v="18"/>
        <pc:sldMkLst>
          <pc:docMk/>
          <pc:sldMk cId="2579013696" sldId="2147475379"/>
        </pc:sldMkLst>
      </pc:sldChg>
      <pc:sldChg chg="addSp modSp mod">
        <pc:chgData name="Andrew Bradbury" userId="47bffae7-04dc-4be3-b520-315f49bf6620" providerId="ADAL" clId="{4075BA3A-066D-4C69-88D6-84FF6E2E9F49}" dt="2024-11-18T13:25:11.871" v="1855" actId="20577"/>
        <pc:sldMkLst>
          <pc:docMk/>
          <pc:sldMk cId="2256017322" sldId="2147475383"/>
        </pc:sldMkLst>
      </pc:sldChg>
      <pc:sldChg chg="modSp mod">
        <pc:chgData name="Andrew Bradbury" userId="47bffae7-04dc-4be3-b520-315f49bf6620" providerId="ADAL" clId="{4075BA3A-066D-4C69-88D6-84FF6E2E9F49}" dt="2024-11-18T13:28:36.910" v="1913" actId="1076"/>
        <pc:sldMkLst>
          <pc:docMk/>
          <pc:sldMk cId="3280385891" sldId="2147475384"/>
        </pc:sldMkLst>
      </pc:sldChg>
      <pc:sldChg chg="modSp mod">
        <pc:chgData name="Andrew Bradbury" userId="47bffae7-04dc-4be3-b520-315f49bf6620" providerId="ADAL" clId="{4075BA3A-066D-4C69-88D6-84FF6E2E9F49}" dt="2024-11-27T18:20:33.055" v="1944" actId="108"/>
        <pc:sldMkLst>
          <pc:docMk/>
          <pc:sldMk cId="544486869" sldId="2147475386"/>
        </pc:sldMkLst>
      </pc:sldChg>
      <pc:sldChg chg="modSp mod ord">
        <pc:chgData name="Andrew Bradbury" userId="47bffae7-04dc-4be3-b520-315f49bf6620" providerId="ADAL" clId="{4075BA3A-066D-4C69-88D6-84FF6E2E9F49}" dt="2024-11-18T13:26:42.128" v="1867" actId="20577"/>
        <pc:sldMkLst>
          <pc:docMk/>
          <pc:sldMk cId="889055063" sldId="2147475387"/>
        </pc:sldMkLst>
      </pc:sldChg>
      <pc:sldChg chg="modSp mod">
        <pc:chgData name="Andrew Bradbury" userId="47bffae7-04dc-4be3-b520-315f49bf6620" providerId="ADAL" clId="{4075BA3A-066D-4C69-88D6-84FF6E2E9F49}" dt="2024-11-18T13:23:17.195" v="1838" actId="20577"/>
        <pc:sldMkLst>
          <pc:docMk/>
          <pc:sldMk cId="3962351911" sldId="2147475389"/>
        </pc:sldMkLst>
      </pc:sldChg>
      <pc:sldChg chg="ord">
        <pc:chgData name="Andrew Bradbury" userId="47bffae7-04dc-4be3-b520-315f49bf6620" providerId="ADAL" clId="{4075BA3A-066D-4C69-88D6-84FF6E2E9F49}" dt="2024-11-17T17:31:44.227" v="1165"/>
        <pc:sldMkLst>
          <pc:docMk/>
          <pc:sldMk cId="3988984159" sldId="2147475390"/>
        </pc:sldMkLst>
      </pc:sldChg>
      <pc:sldChg chg="addSp modSp del mod">
        <pc:chgData name="Andrew Bradbury" userId="47bffae7-04dc-4be3-b520-315f49bf6620" providerId="ADAL" clId="{4075BA3A-066D-4C69-88D6-84FF6E2E9F49}" dt="2024-11-17T23:59:01.721" v="1741" actId="47"/>
        <pc:sldMkLst>
          <pc:docMk/>
          <pc:sldMk cId="3182913136" sldId="2147475391"/>
        </pc:sldMkLst>
      </pc:sldChg>
      <pc:sldChg chg="modSp mod">
        <pc:chgData name="Andrew Bradbury" userId="47bffae7-04dc-4be3-b520-315f49bf6620" providerId="ADAL" clId="{4075BA3A-066D-4C69-88D6-84FF6E2E9F49}" dt="2024-11-16T23:26:54.324" v="77" actId="20577"/>
        <pc:sldMkLst>
          <pc:docMk/>
          <pc:sldMk cId="904834306" sldId="2147475392"/>
        </pc:sldMkLst>
      </pc:sldChg>
      <pc:sldChg chg="del">
        <pc:chgData name="Andrew Bradbury" userId="47bffae7-04dc-4be3-b520-315f49bf6620" providerId="ADAL" clId="{4075BA3A-066D-4C69-88D6-84FF6E2E9F49}" dt="2024-11-28T16:33:00.326" v="1988" actId="47"/>
        <pc:sldMkLst>
          <pc:docMk/>
          <pc:sldMk cId="1673177058" sldId="2147475393"/>
        </pc:sldMkLst>
      </pc:sldChg>
      <pc:sldChg chg="addSp delSp del mod">
        <pc:chgData name="Andrew Bradbury" userId="47bffae7-04dc-4be3-b520-315f49bf6620" providerId="ADAL" clId="{4075BA3A-066D-4C69-88D6-84FF6E2E9F49}" dt="2024-11-28T16:33:04.099" v="1989" actId="47"/>
        <pc:sldMkLst>
          <pc:docMk/>
          <pc:sldMk cId="550309345" sldId="2147475394"/>
        </pc:sldMkLst>
      </pc:sldChg>
      <pc:sldChg chg="addSp delSp modSp add del mod">
        <pc:chgData name="Andrew Bradbury" userId="47bffae7-04dc-4be3-b520-315f49bf6620" providerId="ADAL" clId="{4075BA3A-066D-4C69-88D6-84FF6E2E9F49}" dt="2024-11-18T13:29:45.290" v="1940" actId="20577"/>
        <pc:sldMkLst>
          <pc:docMk/>
          <pc:sldMk cId="2740637471" sldId="2147475395"/>
        </pc:sldMkLst>
      </pc:sldChg>
      <pc:sldChg chg="addSp modSp del mod">
        <pc:chgData name="Andrew Bradbury" userId="47bffae7-04dc-4be3-b520-315f49bf6620" providerId="ADAL" clId="{4075BA3A-066D-4C69-88D6-84FF6E2E9F49}" dt="2024-11-17T02:29:54.261" v="1053" actId="47"/>
        <pc:sldMkLst>
          <pc:docMk/>
          <pc:sldMk cId="3029552020" sldId="2147475397"/>
        </pc:sldMkLst>
      </pc:sldChg>
      <pc:sldChg chg="delSp modSp mod">
        <pc:chgData name="Andrew Bradbury" userId="47bffae7-04dc-4be3-b520-315f49bf6620" providerId="ADAL" clId="{4075BA3A-066D-4C69-88D6-84FF6E2E9F49}" dt="2024-11-18T13:24:29.430" v="1851" actId="20577"/>
        <pc:sldMkLst>
          <pc:docMk/>
          <pc:sldMk cId="3800263946" sldId="2147475398"/>
        </pc:sldMkLst>
      </pc:sldChg>
      <pc:sldChg chg="addSp modSp del mod">
        <pc:chgData name="Andrew Bradbury" userId="47bffae7-04dc-4be3-b520-315f49bf6620" providerId="ADAL" clId="{4075BA3A-066D-4C69-88D6-84FF6E2E9F49}" dt="2024-11-17T23:59:01.721" v="1741" actId="47"/>
        <pc:sldMkLst>
          <pc:docMk/>
          <pc:sldMk cId="0" sldId="2147475399"/>
        </pc:sldMkLst>
      </pc:sldChg>
      <pc:sldChg chg="add del">
        <pc:chgData name="Andrew Bradbury" userId="47bffae7-04dc-4be3-b520-315f49bf6620" providerId="ADAL" clId="{4075BA3A-066D-4C69-88D6-84FF6E2E9F49}" dt="2024-11-16T23:16:46.694" v="17" actId="47"/>
        <pc:sldMkLst>
          <pc:docMk/>
          <pc:sldMk cId="2582108569" sldId="2147475400"/>
        </pc:sldMkLst>
      </pc:sldChg>
      <pc:sldChg chg="add">
        <pc:chgData name="Andrew Bradbury" userId="47bffae7-04dc-4be3-b520-315f49bf6620" providerId="ADAL" clId="{4075BA3A-066D-4C69-88D6-84FF6E2E9F49}" dt="2024-11-16T23:50:20.229" v="199"/>
        <pc:sldMkLst>
          <pc:docMk/>
          <pc:sldMk cId="4177808037" sldId="2147475400"/>
        </pc:sldMkLst>
      </pc:sldChg>
      <pc:sldChg chg="add">
        <pc:chgData name="Andrew Bradbury" userId="47bffae7-04dc-4be3-b520-315f49bf6620" providerId="ADAL" clId="{4075BA3A-066D-4C69-88D6-84FF6E2E9F49}" dt="2024-11-16T23:51:54.616" v="201"/>
        <pc:sldMkLst>
          <pc:docMk/>
          <pc:sldMk cId="2960338277" sldId="2147475401"/>
        </pc:sldMkLst>
      </pc:sldChg>
      <pc:sldChg chg="delSp add del mod">
        <pc:chgData name="Andrew Bradbury" userId="47bffae7-04dc-4be3-b520-315f49bf6620" providerId="ADAL" clId="{4075BA3A-066D-4C69-88D6-84FF6E2E9F49}" dt="2024-11-16T23:16:46.694" v="17" actId="47"/>
        <pc:sldMkLst>
          <pc:docMk/>
          <pc:sldMk cId="3340925275" sldId="2147475401"/>
        </pc:sldMkLst>
      </pc:sldChg>
      <pc:sldChg chg="addSp delSp modSp add del mod">
        <pc:chgData name="Andrew Bradbury" userId="47bffae7-04dc-4be3-b520-315f49bf6620" providerId="ADAL" clId="{4075BA3A-066D-4C69-88D6-84FF6E2E9F49}" dt="2024-11-18T00:00:27.257" v="1745" actId="47"/>
        <pc:sldMkLst>
          <pc:docMk/>
          <pc:sldMk cId="3152427458" sldId="2147475402"/>
        </pc:sldMkLst>
      </pc:sldChg>
      <pc:sldChg chg="modSp add mod">
        <pc:chgData name="Andrew Bradbury" userId="47bffae7-04dc-4be3-b520-315f49bf6620" providerId="ADAL" clId="{4075BA3A-066D-4C69-88D6-84FF6E2E9F49}" dt="2024-11-18T13:23:35.576" v="1839" actId="20577"/>
        <pc:sldMkLst>
          <pc:docMk/>
          <pc:sldMk cId="1357442400" sldId="2147475403"/>
        </pc:sldMkLst>
      </pc:sldChg>
      <pc:sldChg chg="add del">
        <pc:chgData name="Andrew Bradbury" userId="47bffae7-04dc-4be3-b520-315f49bf6620" providerId="ADAL" clId="{4075BA3A-066D-4C69-88D6-84FF6E2E9F49}" dt="2024-11-17T02:31:57.161" v="1091" actId="47"/>
        <pc:sldMkLst>
          <pc:docMk/>
          <pc:sldMk cId="2862371894" sldId="2147475403"/>
        </pc:sldMkLst>
      </pc:sldChg>
      <pc:sldChg chg="modSp add mod">
        <pc:chgData name="Andrew Bradbury" userId="47bffae7-04dc-4be3-b520-315f49bf6620" providerId="ADAL" clId="{4075BA3A-066D-4C69-88D6-84FF6E2E9F49}" dt="2024-11-18T13:24:04.898" v="1844"/>
        <pc:sldMkLst>
          <pc:docMk/>
          <pc:sldMk cId="0" sldId="2147475404"/>
        </pc:sldMkLst>
      </pc:sldChg>
      <pc:sldChg chg="modSp add mod">
        <pc:chgData name="Andrew Bradbury" userId="47bffae7-04dc-4be3-b520-315f49bf6620" providerId="ADAL" clId="{4075BA3A-066D-4C69-88D6-84FF6E2E9F49}" dt="2024-11-18T13:28:54.631" v="1923" actId="20577"/>
        <pc:sldMkLst>
          <pc:docMk/>
          <pc:sldMk cId="1572479596" sldId="2147475405"/>
        </pc:sldMkLst>
      </pc:sldChg>
      <pc:sldChg chg="add">
        <pc:chgData name="Andrew Bradbury" userId="47bffae7-04dc-4be3-b520-315f49bf6620" providerId="ADAL" clId="{4075BA3A-066D-4C69-88D6-84FF6E2E9F49}" dt="2024-11-18T00:49:50.156" v="1765"/>
        <pc:sldMkLst>
          <pc:docMk/>
          <pc:sldMk cId="739781744" sldId="2147475406"/>
        </pc:sldMkLst>
      </pc:sldChg>
      <pc:sldChg chg="modSp add mod">
        <pc:chgData name="Andrew Bradbury" userId="47bffae7-04dc-4be3-b520-315f49bf6620" providerId="ADAL" clId="{4075BA3A-066D-4C69-88D6-84FF6E2E9F49}" dt="2024-11-18T16:11:15.024" v="1942"/>
        <pc:sldMkLst>
          <pc:docMk/>
          <pc:sldMk cId="3572505308" sldId="2147475407"/>
        </pc:sldMkLst>
      </pc:sldChg>
      <pc:sldChg chg="addSp delSp modSp add del mod">
        <pc:chgData name="Andrew Bradbury" userId="47bffae7-04dc-4be3-b520-315f49bf6620" providerId="ADAL" clId="{4075BA3A-066D-4C69-88D6-84FF6E2E9F49}" dt="2024-11-28T16:31:46.941" v="1977" actId="47"/>
        <pc:sldMkLst>
          <pc:docMk/>
          <pc:sldMk cId="3913819982" sldId="2147475408"/>
        </pc:sldMkLst>
      </pc:sldChg>
      <pc:sldChg chg="addSp delSp modSp add mod">
        <pc:chgData name="Andrew Bradbury" userId="47bffae7-04dc-4be3-b520-315f49bf6620" providerId="ADAL" clId="{4075BA3A-066D-4C69-88D6-84FF6E2E9F49}" dt="2024-11-28T16:31:42.001" v="1976" actId="732"/>
        <pc:sldMkLst>
          <pc:docMk/>
          <pc:sldMk cId="2248894415" sldId="2147475409"/>
        </pc:sldMkLst>
      </pc:sldChg>
      <pc:sldChg chg="addSp delSp modSp add">
        <pc:chgData name="Andrew Bradbury" userId="47bffae7-04dc-4be3-b520-315f49bf6620" providerId="ADAL" clId="{4075BA3A-066D-4C69-88D6-84FF6E2E9F49}" dt="2024-11-28T16:32:48.053" v="1987" actId="1076"/>
        <pc:sldMkLst>
          <pc:docMk/>
          <pc:sldMk cId="1412161138" sldId="2147475410"/>
        </pc:sldMkLst>
      </pc:sldChg>
    </pc:docChg>
  </pc:docChgLst>
  <pc:docChgLst>
    <pc:chgData name="Andrew Cormier" userId="aea8a324-8b53-425d-8e3a-59ee0a0867bd" providerId="ADAL" clId="{25711672-F558-48C5-9167-7CD721BFA0FB}"/>
    <pc:docChg chg="custSel modSld">
      <pc:chgData name="Andrew Cormier" userId="aea8a324-8b53-425d-8e3a-59ee0a0867bd" providerId="ADAL" clId="{25711672-F558-48C5-9167-7CD721BFA0FB}" dt="2024-11-17T19:56:38.981" v="183" actId="6549"/>
      <pc:docMkLst>
        <pc:docMk/>
      </pc:docMkLst>
      <pc:sldChg chg="modNotesTx">
        <pc:chgData name="Andrew Cormier" userId="aea8a324-8b53-425d-8e3a-59ee0a0867bd" providerId="ADAL" clId="{25711672-F558-48C5-9167-7CD721BFA0FB}" dt="2024-11-17T19:52:14.821" v="176" actId="6549"/>
        <pc:sldMkLst>
          <pc:docMk/>
          <pc:sldMk cId="2253809368" sldId="2147475276"/>
        </pc:sldMkLst>
      </pc:sldChg>
      <pc:sldChg chg="modNotesTx">
        <pc:chgData name="Andrew Cormier" userId="aea8a324-8b53-425d-8e3a-59ee0a0867bd" providerId="ADAL" clId="{25711672-F558-48C5-9167-7CD721BFA0FB}" dt="2024-11-17T19:56:05.423" v="181" actId="6549"/>
        <pc:sldMkLst>
          <pc:docMk/>
          <pc:sldMk cId="3297667696" sldId="2147475371"/>
        </pc:sldMkLst>
      </pc:sldChg>
      <pc:sldChg chg="modNotesTx">
        <pc:chgData name="Andrew Cormier" userId="aea8a324-8b53-425d-8e3a-59ee0a0867bd" providerId="ADAL" clId="{25711672-F558-48C5-9167-7CD721BFA0FB}" dt="2024-11-17T19:54:49.786" v="178" actId="6549"/>
        <pc:sldMkLst>
          <pc:docMk/>
          <pc:sldMk cId="3603545921" sldId="2147475374"/>
        </pc:sldMkLst>
      </pc:sldChg>
      <pc:sldChg chg="modNotesTx">
        <pc:chgData name="Andrew Cormier" userId="aea8a324-8b53-425d-8e3a-59ee0a0867bd" providerId="ADAL" clId="{25711672-F558-48C5-9167-7CD721BFA0FB}" dt="2024-11-17T19:54:33.369" v="177" actId="6549"/>
        <pc:sldMkLst>
          <pc:docMk/>
          <pc:sldMk cId="2495625418" sldId="2147475375"/>
        </pc:sldMkLst>
      </pc:sldChg>
      <pc:sldChg chg="modNotesTx">
        <pc:chgData name="Andrew Cormier" userId="aea8a324-8b53-425d-8e3a-59ee0a0867bd" providerId="ADAL" clId="{25711672-F558-48C5-9167-7CD721BFA0FB}" dt="2024-11-17T19:55:41.800" v="180" actId="6549"/>
        <pc:sldMkLst>
          <pc:docMk/>
          <pc:sldMk cId="4268404319" sldId="2147475377"/>
        </pc:sldMkLst>
      </pc:sldChg>
      <pc:sldChg chg="modNotesTx">
        <pc:chgData name="Andrew Cormier" userId="aea8a324-8b53-425d-8e3a-59ee0a0867bd" providerId="ADAL" clId="{25711672-F558-48C5-9167-7CD721BFA0FB}" dt="2024-11-17T19:56:38.981" v="183" actId="6549"/>
        <pc:sldMkLst>
          <pc:docMk/>
          <pc:sldMk cId="3280385891" sldId="2147475384"/>
        </pc:sldMkLst>
      </pc:sldChg>
      <pc:sldChg chg="modSp mod">
        <pc:chgData name="Andrew Cormier" userId="aea8a324-8b53-425d-8e3a-59ee0a0867bd" providerId="ADAL" clId="{25711672-F558-48C5-9167-7CD721BFA0FB}" dt="2024-11-17T19:33:26.682" v="175" actId="20577"/>
        <pc:sldMkLst>
          <pc:docMk/>
          <pc:sldMk cId="544486869" sldId="2147475386"/>
        </pc:sldMkLst>
      </pc:sldChg>
      <pc:sldChg chg="modNotesTx">
        <pc:chgData name="Andrew Cormier" userId="aea8a324-8b53-425d-8e3a-59ee0a0867bd" providerId="ADAL" clId="{25711672-F558-48C5-9167-7CD721BFA0FB}" dt="2024-11-17T19:56:18.113" v="182" actId="6549"/>
        <pc:sldMkLst>
          <pc:docMk/>
          <pc:sldMk cId="889055063" sldId="2147475387"/>
        </pc:sldMkLst>
      </pc:sldChg>
      <pc:sldChg chg="modNotesTx">
        <pc:chgData name="Andrew Cormier" userId="aea8a324-8b53-425d-8e3a-59ee0a0867bd" providerId="ADAL" clId="{25711672-F558-48C5-9167-7CD721BFA0FB}" dt="2024-11-17T19:55:20.791" v="179" actId="6549"/>
        <pc:sldMkLst>
          <pc:docMk/>
          <pc:sldMk cId="3962351911" sldId="2147475389"/>
        </pc:sldMkLst>
      </pc:sldChg>
    </pc:docChg>
  </pc:docChgLst>
  <pc:docChgLst>
    <pc:chgData name="Lara Cornel" userId="c0a91249-7fb7-47f8-91bc-e9fea45cef70" providerId="ADAL" clId="{7DB9F804-17F7-4945-969C-4C72D0D8E719}"/>
    <pc:docChg chg="custSel modSld">
      <pc:chgData name="Lara Cornel" userId="c0a91249-7fb7-47f8-91bc-e9fea45cef70" providerId="ADAL" clId="{7DB9F804-17F7-4945-969C-4C72D0D8E719}" dt="2025-07-07T17:06:28.984" v="47" actId="14100"/>
      <pc:docMkLst>
        <pc:docMk/>
      </pc:docMkLst>
      <pc:sldChg chg="modSp mod">
        <pc:chgData name="Lara Cornel" userId="c0a91249-7fb7-47f8-91bc-e9fea45cef70" providerId="ADAL" clId="{7DB9F804-17F7-4945-969C-4C72D0D8E719}" dt="2025-07-07T17:04:06.352" v="25" actId="20577"/>
        <pc:sldMkLst>
          <pc:docMk/>
          <pc:sldMk cId="4177684478" sldId="2147475426"/>
        </pc:sldMkLst>
      </pc:sldChg>
      <pc:sldChg chg="addSp delSp modSp mod">
        <pc:chgData name="Lara Cornel" userId="c0a91249-7fb7-47f8-91bc-e9fea45cef70" providerId="ADAL" clId="{7DB9F804-17F7-4945-969C-4C72D0D8E719}" dt="2025-07-07T17:05:35.114" v="45" actId="14100"/>
        <pc:sldMkLst>
          <pc:docMk/>
          <pc:sldMk cId="349760438" sldId="2147475497"/>
        </pc:sldMkLst>
      </pc:sldChg>
    </pc:docChg>
  </pc:docChgLst>
  <pc:docChgLst>
    <pc:chgData name="Jason Simpson" userId="S::jason.simpson@orlamining.com::cf09d5a0-a376-4bbf-8971-903ef5694184" providerId="AD" clId="Web-{E36E1472-1097-53CA-1A7A-F6008246F20A}"/>
    <pc:docChg chg="addSld delSld modSld sldOrd modSection">
      <pc:chgData name="Jason Simpson" userId="S::jason.simpson@orlamining.com::cf09d5a0-a376-4bbf-8971-903ef5694184" providerId="AD" clId="Web-{E36E1472-1097-53CA-1A7A-F6008246F20A}" dt="2025-01-13T17:59:57.190" v="372" actId="20577"/>
      <pc:docMkLst>
        <pc:docMk/>
      </pc:docMkLst>
      <pc:sldChg chg="ord">
        <pc:chgData name="Jason Simpson" userId="S::jason.simpson@orlamining.com::cf09d5a0-a376-4bbf-8971-903ef5694184" providerId="AD" clId="Web-{E36E1472-1097-53CA-1A7A-F6008246F20A}" dt="2025-01-13T17:36:06.503" v="4"/>
        <pc:sldMkLst>
          <pc:docMk/>
          <pc:sldMk cId="1609486482" sldId="9184"/>
        </pc:sldMkLst>
      </pc:sldChg>
      <pc:sldChg chg="ord">
        <pc:chgData name="Jason Simpson" userId="S::jason.simpson@orlamining.com::cf09d5a0-a376-4bbf-8971-903ef5694184" providerId="AD" clId="Web-{E36E1472-1097-53CA-1A7A-F6008246F20A}" dt="2025-01-13T17:39:28.148" v="8"/>
        <pc:sldMkLst>
          <pc:docMk/>
          <pc:sldMk cId="1029151683" sldId="2147376622"/>
        </pc:sldMkLst>
      </pc:sldChg>
      <pc:sldChg chg="ord">
        <pc:chgData name="Jason Simpson" userId="S::jason.simpson@orlamining.com::cf09d5a0-a376-4bbf-8971-903ef5694184" providerId="AD" clId="Web-{E36E1472-1097-53CA-1A7A-F6008246F20A}" dt="2025-01-13T17:50:26.287" v="237"/>
        <pc:sldMkLst>
          <pc:docMk/>
          <pc:sldMk cId="2253809368" sldId="2147475276"/>
        </pc:sldMkLst>
      </pc:sldChg>
      <pc:sldChg chg="modSp">
        <pc:chgData name="Jason Simpson" userId="S::jason.simpson@orlamining.com::cf09d5a0-a376-4bbf-8971-903ef5694184" providerId="AD" clId="Web-{E36E1472-1097-53CA-1A7A-F6008246F20A}" dt="2025-01-13T17:56:10.575" v="305" actId="20577"/>
        <pc:sldMkLst>
          <pc:docMk/>
          <pc:sldMk cId="2499297827" sldId="2147475354"/>
        </pc:sldMkLst>
      </pc:sldChg>
      <pc:sldChg chg="ord">
        <pc:chgData name="Jason Simpson" userId="S::jason.simpson@orlamining.com::cf09d5a0-a376-4bbf-8971-903ef5694184" providerId="AD" clId="Web-{E36E1472-1097-53CA-1A7A-F6008246F20A}" dt="2025-01-13T17:36:06.503" v="3"/>
        <pc:sldMkLst>
          <pc:docMk/>
          <pc:sldMk cId="2495625418" sldId="2147475375"/>
        </pc:sldMkLst>
      </pc:sldChg>
      <pc:sldChg chg="modSp ord">
        <pc:chgData name="Jason Simpson" userId="S::jason.simpson@orlamining.com::cf09d5a0-a376-4bbf-8971-903ef5694184" providerId="AD" clId="Web-{E36E1472-1097-53CA-1A7A-F6008246F20A}" dt="2025-01-13T17:59:21.470" v="346" actId="20577"/>
        <pc:sldMkLst>
          <pc:docMk/>
          <pc:sldMk cId="544486869" sldId="2147475386"/>
        </pc:sldMkLst>
      </pc:sldChg>
      <pc:sldChg chg="ord">
        <pc:chgData name="Jason Simpson" userId="S::jason.simpson@orlamining.com::cf09d5a0-a376-4bbf-8971-903ef5694184" providerId="AD" clId="Web-{E36E1472-1097-53CA-1A7A-F6008246F20A}" dt="2025-01-13T17:36:36.707" v="5"/>
        <pc:sldMkLst>
          <pc:docMk/>
          <pc:sldMk cId="3962351911" sldId="2147475389"/>
        </pc:sldMkLst>
      </pc:sldChg>
      <pc:sldChg chg="modSp ord">
        <pc:chgData name="Jason Simpson" userId="S::jason.simpson@orlamining.com::cf09d5a0-a376-4bbf-8971-903ef5694184" providerId="AD" clId="Web-{E36E1472-1097-53CA-1A7A-F6008246F20A}" dt="2025-01-13T17:56:57.654" v="306" actId="14100"/>
        <pc:sldMkLst>
          <pc:docMk/>
          <pc:sldMk cId="904834306" sldId="2147475392"/>
        </pc:sldMkLst>
      </pc:sldChg>
      <pc:sldChg chg="modSp">
        <pc:chgData name="Jason Simpson" userId="S::jason.simpson@orlamining.com::cf09d5a0-a376-4bbf-8971-903ef5694184" providerId="AD" clId="Web-{E36E1472-1097-53CA-1A7A-F6008246F20A}" dt="2025-01-13T17:58:05.406" v="309" actId="20577"/>
        <pc:sldMkLst>
          <pc:docMk/>
          <pc:sldMk cId="3800263946" sldId="2147475398"/>
        </pc:sldMkLst>
      </pc:sldChg>
      <pc:sldChg chg="modSp">
        <pc:chgData name="Jason Simpson" userId="S::jason.simpson@orlamining.com::cf09d5a0-a376-4bbf-8971-903ef5694184" providerId="AD" clId="Web-{E36E1472-1097-53CA-1A7A-F6008246F20A}" dt="2025-01-13T17:43:12.372" v="52" actId="20577"/>
        <pc:sldMkLst>
          <pc:docMk/>
          <pc:sldMk cId="1357442400" sldId="2147475403"/>
        </pc:sldMkLst>
      </pc:sldChg>
      <pc:sldChg chg="modSp">
        <pc:chgData name="Jason Simpson" userId="S::jason.simpson@orlamining.com::cf09d5a0-a376-4bbf-8971-903ef5694184" providerId="AD" clId="Web-{E36E1472-1097-53CA-1A7A-F6008246F20A}" dt="2025-01-13T17:49:58.724" v="236" actId="20577"/>
        <pc:sldMkLst>
          <pc:docMk/>
          <pc:sldMk cId="0" sldId="2147475404"/>
        </pc:sldMkLst>
      </pc:sldChg>
      <pc:sldChg chg="ord">
        <pc:chgData name="Jason Simpson" userId="S::jason.simpson@orlamining.com::cf09d5a0-a376-4bbf-8971-903ef5694184" providerId="AD" clId="Web-{E36E1472-1097-53CA-1A7A-F6008246F20A}" dt="2025-01-13T17:36:06.503" v="2"/>
        <pc:sldMkLst>
          <pc:docMk/>
          <pc:sldMk cId="739781744" sldId="2147475406"/>
        </pc:sldMkLst>
      </pc:sldChg>
      <pc:sldChg chg="modSp">
        <pc:chgData name="Jason Simpson" userId="S::jason.simpson@orlamining.com::cf09d5a0-a376-4bbf-8971-903ef5694184" providerId="AD" clId="Web-{E36E1472-1097-53CA-1A7A-F6008246F20A}" dt="2025-01-13T17:59:57.190" v="372" actId="20577"/>
        <pc:sldMkLst>
          <pc:docMk/>
          <pc:sldMk cId="1412161138" sldId="2147475410"/>
        </pc:sldMkLst>
      </pc:sldChg>
      <pc:sldChg chg="modSp">
        <pc:chgData name="Jason Simpson" userId="S::jason.simpson@orlamining.com::cf09d5a0-a376-4bbf-8971-903ef5694184" providerId="AD" clId="Web-{E36E1472-1097-53CA-1A7A-F6008246F20A}" dt="2025-01-13T17:40:25.946" v="36" actId="20577"/>
        <pc:sldMkLst>
          <pc:docMk/>
          <pc:sldMk cId="1547842244" sldId="2147475411"/>
        </pc:sldMkLst>
      </pc:sldChg>
      <pc:sldChg chg="modSp ord">
        <pc:chgData name="Jason Simpson" userId="S::jason.simpson@orlamining.com::cf09d5a0-a376-4bbf-8971-903ef5694184" providerId="AD" clId="Web-{E36E1472-1097-53CA-1A7A-F6008246F20A}" dt="2025-01-13T17:52:45.446" v="242" actId="20577"/>
        <pc:sldMkLst>
          <pc:docMk/>
          <pc:sldMk cId="502678423" sldId="2147475412"/>
        </pc:sldMkLst>
      </pc:sldChg>
      <pc:sldChg chg="addSp modSp new add del">
        <pc:chgData name="Jason Simpson" userId="S::jason.simpson@orlamining.com::cf09d5a0-a376-4bbf-8971-903ef5694184" providerId="AD" clId="Web-{E36E1472-1097-53CA-1A7A-F6008246F20A}" dt="2025-01-13T17:41:22.838" v="38"/>
        <pc:sldMkLst>
          <pc:docMk/>
          <pc:sldMk cId="1461234335" sldId="2147475413"/>
        </pc:sldMkLst>
      </pc:sldChg>
      <pc:sldChg chg="add del ord">
        <pc:chgData name="Jason Simpson" userId="S::jason.simpson@orlamining.com::cf09d5a0-a376-4bbf-8971-903ef5694184" providerId="AD" clId="Web-{E36E1472-1097-53CA-1A7A-F6008246F20A}" dt="2025-01-13T17:53:54.010" v="247"/>
        <pc:sldMkLst>
          <pc:docMk/>
          <pc:sldMk cId="1340755395" sldId="2147475414"/>
        </pc:sldMkLst>
      </pc:sldChg>
      <pc:sldChg chg="modSp add">
        <pc:chgData name="Jason Simpson" userId="S::jason.simpson@orlamining.com::cf09d5a0-a376-4bbf-8971-903ef5694184" providerId="AD" clId="Web-{E36E1472-1097-53CA-1A7A-F6008246F20A}" dt="2025-01-13T17:54:19.057" v="273" actId="20577"/>
        <pc:sldMkLst>
          <pc:docMk/>
          <pc:sldMk cId="3721180011" sldId="2147475415"/>
        </pc:sldMkLst>
      </pc:sldChg>
    </pc:docChg>
  </pc:docChgLst>
  <pc:docChgLst>
    <pc:chgData name="Andrew Bradbury" userId="47bffae7-04dc-4be3-b520-315f49bf6620" providerId="ADAL" clId="{2899692F-8A5B-404E-A15A-718A76614379}"/>
    <pc:docChg chg="undo custSel addSld delSld modSld sldOrd modSection">
      <pc:chgData name="Andrew Bradbury" userId="47bffae7-04dc-4be3-b520-315f49bf6620" providerId="ADAL" clId="{2899692F-8A5B-404E-A15A-718A76614379}" dt="2025-02-13T15:55:22.365" v="29"/>
      <pc:docMkLst>
        <pc:docMk/>
      </pc:docMkLst>
      <pc:sldChg chg="add del">
        <pc:chgData name="Andrew Bradbury" userId="47bffae7-04dc-4be3-b520-315f49bf6620" providerId="ADAL" clId="{2899692F-8A5B-404E-A15A-718A76614379}" dt="2025-02-11T13:46:21.313" v="17" actId="47"/>
        <pc:sldMkLst>
          <pc:docMk/>
          <pc:sldMk cId="867998093" sldId="9152"/>
        </pc:sldMkLst>
      </pc:sldChg>
      <pc:sldChg chg="modSp mod">
        <pc:chgData name="Andrew Bradbury" userId="47bffae7-04dc-4be3-b520-315f49bf6620" providerId="ADAL" clId="{2899692F-8A5B-404E-A15A-718A76614379}" dt="2025-02-11T16:24:51.138" v="19" actId="20577"/>
        <pc:sldMkLst>
          <pc:docMk/>
          <pc:sldMk cId="2291415299" sldId="2147475337"/>
        </pc:sldMkLst>
      </pc:sldChg>
      <pc:sldChg chg="del">
        <pc:chgData name="Andrew Bradbury" userId="47bffae7-04dc-4be3-b520-315f49bf6620" providerId="ADAL" clId="{2899692F-8A5B-404E-A15A-718A76614379}" dt="2025-02-11T17:24:34.073" v="25" actId="47"/>
        <pc:sldMkLst>
          <pc:docMk/>
          <pc:sldMk cId="0" sldId="2147475404"/>
        </pc:sldMkLst>
      </pc:sldChg>
      <pc:sldChg chg="modSp mod">
        <pc:chgData name="Andrew Bradbury" userId="47bffae7-04dc-4be3-b520-315f49bf6620" providerId="ADAL" clId="{2899692F-8A5B-404E-A15A-718A76614379}" dt="2025-02-13T15:55:22.365" v="29"/>
        <pc:sldMkLst>
          <pc:docMk/>
          <pc:sldMk cId="2248894415" sldId="2147475409"/>
        </pc:sldMkLst>
      </pc:sldChg>
      <pc:sldChg chg="modSp add mod ord">
        <pc:chgData name="Andrew Bradbury" userId="47bffae7-04dc-4be3-b520-315f49bf6620" providerId="ADAL" clId="{2899692F-8A5B-404E-A15A-718A76614379}" dt="2025-02-11T16:25:11.111" v="23"/>
        <pc:sldMkLst>
          <pc:docMk/>
          <pc:sldMk cId="516968809" sldId="2147475418"/>
        </pc:sldMkLst>
      </pc:sldChg>
      <pc:sldChg chg="add">
        <pc:chgData name="Andrew Bradbury" userId="47bffae7-04dc-4be3-b520-315f49bf6620" providerId="ADAL" clId="{2899692F-8A5B-404E-A15A-718A76614379}" dt="2025-02-11T17:24:32.767" v="24"/>
        <pc:sldMkLst>
          <pc:docMk/>
          <pc:sldMk cId="0" sldId="2147475419"/>
        </pc:sldMkLst>
      </pc:sldChg>
    </pc:docChg>
  </pc:docChgLst>
  <pc:docChgLst>
    <pc:chgData name="Andrew Bradbury" userId="47bffae7-04dc-4be3-b520-315f49bf6620" providerId="ADAL" clId="{ED96A133-CF0B-4F20-8FE9-629B52DACA6B}"/>
    <pc:docChg chg="undo custSel addSld delSld modSld sldOrd modSection">
      <pc:chgData name="Andrew Bradbury" userId="47bffae7-04dc-4be3-b520-315f49bf6620" providerId="ADAL" clId="{ED96A133-CF0B-4F20-8FE9-629B52DACA6B}" dt="2025-01-14T18:10:54.033" v="455" actId="1076"/>
      <pc:docMkLst>
        <pc:docMk/>
      </pc:docMkLst>
      <pc:sldChg chg="addSp delSp modSp add del mod ord">
        <pc:chgData name="Andrew Bradbury" userId="47bffae7-04dc-4be3-b520-315f49bf6620" providerId="ADAL" clId="{ED96A133-CF0B-4F20-8FE9-629B52DACA6B}" dt="2025-01-14T17:45:44.905" v="430" actId="14100"/>
        <pc:sldMkLst>
          <pc:docMk/>
          <pc:sldMk cId="1240021558" sldId="8997"/>
        </pc:sldMkLst>
      </pc:sldChg>
      <pc:sldChg chg="add">
        <pc:chgData name="Andrew Bradbury" userId="47bffae7-04dc-4be3-b520-315f49bf6620" providerId="ADAL" clId="{ED96A133-CF0B-4F20-8FE9-629B52DACA6B}" dt="2025-01-13T17:23:27.853" v="161"/>
        <pc:sldMkLst>
          <pc:docMk/>
          <pc:sldMk cId="2677547168" sldId="9032"/>
        </pc:sldMkLst>
      </pc:sldChg>
      <pc:sldChg chg="add">
        <pc:chgData name="Andrew Bradbury" userId="47bffae7-04dc-4be3-b520-315f49bf6620" providerId="ADAL" clId="{ED96A133-CF0B-4F20-8FE9-629B52DACA6B}" dt="2025-01-13T17:20:49.090" v="78"/>
        <pc:sldMkLst>
          <pc:docMk/>
          <pc:sldMk cId="2908995872" sldId="9065"/>
        </pc:sldMkLst>
      </pc:sldChg>
      <pc:sldChg chg="add">
        <pc:chgData name="Andrew Bradbury" userId="47bffae7-04dc-4be3-b520-315f49bf6620" providerId="ADAL" clId="{ED96A133-CF0B-4F20-8FE9-629B52DACA6B}" dt="2025-01-13T17:20:54.872" v="79"/>
        <pc:sldMkLst>
          <pc:docMk/>
          <pc:sldMk cId="1399028280" sldId="9127"/>
        </pc:sldMkLst>
      </pc:sldChg>
      <pc:sldChg chg="modSp add mod">
        <pc:chgData name="Andrew Bradbury" userId="47bffae7-04dc-4be3-b520-315f49bf6620" providerId="ADAL" clId="{ED96A133-CF0B-4F20-8FE9-629B52DACA6B}" dt="2025-01-14T14:58:54.905" v="373" actId="20577"/>
        <pc:sldMkLst>
          <pc:docMk/>
          <pc:sldMk cId="2420930620" sldId="9143"/>
        </pc:sldMkLst>
      </pc:sldChg>
      <pc:sldChg chg="modSp mod ord">
        <pc:chgData name="Andrew Bradbury" userId="47bffae7-04dc-4be3-b520-315f49bf6620" providerId="ADAL" clId="{ED96A133-CF0B-4F20-8FE9-629B52DACA6B}" dt="2025-01-14T14:55:41.999" v="346" actId="207"/>
        <pc:sldMkLst>
          <pc:docMk/>
          <pc:sldMk cId="3735967853" sldId="9165"/>
        </pc:sldMkLst>
      </pc:sldChg>
      <pc:sldChg chg="ord">
        <pc:chgData name="Andrew Bradbury" userId="47bffae7-04dc-4be3-b520-315f49bf6620" providerId="ADAL" clId="{ED96A133-CF0B-4F20-8FE9-629B52DACA6B}" dt="2025-01-13T16:41:05.294" v="52"/>
        <pc:sldMkLst>
          <pc:docMk/>
          <pc:sldMk cId="205053647" sldId="9176"/>
        </pc:sldMkLst>
      </pc:sldChg>
      <pc:sldChg chg="del">
        <pc:chgData name="Andrew Bradbury" userId="47bffae7-04dc-4be3-b520-315f49bf6620" providerId="ADAL" clId="{ED96A133-CF0B-4F20-8FE9-629B52DACA6B}" dt="2025-01-13T16:40:25.840" v="48" actId="2696"/>
        <pc:sldMkLst>
          <pc:docMk/>
          <pc:sldMk cId="599834183" sldId="2147376594"/>
        </pc:sldMkLst>
      </pc:sldChg>
      <pc:sldChg chg="modSp add mod">
        <pc:chgData name="Andrew Bradbury" userId="47bffae7-04dc-4be3-b520-315f49bf6620" providerId="ADAL" clId="{ED96A133-CF0B-4F20-8FE9-629B52DACA6B}" dt="2025-01-13T17:27:34.805" v="277" actId="20577"/>
        <pc:sldMkLst>
          <pc:docMk/>
          <pc:sldMk cId="3755475162" sldId="2147376597"/>
        </pc:sldMkLst>
      </pc:sldChg>
      <pc:sldChg chg="del">
        <pc:chgData name="Andrew Bradbury" userId="47bffae7-04dc-4be3-b520-315f49bf6620" providerId="ADAL" clId="{ED96A133-CF0B-4F20-8FE9-629B52DACA6B}" dt="2025-01-13T16:40:25.840" v="48" actId="2696"/>
        <pc:sldMkLst>
          <pc:docMk/>
          <pc:sldMk cId="2184808569" sldId="2147376607"/>
        </pc:sldMkLst>
      </pc:sldChg>
      <pc:sldChg chg="modSp mod">
        <pc:chgData name="Andrew Bradbury" userId="47bffae7-04dc-4be3-b520-315f49bf6620" providerId="ADAL" clId="{ED96A133-CF0B-4F20-8FE9-629B52DACA6B}" dt="2025-01-14T14:58:17.254" v="364" actId="20577"/>
        <pc:sldMkLst>
          <pc:docMk/>
          <pc:sldMk cId="1029151683" sldId="2147376622"/>
        </pc:sldMkLst>
      </pc:sldChg>
      <pc:sldChg chg="del">
        <pc:chgData name="Andrew Bradbury" userId="47bffae7-04dc-4be3-b520-315f49bf6620" providerId="ADAL" clId="{ED96A133-CF0B-4F20-8FE9-629B52DACA6B}" dt="2025-01-13T16:39:14.585" v="46" actId="47"/>
        <pc:sldMkLst>
          <pc:docMk/>
          <pc:sldMk cId="3400249524" sldId="2147381246"/>
        </pc:sldMkLst>
      </pc:sldChg>
      <pc:sldChg chg="del">
        <pc:chgData name="Andrew Bradbury" userId="47bffae7-04dc-4be3-b520-315f49bf6620" providerId="ADAL" clId="{ED96A133-CF0B-4F20-8FE9-629B52DACA6B}" dt="2025-01-13T16:39:14.585" v="46" actId="47"/>
        <pc:sldMkLst>
          <pc:docMk/>
          <pc:sldMk cId="1030107148" sldId="2147381247"/>
        </pc:sldMkLst>
      </pc:sldChg>
      <pc:sldChg chg="modSp mod ord">
        <pc:chgData name="Andrew Bradbury" userId="47bffae7-04dc-4be3-b520-315f49bf6620" providerId="ADAL" clId="{ED96A133-CF0B-4F20-8FE9-629B52DACA6B}" dt="2025-01-14T17:46:12.750" v="452" actId="20577"/>
        <pc:sldMkLst>
          <pc:docMk/>
          <pc:sldMk cId="2291415299" sldId="2147475337"/>
        </pc:sldMkLst>
      </pc:sldChg>
      <pc:sldChg chg="modSp mod">
        <pc:chgData name="Andrew Bradbury" userId="47bffae7-04dc-4be3-b520-315f49bf6620" providerId="ADAL" clId="{ED96A133-CF0B-4F20-8FE9-629B52DACA6B}" dt="2025-01-13T20:07:37.353" v="281" actId="20577"/>
        <pc:sldMkLst>
          <pc:docMk/>
          <pc:sldMk cId="2499297827" sldId="2147475354"/>
        </pc:sldMkLst>
      </pc:sldChg>
      <pc:sldChg chg="ord">
        <pc:chgData name="Andrew Bradbury" userId="47bffae7-04dc-4be3-b520-315f49bf6620" providerId="ADAL" clId="{ED96A133-CF0B-4F20-8FE9-629B52DACA6B}" dt="2025-01-13T16:41:36.924" v="64"/>
        <pc:sldMkLst>
          <pc:docMk/>
          <pc:sldMk cId="0" sldId="2147475356"/>
        </pc:sldMkLst>
      </pc:sldChg>
      <pc:sldChg chg="del">
        <pc:chgData name="Andrew Bradbury" userId="47bffae7-04dc-4be3-b520-315f49bf6620" providerId="ADAL" clId="{ED96A133-CF0B-4F20-8FE9-629B52DACA6B}" dt="2025-01-13T16:43:30.895" v="73" actId="2696"/>
        <pc:sldMkLst>
          <pc:docMk/>
          <pc:sldMk cId="2065170206" sldId="2147475361"/>
        </pc:sldMkLst>
      </pc:sldChg>
      <pc:sldChg chg="add">
        <pc:chgData name="Andrew Bradbury" userId="47bffae7-04dc-4be3-b520-315f49bf6620" providerId="ADAL" clId="{ED96A133-CF0B-4F20-8FE9-629B52DACA6B}" dt="2025-01-13T16:43:35.504" v="74"/>
        <pc:sldMkLst>
          <pc:docMk/>
          <pc:sldMk cId="2563885335" sldId="2147475361"/>
        </pc:sldMkLst>
      </pc:sldChg>
      <pc:sldChg chg="del">
        <pc:chgData name="Andrew Bradbury" userId="47bffae7-04dc-4be3-b520-315f49bf6620" providerId="ADAL" clId="{ED96A133-CF0B-4F20-8FE9-629B52DACA6B}" dt="2025-01-13T16:42:16.905" v="65" actId="2696"/>
        <pc:sldMkLst>
          <pc:docMk/>
          <pc:sldMk cId="2579013696" sldId="2147475379"/>
        </pc:sldMkLst>
      </pc:sldChg>
      <pc:sldChg chg="add">
        <pc:chgData name="Andrew Bradbury" userId="47bffae7-04dc-4be3-b520-315f49bf6620" providerId="ADAL" clId="{ED96A133-CF0B-4F20-8FE9-629B52DACA6B}" dt="2025-01-13T16:42:19.359" v="66"/>
        <pc:sldMkLst>
          <pc:docMk/>
          <pc:sldMk cId="3583195186" sldId="2147475379"/>
        </pc:sldMkLst>
      </pc:sldChg>
      <pc:sldChg chg="ord">
        <pc:chgData name="Andrew Bradbury" userId="47bffae7-04dc-4be3-b520-315f49bf6620" providerId="ADAL" clId="{ED96A133-CF0B-4F20-8FE9-629B52DACA6B}" dt="2025-01-13T16:40:52.879" v="50"/>
        <pc:sldMkLst>
          <pc:docMk/>
          <pc:sldMk cId="2886730995" sldId="2147475382"/>
        </pc:sldMkLst>
      </pc:sldChg>
      <pc:sldChg chg="add">
        <pc:chgData name="Andrew Bradbury" userId="47bffae7-04dc-4be3-b520-315f49bf6620" providerId="ADAL" clId="{ED96A133-CF0B-4F20-8FE9-629B52DACA6B}" dt="2025-01-13T16:42:49.739" v="68"/>
        <pc:sldMkLst>
          <pc:docMk/>
          <pc:sldMk cId="1744058333" sldId="2147475383"/>
        </pc:sldMkLst>
      </pc:sldChg>
      <pc:sldChg chg="del">
        <pc:chgData name="Andrew Bradbury" userId="47bffae7-04dc-4be3-b520-315f49bf6620" providerId="ADAL" clId="{ED96A133-CF0B-4F20-8FE9-629B52DACA6B}" dt="2025-01-13T16:42:45.855" v="67" actId="2696"/>
        <pc:sldMkLst>
          <pc:docMk/>
          <pc:sldMk cId="2256017322" sldId="2147475383"/>
        </pc:sldMkLst>
      </pc:sldChg>
      <pc:sldChg chg="modSp mod">
        <pc:chgData name="Andrew Bradbury" userId="47bffae7-04dc-4be3-b520-315f49bf6620" providerId="ADAL" clId="{ED96A133-CF0B-4F20-8FE9-629B52DACA6B}" dt="2025-01-13T21:42:12.032" v="342" actId="20577"/>
        <pc:sldMkLst>
          <pc:docMk/>
          <pc:sldMk cId="544486869" sldId="2147475386"/>
        </pc:sldMkLst>
      </pc:sldChg>
      <pc:sldChg chg="ord">
        <pc:chgData name="Andrew Bradbury" userId="47bffae7-04dc-4be3-b520-315f49bf6620" providerId="ADAL" clId="{ED96A133-CF0B-4F20-8FE9-629B52DACA6B}" dt="2025-01-13T16:41:05.294" v="52"/>
        <pc:sldMkLst>
          <pc:docMk/>
          <pc:sldMk cId="3988984159" sldId="2147475390"/>
        </pc:sldMkLst>
      </pc:sldChg>
      <pc:sldChg chg="modSp mod">
        <pc:chgData name="Andrew Bradbury" userId="47bffae7-04dc-4be3-b520-315f49bf6620" providerId="ADAL" clId="{ED96A133-CF0B-4F20-8FE9-629B52DACA6B}" dt="2025-01-14T14:59:18.159" v="375" actId="5793"/>
        <pc:sldMkLst>
          <pc:docMk/>
          <pc:sldMk cId="904834306" sldId="2147475392"/>
        </pc:sldMkLst>
      </pc:sldChg>
      <pc:sldChg chg="add">
        <pc:chgData name="Andrew Bradbury" userId="47bffae7-04dc-4be3-b520-315f49bf6620" providerId="ADAL" clId="{ED96A133-CF0B-4F20-8FE9-629B52DACA6B}" dt="2025-01-13T16:42:19.359" v="66"/>
        <pc:sldMkLst>
          <pc:docMk/>
          <pc:sldMk cId="2292617162" sldId="2147475395"/>
        </pc:sldMkLst>
      </pc:sldChg>
      <pc:sldChg chg="del">
        <pc:chgData name="Andrew Bradbury" userId="47bffae7-04dc-4be3-b520-315f49bf6620" providerId="ADAL" clId="{ED96A133-CF0B-4F20-8FE9-629B52DACA6B}" dt="2025-01-13T16:42:16.905" v="65" actId="2696"/>
        <pc:sldMkLst>
          <pc:docMk/>
          <pc:sldMk cId="2740637471" sldId="2147475395"/>
        </pc:sldMkLst>
      </pc:sldChg>
      <pc:sldChg chg="modSp mod">
        <pc:chgData name="Andrew Bradbury" userId="47bffae7-04dc-4be3-b520-315f49bf6620" providerId="ADAL" clId="{ED96A133-CF0B-4F20-8FE9-629B52DACA6B}" dt="2025-01-13T21:42:17.917" v="344" actId="20577"/>
        <pc:sldMkLst>
          <pc:docMk/>
          <pc:sldMk cId="0" sldId="2147475404"/>
        </pc:sldMkLst>
      </pc:sldChg>
      <pc:sldChg chg="add del">
        <pc:chgData name="Andrew Bradbury" userId="47bffae7-04dc-4be3-b520-315f49bf6620" providerId="ADAL" clId="{ED96A133-CF0B-4F20-8FE9-629B52DACA6B}" dt="2025-01-13T16:43:08.205" v="71" actId="2696"/>
        <pc:sldMkLst>
          <pc:docMk/>
          <pc:sldMk cId="3572505308" sldId="2147475407"/>
        </pc:sldMkLst>
      </pc:sldChg>
      <pc:sldChg chg="add">
        <pc:chgData name="Andrew Bradbury" userId="47bffae7-04dc-4be3-b520-315f49bf6620" providerId="ADAL" clId="{ED96A133-CF0B-4F20-8FE9-629B52DACA6B}" dt="2025-01-13T16:43:13.056" v="72"/>
        <pc:sldMkLst>
          <pc:docMk/>
          <pc:sldMk cId="3769663971" sldId="2147475407"/>
        </pc:sldMkLst>
      </pc:sldChg>
      <pc:sldChg chg="addSp modSp mod">
        <pc:chgData name="Andrew Bradbury" userId="47bffae7-04dc-4be3-b520-315f49bf6620" providerId="ADAL" clId="{ED96A133-CF0B-4F20-8FE9-629B52DACA6B}" dt="2025-01-14T17:40:52.434" v="425" actId="13926"/>
        <pc:sldMkLst>
          <pc:docMk/>
          <pc:sldMk cId="2248894415" sldId="2147475409"/>
        </pc:sldMkLst>
      </pc:sldChg>
      <pc:sldChg chg="addSp delSp modSp mod">
        <pc:chgData name="Andrew Bradbury" userId="47bffae7-04dc-4be3-b520-315f49bf6620" providerId="ADAL" clId="{ED96A133-CF0B-4F20-8FE9-629B52DACA6B}" dt="2025-01-14T18:10:54.033" v="455" actId="1076"/>
        <pc:sldMkLst>
          <pc:docMk/>
          <pc:sldMk cId="1412161138" sldId="2147475410"/>
        </pc:sldMkLst>
      </pc:sldChg>
      <pc:sldChg chg="add">
        <pc:chgData name="Andrew Bradbury" userId="47bffae7-04dc-4be3-b520-315f49bf6620" providerId="ADAL" clId="{ED96A133-CF0B-4F20-8FE9-629B52DACA6B}" dt="2025-01-13T16:39:46.232" v="47"/>
        <pc:sldMkLst>
          <pc:docMk/>
          <pc:sldMk cId="1547842244" sldId="2147475411"/>
        </pc:sldMkLst>
      </pc:sldChg>
      <pc:sldChg chg="modSp new mod">
        <pc:chgData name="Andrew Bradbury" userId="47bffae7-04dc-4be3-b520-315f49bf6620" providerId="ADAL" clId="{ED96A133-CF0B-4F20-8FE9-629B52DACA6B}" dt="2025-01-14T14:58:25.480" v="365" actId="13926"/>
        <pc:sldMkLst>
          <pc:docMk/>
          <pc:sldMk cId="502678423" sldId="2147475412"/>
        </pc:sldMkLst>
      </pc:sldChg>
      <pc:sldChg chg="del">
        <pc:chgData name="Andrew Bradbury" userId="47bffae7-04dc-4be3-b520-315f49bf6620" providerId="ADAL" clId="{ED96A133-CF0B-4F20-8FE9-629B52DACA6B}" dt="2025-01-13T20:58:00.902" v="284" actId="47"/>
        <pc:sldMkLst>
          <pc:docMk/>
          <pc:sldMk cId="1461234335" sldId="2147475413"/>
        </pc:sldMkLst>
      </pc:sldChg>
      <pc:sldChg chg="del">
        <pc:chgData name="Andrew Bradbury" userId="47bffae7-04dc-4be3-b520-315f49bf6620" providerId="ADAL" clId="{ED96A133-CF0B-4F20-8FE9-629B52DACA6B}" dt="2025-01-13T21:38:46.030" v="292" actId="47"/>
        <pc:sldMkLst>
          <pc:docMk/>
          <pc:sldMk cId="1340755395" sldId="2147475414"/>
        </pc:sldMkLst>
      </pc:sldChg>
      <pc:sldChg chg="del">
        <pc:chgData name="Andrew Bradbury" userId="47bffae7-04dc-4be3-b520-315f49bf6620" providerId="ADAL" clId="{ED96A133-CF0B-4F20-8FE9-629B52DACA6B}" dt="2025-01-13T21:39:01.169" v="296" actId="47"/>
        <pc:sldMkLst>
          <pc:docMk/>
          <pc:sldMk cId="3721180011" sldId="2147475415"/>
        </pc:sldMkLst>
      </pc:sldChg>
      <pc:sldChg chg="add del">
        <pc:chgData name="Andrew Bradbury" userId="47bffae7-04dc-4be3-b520-315f49bf6620" providerId="ADAL" clId="{ED96A133-CF0B-4F20-8FE9-629B52DACA6B}" dt="2025-01-13T21:38:47.705" v="293" actId="47"/>
        <pc:sldMkLst>
          <pc:docMk/>
          <pc:sldMk cId="460722621" sldId="2147475416"/>
        </pc:sldMkLst>
      </pc:sldChg>
      <pc:sldChg chg="add">
        <pc:chgData name="Andrew Bradbury" userId="47bffae7-04dc-4be3-b520-315f49bf6620" providerId="ADAL" clId="{ED96A133-CF0B-4F20-8FE9-629B52DACA6B}" dt="2025-01-13T21:38:43.621" v="291"/>
        <pc:sldMkLst>
          <pc:docMk/>
          <pc:sldMk cId="3331495988" sldId="2147475417"/>
        </pc:sldMkLst>
      </pc:sldChg>
    </pc:docChg>
  </pc:docChgLst>
  <pc:docChgLst>
    <pc:chgData name="Andrew Bradbury" userId="S::andrew.bradbury@orlamining.com::47bffae7-04dc-4be3-b520-315f49bf6620" providerId="AD" clId="Web-{C1657C22-8D5D-4B46-B2C4-DD35FF3ACE92}"/>
    <pc:docChg chg="modSld">
      <pc:chgData name="Andrew Bradbury" userId="S::andrew.bradbury@orlamining.com::47bffae7-04dc-4be3-b520-315f49bf6620" providerId="AD" clId="Web-{C1657C22-8D5D-4B46-B2C4-DD35FF3ACE92}" dt="2025-06-03T20:48:19.710" v="40" actId="20577"/>
      <pc:docMkLst>
        <pc:docMk/>
      </pc:docMkLst>
      <pc:sldChg chg="modSp">
        <pc:chgData name="Andrew Bradbury" userId="S::andrew.bradbury@orlamining.com::47bffae7-04dc-4be3-b520-315f49bf6620" providerId="AD" clId="Web-{C1657C22-8D5D-4B46-B2C4-DD35FF3ACE92}" dt="2025-06-03T20:48:19.710" v="40" actId="20577"/>
        <pc:sldMkLst>
          <pc:docMk/>
          <pc:sldMk cId="603802822" sldId="2147475496"/>
        </pc:sldMkLst>
      </pc:sldChg>
    </pc:docChg>
  </pc:docChgLst>
  <pc:docChgLst>
    <pc:chgData name="Andrew Bradbury" userId="47bffae7-04dc-4be3-b520-315f49bf6620" providerId="ADAL" clId="{E91E520B-502A-47D9-BBCA-9A2C1B284D4D}"/>
    <pc:docChg chg="undo redo custSel modSld">
      <pc:chgData name="Andrew Bradbury" userId="47bffae7-04dc-4be3-b520-315f49bf6620" providerId="ADAL" clId="{E91E520B-502A-47D9-BBCA-9A2C1B284D4D}" dt="2025-06-09T15:35:34.602" v="578" actId="20577"/>
      <pc:docMkLst>
        <pc:docMk/>
      </pc:docMkLst>
      <pc:sldChg chg="modSp mod">
        <pc:chgData name="Andrew Bradbury" userId="47bffae7-04dc-4be3-b520-315f49bf6620" providerId="ADAL" clId="{E91E520B-502A-47D9-BBCA-9A2C1B284D4D}" dt="2025-06-03T20:58:49.586" v="324" actId="113"/>
        <pc:sldMkLst>
          <pc:docMk/>
          <pc:sldMk cId="2120595309" sldId="2147376626"/>
        </pc:sldMkLst>
      </pc:sldChg>
      <pc:sldChg chg="modSp mod">
        <pc:chgData name="Andrew Bradbury" userId="47bffae7-04dc-4be3-b520-315f49bf6620" providerId="ADAL" clId="{E91E520B-502A-47D9-BBCA-9A2C1B284D4D}" dt="2025-06-03T20:58:54.712" v="325" actId="113"/>
        <pc:sldMkLst>
          <pc:docMk/>
          <pc:sldMk cId="2950259152" sldId="2147376628"/>
        </pc:sldMkLst>
      </pc:sldChg>
      <pc:sldChg chg="modSp mod">
        <pc:chgData name="Andrew Bradbury" userId="47bffae7-04dc-4be3-b520-315f49bf6620" providerId="ADAL" clId="{E91E520B-502A-47D9-BBCA-9A2C1B284D4D}" dt="2025-06-03T20:59:06.093" v="332" actId="113"/>
        <pc:sldMkLst>
          <pc:docMk/>
          <pc:sldMk cId="3734736162" sldId="2147475477"/>
        </pc:sldMkLst>
      </pc:sldChg>
      <pc:sldChg chg="modSp mod">
        <pc:chgData name="Andrew Bradbury" userId="47bffae7-04dc-4be3-b520-315f49bf6620" providerId="ADAL" clId="{E91E520B-502A-47D9-BBCA-9A2C1B284D4D}" dt="2025-06-03T20:59:55.543" v="351" actId="113"/>
        <pc:sldMkLst>
          <pc:docMk/>
          <pc:sldMk cId="2698133976" sldId="2147475482"/>
        </pc:sldMkLst>
      </pc:sldChg>
      <pc:sldChg chg="modSp mod">
        <pc:chgData name="Andrew Bradbury" userId="47bffae7-04dc-4be3-b520-315f49bf6620" providerId="ADAL" clId="{E91E520B-502A-47D9-BBCA-9A2C1B284D4D}" dt="2025-06-03T21:16:38.062" v="456" actId="20577"/>
        <pc:sldMkLst>
          <pc:docMk/>
          <pc:sldMk cId="2260576814" sldId="2147475494"/>
        </pc:sldMkLst>
      </pc:sldChg>
      <pc:sldChg chg="modSp mod">
        <pc:chgData name="Andrew Bradbury" userId="47bffae7-04dc-4be3-b520-315f49bf6620" providerId="ADAL" clId="{E91E520B-502A-47D9-BBCA-9A2C1B284D4D}" dt="2025-06-09T15:35:11.889" v="572" actId="20577"/>
        <pc:sldMkLst>
          <pc:docMk/>
          <pc:sldMk cId="603802822" sldId="2147475496"/>
        </pc:sldMkLst>
      </pc:sldChg>
      <pc:sldChg chg="modSp mod modCm">
        <pc:chgData name="Andrew Bradbury" userId="47bffae7-04dc-4be3-b520-315f49bf6620" providerId="ADAL" clId="{E91E520B-502A-47D9-BBCA-9A2C1B284D4D}" dt="2025-06-09T15:35:34.602" v="578" actId="20577"/>
        <pc:sldMkLst>
          <pc:docMk/>
          <pc:sldMk cId="349760438" sldId="214747549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ndrew Bradbury" userId="47bffae7-04dc-4be3-b520-315f49bf6620" providerId="ADAL" clId="{E91E520B-502A-47D9-BBCA-9A2C1B284D4D}" dt="2025-06-09T15:35:34.602" v="578" actId="20577"/>
              <pc2:cmMkLst xmlns:pc2="http://schemas.microsoft.com/office/powerpoint/2019/9/main/command">
                <pc:docMk/>
                <pc:sldMk cId="349760438" sldId="2147475497"/>
                <pc2:cmMk id="{AF7BD245-E715-4C4A-86D1-9BE6BFC1B76C}"/>
              </pc2:cmMkLst>
            </pc226:cmChg>
          </p:ext>
        </pc:extLst>
      </pc:sldChg>
    </pc:docChg>
  </pc:docChgLst>
  <pc:docChgLst>
    <pc:chgData name="Robin Wolf" userId="S::robin.wolf@orlamining.com::5b370c48-378b-4e9a-b68e-0a93b93c5567" providerId="AD" clId="Web-{B0F64EDC-4EF5-F794-0DE5-74DF3314FDA6}"/>
    <pc:docChg chg="modSld">
      <pc:chgData name="Robin Wolf" userId="S::robin.wolf@orlamining.com::5b370c48-378b-4e9a-b68e-0a93b93c5567" providerId="AD" clId="Web-{B0F64EDC-4EF5-F794-0DE5-74DF3314FDA6}" dt="2025-07-02T15:54:59.255" v="0" actId="1076"/>
      <pc:docMkLst>
        <pc:docMk/>
      </pc:docMkLst>
    </pc:docChg>
  </pc:docChgLst>
  <pc:docChgLst>
    <pc:chgData name="Lara Cornel" userId="c0a91249-7fb7-47f8-91bc-e9fea45cef70" providerId="ADAL" clId="{1FE22C40-70AC-4294-855D-F0DBE71ABC0D}"/>
    <pc:docChg chg="undo redo custSel addSld delSld modSld sldOrd modSection">
      <pc:chgData name="Lara Cornel" userId="c0a91249-7fb7-47f8-91bc-e9fea45cef70" providerId="ADAL" clId="{1FE22C40-70AC-4294-855D-F0DBE71ABC0D}" dt="2025-03-21T15:17:50.853" v="4391" actId="20577"/>
      <pc:docMkLst>
        <pc:docMk/>
      </pc:docMkLst>
      <pc:sldChg chg="ord">
        <pc:chgData name="Lara Cornel" userId="c0a91249-7fb7-47f8-91bc-e9fea45cef70" providerId="ADAL" clId="{1FE22C40-70AC-4294-855D-F0DBE71ABC0D}" dt="2025-03-20T14:27:56.107" v="4264" actId="20578"/>
        <pc:sldMkLst>
          <pc:docMk/>
          <pc:sldMk cId="3640360942" sldId="9007"/>
        </pc:sldMkLst>
      </pc:sldChg>
      <pc:sldChg chg="modSp mod">
        <pc:chgData name="Lara Cornel" userId="c0a91249-7fb7-47f8-91bc-e9fea45cef70" providerId="ADAL" clId="{1FE22C40-70AC-4294-855D-F0DBE71ABC0D}" dt="2025-03-04T22:36:42.003" v="825" actId="20577"/>
        <pc:sldMkLst>
          <pc:docMk/>
          <pc:sldMk cId="2677547168" sldId="9032"/>
        </pc:sldMkLst>
      </pc:sldChg>
      <pc:sldChg chg="modSp mod">
        <pc:chgData name="Lara Cornel" userId="c0a91249-7fb7-47f8-91bc-e9fea45cef70" providerId="ADAL" clId="{1FE22C40-70AC-4294-855D-F0DBE71ABC0D}" dt="2025-03-06T22:55:00.021" v="4141" actId="6549"/>
        <pc:sldMkLst>
          <pc:docMk/>
          <pc:sldMk cId="2420930620" sldId="9143"/>
        </pc:sldMkLst>
      </pc:sldChg>
      <pc:sldChg chg="addSp delSp modSp del mod">
        <pc:chgData name="Lara Cornel" userId="c0a91249-7fb7-47f8-91bc-e9fea45cef70" providerId="ADAL" clId="{1FE22C40-70AC-4294-855D-F0DBE71ABC0D}" dt="2025-03-19T15:09:00.535" v="4245" actId="47"/>
        <pc:sldMkLst>
          <pc:docMk/>
          <pc:sldMk cId="2044802001" sldId="9158"/>
        </pc:sldMkLst>
      </pc:sldChg>
      <pc:sldChg chg="del">
        <pc:chgData name="Lara Cornel" userId="c0a91249-7fb7-47f8-91bc-e9fea45cef70" providerId="ADAL" clId="{1FE22C40-70AC-4294-855D-F0DBE71ABC0D}" dt="2025-03-19T15:09:42.332" v="4247" actId="47"/>
        <pc:sldMkLst>
          <pc:docMk/>
          <pc:sldMk cId="3735967853" sldId="9165"/>
        </pc:sldMkLst>
      </pc:sldChg>
      <pc:sldChg chg="addSp delSp modSp add mod">
        <pc:chgData name="Lara Cornel" userId="c0a91249-7fb7-47f8-91bc-e9fea45cef70" providerId="ADAL" clId="{1FE22C40-70AC-4294-855D-F0DBE71ABC0D}" dt="2025-03-06T21:11:51.508" v="4140" actId="13926"/>
        <pc:sldMkLst>
          <pc:docMk/>
          <pc:sldMk cId="2790017138" sldId="9169"/>
        </pc:sldMkLst>
      </pc:sldChg>
      <pc:sldChg chg="addSp modSp mod">
        <pc:chgData name="Lara Cornel" userId="c0a91249-7fb7-47f8-91bc-e9fea45cef70" providerId="ADAL" clId="{1FE22C40-70AC-4294-855D-F0DBE71ABC0D}" dt="2025-03-06T20:42:48.331" v="3213" actId="20577"/>
        <pc:sldMkLst>
          <pc:docMk/>
          <pc:sldMk cId="205053647" sldId="9176"/>
        </pc:sldMkLst>
      </pc:sldChg>
      <pc:sldChg chg="ord">
        <pc:chgData name="Lara Cornel" userId="c0a91249-7fb7-47f8-91bc-e9fea45cef70" providerId="ADAL" clId="{1FE22C40-70AC-4294-855D-F0DBE71ABC0D}" dt="2025-03-20T14:28:07.142" v="4266"/>
        <pc:sldMkLst>
          <pc:docMk/>
          <pc:sldMk cId="1609486482" sldId="9184"/>
        </pc:sldMkLst>
      </pc:sldChg>
      <pc:sldChg chg="modSp del mod">
        <pc:chgData name="Lara Cornel" userId="c0a91249-7fb7-47f8-91bc-e9fea45cef70" providerId="ADAL" clId="{1FE22C40-70AC-4294-855D-F0DBE71ABC0D}" dt="2025-03-19T15:08:59.814" v="4244" actId="47"/>
        <pc:sldMkLst>
          <pc:docMk/>
          <pc:sldMk cId="2063103131" sldId="9203"/>
        </pc:sldMkLst>
      </pc:sldChg>
      <pc:sldChg chg="modSp mod">
        <pc:chgData name="Lara Cornel" userId="c0a91249-7fb7-47f8-91bc-e9fea45cef70" providerId="ADAL" clId="{1FE22C40-70AC-4294-855D-F0DBE71ABC0D}" dt="2025-03-04T22:37:33.957" v="851" actId="20577"/>
        <pc:sldMkLst>
          <pc:docMk/>
          <pc:sldMk cId="837867361" sldId="9205"/>
        </pc:sldMkLst>
      </pc:sldChg>
      <pc:sldChg chg="addSp delSp modSp mod">
        <pc:chgData name="Lara Cornel" userId="c0a91249-7fb7-47f8-91bc-e9fea45cef70" providerId="ADAL" clId="{1FE22C40-70AC-4294-855D-F0DBE71ABC0D}" dt="2025-03-21T15:09:13.197" v="4332" actId="20577"/>
        <pc:sldMkLst>
          <pc:docMk/>
          <pc:sldMk cId="3277060250" sldId="9218"/>
        </pc:sldMkLst>
      </pc:sldChg>
      <pc:sldChg chg="modSp mod">
        <pc:chgData name="Lara Cornel" userId="c0a91249-7fb7-47f8-91bc-e9fea45cef70" providerId="ADAL" clId="{1FE22C40-70AC-4294-855D-F0DBE71ABC0D}" dt="2025-03-07T23:05:38.451" v="4242" actId="13926"/>
        <pc:sldMkLst>
          <pc:docMk/>
          <pc:sldMk cId="3755475162" sldId="2147376597"/>
        </pc:sldMkLst>
      </pc:sldChg>
      <pc:sldChg chg="delSp modSp add mod ord">
        <pc:chgData name="Lara Cornel" userId="c0a91249-7fb7-47f8-91bc-e9fea45cef70" providerId="ADAL" clId="{1FE22C40-70AC-4294-855D-F0DBE71ABC0D}" dt="2025-03-21T15:10:33.154" v="4333" actId="20577"/>
        <pc:sldMkLst>
          <pc:docMk/>
          <pc:sldMk cId="1238787660" sldId="2147376605"/>
        </pc:sldMkLst>
      </pc:sldChg>
      <pc:sldChg chg="addSp delSp modSp add mod">
        <pc:chgData name="Lara Cornel" userId="c0a91249-7fb7-47f8-91bc-e9fea45cef70" providerId="ADAL" clId="{1FE22C40-70AC-4294-855D-F0DBE71ABC0D}" dt="2025-03-06T21:04:22.665" v="3653" actId="20577"/>
        <pc:sldMkLst>
          <pc:docMk/>
          <pc:sldMk cId="3781611253" sldId="2147376617"/>
        </pc:sldMkLst>
      </pc:sldChg>
      <pc:sldChg chg="delSp add mod ord">
        <pc:chgData name="Lara Cornel" userId="c0a91249-7fb7-47f8-91bc-e9fea45cef70" providerId="ADAL" clId="{1FE22C40-70AC-4294-855D-F0DBE71ABC0D}" dt="2025-03-20T14:27:33.807" v="4261"/>
        <pc:sldMkLst>
          <pc:docMk/>
          <pc:sldMk cId="434376174" sldId="2147376625"/>
        </pc:sldMkLst>
      </pc:sldChg>
      <pc:sldChg chg="add">
        <pc:chgData name="Lara Cornel" userId="c0a91249-7fb7-47f8-91bc-e9fea45cef70" providerId="ADAL" clId="{1FE22C40-70AC-4294-855D-F0DBE71ABC0D}" dt="2025-03-19T15:09:39.849" v="4246"/>
        <pc:sldMkLst>
          <pc:docMk/>
          <pc:sldMk cId="2120595309" sldId="2147376626"/>
        </pc:sldMkLst>
      </pc:sldChg>
      <pc:sldChg chg="delSp add mod ord">
        <pc:chgData name="Lara Cornel" userId="c0a91249-7fb7-47f8-91bc-e9fea45cef70" providerId="ADAL" clId="{1FE22C40-70AC-4294-855D-F0DBE71ABC0D}" dt="2025-03-20T14:27:33.807" v="4261"/>
        <pc:sldMkLst>
          <pc:docMk/>
          <pc:sldMk cId="1156641191" sldId="2147376627"/>
        </pc:sldMkLst>
      </pc:sldChg>
      <pc:sldChg chg="add">
        <pc:chgData name="Lara Cornel" userId="c0a91249-7fb7-47f8-91bc-e9fea45cef70" providerId="ADAL" clId="{1FE22C40-70AC-4294-855D-F0DBE71ABC0D}" dt="2025-03-19T15:10:34.488" v="4248"/>
        <pc:sldMkLst>
          <pc:docMk/>
          <pc:sldMk cId="2950259152" sldId="2147376628"/>
        </pc:sldMkLst>
      </pc:sldChg>
      <pc:sldChg chg="delSp add mod ord">
        <pc:chgData name="Lara Cornel" userId="c0a91249-7fb7-47f8-91bc-e9fea45cef70" providerId="ADAL" clId="{1FE22C40-70AC-4294-855D-F0DBE71ABC0D}" dt="2025-03-20T14:27:33.807" v="4261"/>
        <pc:sldMkLst>
          <pc:docMk/>
          <pc:sldMk cId="874879048" sldId="2147376629"/>
        </pc:sldMkLst>
      </pc:sldChg>
      <pc:sldChg chg="add ord">
        <pc:chgData name="Lara Cornel" userId="c0a91249-7fb7-47f8-91bc-e9fea45cef70" providerId="ADAL" clId="{1FE22C40-70AC-4294-855D-F0DBE71ABC0D}" dt="2025-03-21T14:47:54.698" v="4327"/>
        <pc:sldMkLst>
          <pc:docMk/>
          <pc:sldMk cId="215754022" sldId="2147376630"/>
        </pc:sldMkLst>
      </pc:sldChg>
      <pc:sldChg chg="modSp mod">
        <pc:chgData name="Lara Cornel" userId="c0a91249-7fb7-47f8-91bc-e9fea45cef70" providerId="ADAL" clId="{1FE22C40-70AC-4294-855D-F0DBE71ABC0D}" dt="2025-03-06T22:58:44.375" v="4148" actId="947"/>
        <pc:sldMkLst>
          <pc:docMk/>
          <pc:sldMk cId="2253809368" sldId="2147475276"/>
        </pc:sldMkLst>
      </pc:sldChg>
      <pc:sldChg chg="addSp delSp modSp del mod">
        <pc:chgData name="Lara Cornel" userId="c0a91249-7fb7-47f8-91bc-e9fea45cef70" providerId="ADAL" clId="{1FE22C40-70AC-4294-855D-F0DBE71ABC0D}" dt="2025-03-06T20:32:22.441" v="3103" actId="47"/>
        <pc:sldMkLst>
          <pc:docMk/>
          <pc:sldMk cId="2291415299" sldId="2147475337"/>
        </pc:sldMkLst>
      </pc:sldChg>
      <pc:sldChg chg="addSp delSp modSp del mod">
        <pc:chgData name="Lara Cornel" userId="c0a91249-7fb7-47f8-91bc-e9fea45cef70" providerId="ADAL" clId="{1FE22C40-70AC-4294-855D-F0DBE71ABC0D}" dt="2025-03-06T20:32:18.260" v="3100" actId="47"/>
        <pc:sldMkLst>
          <pc:docMk/>
          <pc:sldMk cId="0" sldId="2147475356"/>
        </pc:sldMkLst>
      </pc:sldChg>
      <pc:sldChg chg="addSp delSp modSp mod ord">
        <pc:chgData name="Lara Cornel" userId="c0a91249-7fb7-47f8-91bc-e9fea45cef70" providerId="ADAL" clId="{1FE22C40-70AC-4294-855D-F0DBE71ABC0D}" dt="2025-03-21T14:46:41.368" v="4323"/>
        <pc:sldMkLst>
          <pc:docMk/>
          <pc:sldMk cId="2563885335" sldId="2147475361"/>
        </pc:sldMkLst>
      </pc:sldChg>
      <pc:sldChg chg="addSp delSp modSp mod">
        <pc:chgData name="Lara Cornel" userId="c0a91249-7fb7-47f8-91bc-e9fea45cef70" providerId="ADAL" clId="{1FE22C40-70AC-4294-855D-F0DBE71ABC0D}" dt="2025-03-06T23:14:54.892" v="4169" actId="20577"/>
        <pc:sldMkLst>
          <pc:docMk/>
          <pc:sldMk cId="2495625418" sldId="2147475375"/>
        </pc:sldMkLst>
      </pc:sldChg>
      <pc:sldChg chg="addSp modSp del mod">
        <pc:chgData name="Lara Cornel" userId="c0a91249-7fb7-47f8-91bc-e9fea45cef70" providerId="ADAL" clId="{1FE22C40-70AC-4294-855D-F0DBE71ABC0D}" dt="2025-03-06T20:32:21.095" v="3101" actId="47"/>
        <pc:sldMkLst>
          <pc:docMk/>
          <pc:sldMk cId="3583195186" sldId="2147475379"/>
        </pc:sldMkLst>
      </pc:sldChg>
      <pc:sldChg chg="addSp delSp modSp mod">
        <pc:chgData name="Lara Cornel" userId="c0a91249-7fb7-47f8-91bc-e9fea45cef70" providerId="ADAL" clId="{1FE22C40-70AC-4294-855D-F0DBE71ABC0D}" dt="2025-03-06T20:33:45.687" v="3108" actId="20577"/>
        <pc:sldMkLst>
          <pc:docMk/>
          <pc:sldMk cId="1744058333" sldId="2147475383"/>
        </pc:sldMkLst>
      </pc:sldChg>
      <pc:sldChg chg="modSp mod">
        <pc:chgData name="Lara Cornel" userId="c0a91249-7fb7-47f8-91bc-e9fea45cef70" providerId="ADAL" clId="{1FE22C40-70AC-4294-855D-F0DBE71ABC0D}" dt="2025-03-04T22:36:57.999" v="829" actId="20577"/>
        <pc:sldMkLst>
          <pc:docMk/>
          <pc:sldMk cId="3280385891" sldId="2147475384"/>
        </pc:sldMkLst>
      </pc:sldChg>
      <pc:sldChg chg="addSp delSp modSp mod">
        <pc:chgData name="Lara Cornel" userId="c0a91249-7fb7-47f8-91bc-e9fea45cef70" providerId="ADAL" clId="{1FE22C40-70AC-4294-855D-F0DBE71ABC0D}" dt="2025-03-06T22:55:02.584" v="4142" actId="27918"/>
        <pc:sldMkLst>
          <pc:docMk/>
          <pc:sldMk cId="3988984159" sldId="2147475390"/>
        </pc:sldMkLst>
      </pc:sldChg>
      <pc:sldChg chg="modSp mod">
        <pc:chgData name="Lara Cornel" userId="c0a91249-7fb7-47f8-91bc-e9fea45cef70" providerId="ADAL" clId="{1FE22C40-70AC-4294-855D-F0DBE71ABC0D}" dt="2025-03-04T21:50:14.869" v="654" actId="20577"/>
        <pc:sldMkLst>
          <pc:docMk/>
          <pc:sldMk cId="904834306" sldId="2147475392"/>
        </pc:sldMkLst>
      </pc:sldChg>
      <pc:sldChg chg="addSp delSp modSp del mod">
        <pc:chgData name="Lara Cornel" userId="c0a91249-7fb7-47f8-91bc-e9fea45cef70" providerId="ADAL" clId="{1FE22C40-70AC-4294-855D-F0DBE71ABC0D}" dt="2025-03-06T20:32:21.765" v="3102" actId="47"/>
        <pc:sldMkLst>
          <pc:docMk/>
          <pc:sldMk cId="2292617162" sldId="2147475395"/>
        </pc:sldMkLst>
      </pc:sldChg>
      <pc:sldChg chg="modSp mod">
        <pc:chgData name="Lara Cornel" userId="c0a91249-7fb7-47f8-91bc-e9fea45cef70" providerId="ADAL" clId="{1FE22C40-70AC-4294-855D-F0DBE71ABC0D}" dt="2025-03-06T22:59:56.395" v="4164" actId="20577"/>
        <pc:sldMkLst>
          <pc:docMk/>
          <pc:sldMk cId="3800263946" sldId="2147475398"/>
        </pc:sldMkLst>
      </pc:sldChg>
      <pc:sldChg chg="delSp modSp mod ord">
        <pc:chgData name="Lara Cornel" userId="c0a91249-7fb7-47f8-91bc-e9fea45cef70" providerId="ADAL" clId="{1FE22C40-70AC-4294-855D-F0DBE71ABC0D}" dt="2025-03-06T20:33:31.483" v="3107" actId="478"/>
        <pc:sldMkLst>
          <pc:docMk/>
          <pc:sldMk cId="1357442400" sldId="2147475403"/>
        </pc:sldMkLst>
      </pc:sldChg>
      <pc:sldChg chg="modSp mod">
        <pc:chgData name="Lara Cornel" userId="c0a91249-7fb7-47f8-91bc-e9fea45cef70" providerId="ADAL" clId="{1FE22C40-70AC-4294-855D-F0DBE71ABC0D}" dt="2025-03-06T16:41:34.396" v="1040" actId="13926"/>
        <pc:sldMkLst>
          <pc:docMk/>
          <pc:sldMk cId="1572479596" sldId="2147475405"/>
        </pc:sldMkLst>
      </pc:sldChg>
      <pc:sldChg chg="addSp delSp modSp mod">
        <pc:chgData name="Lara Cornel" userId="c0a91249-7fb7-47f8-91bc-e9fea45cef70" providerId="ADAL" clId="{1FE22C40-70AC-4294-855D-F0DBE71ABC0D}" dt="2025-03-06T20:33:49.945" v="3110" actId="20577"/>
        <pc:sldMkLst>
          <pc:docMk/>
          <pc:sldMk cId="3769663971" sldId="2147475407"/>
        </pc:sldMkLst>
      </pc:sldChg>
      <pc:sldChg chg="modSp mod">
        <pc:chgData name="Lara Cornel" userId="c0a91249-7fb7-47f8-91bc-e9fea45cef70" providerId="ADAL" clId="{1FE22C40-70AC-4294-855D-F0DBE71ABC0D}" dt="2025-03-04T22:28:22.321" v="764" actId="947"/>
        <pc:sldMkLst>
          <pc:docMk/>
          <pc:sldMk cId="2248894415" sldId="2147475409"/>
        </pc:sldMkLst>
      </pc:sldChg>
      <pc:sldChg chg="modSp mod">
        <pc:chgData name="Lara Cornel" userId="c0a91249-7fb7-47f8-91bc-e9fea45cef70" providerId="ADAL" clId="{1FE22C40-70AC-4294-855D-F0DBE71ABC0D}" dt="2025-03-04T22:23:04.924" v="669" actId="6559"/>
        <pc:sldMkLst>
          <pc:docMk/>
          <pc:sldMk cId="1412161138" sldId="2147475410"/>
        </pc:sldMkLst>
      </pc:sldChg>
      <pc:sldChg chg="addSp modSp del mod">
        <pc:chgData name="Lara Cornel" userId="c0a91249-7fb7-47f8-91bc-e9fea45cef70" providerId="ADAL" clId="{1FE22C40-70AC-4294-855D-F0DBE71ABC0D}" dt="2025-03-06T20:32:39.724" v="3104" actId="47"/>
        <pc:sldMkLst>
          <pc:docMk/>
          <pc:sldMk cId="0" sldId="2147475419"/>
        </pc:sldMkLst>
      </pc:sldChg>
      <pc:sldChg chg="add del">
        <pc:chgData name="Lara Cornel" userId="c0a91249-7fb7-47f8-91bc-e9fea45cef70" providerId="ADAL" clId="{1FE22C40-70AC-4294-855D-F0DBE71ABC0D}" dt="2025-03-04T19:41:36.064" v="14"/>
        <pc:sldMkLst>
          <pc:docMk/>
          <pc:sldMk cId="1152573467" sldId="2147475420"/>
        </pc:sldMkLst>
      </pc:sldChg>
      <pc:sldChg chg="addSp modSp add mod ord">
        <pc:chgData name="Lara Cornel" userId="c0a91249-7fb7-47f8-91bc-e9fea45cef70" providerId="ADAL" clId="{1FE22C40-70AC-4294-855D-F0DBE71ABC0D}" dt="2025-03-21T15:17:50.853" v="4391" actId="20577"/>
        <pc:sldMkLst>
          <pc:docMk/>
          <pc:sldMk cId="1791016255" sldId="2147475420"/>
        </pc:sldMkLst>
      </pc:sldChg>
      <pc:sldChg chg="add del">
        <pc:chgData name="Lara Cornel" userId="c0a91249-7fb7-47f8-91bc-e9fea45cef70" providerId="ADAL" clId="{1FE22C40-70AC-4294-855D-F0DBE71ABC0D}" dt="2025-03-06T17:42:37.560" v="1165" actId="47"/>
        <pc:sldMkLst>
          <pc:docMk/>
          <pc:sldMk cId="2102242777" sldId="2147475420"/>
        </pc:sldMkLst>
      </pc:sldChg>
      <pc:sldChg chg="del">
        <pc:chgData name="Lara Cornel" userId="c0a91249-7fb7-47f8-91bc-e9fea45cef70" providerId="ADAL" clId="{1FE22C40-70AC-4294-855D-F0DBE71ABC0D}" dt="2025-03-06T20:40:38.864" v="3142" actId="47"/>
        <pc:sldMkLst>
          <pc:docMk/>
          <pc:sldMk cId="1206318963" sldId="2147475421"/>
        </pc:sldMkLst>
      </pc:sldChg>
      <pc:sldChg chg="add">
        <pc:chgData name="Lara Cornel" userId="c0a91249-7fb7-47f8-91bc-e9fea45cef70" providerId="ADAL" clId="{1FE22C40-70AC-4294-855D-F0DBE71ABC0D}" dt="2025-03-19T15:08:55.802" v="4243"/>
        <pc:sldMkLst>
          <pc:docMk/>
          <pc:sldMk cId="1241218866" sldId="2147475421"/>
        </pc:sldMkLst>
      </pc:sldChg>
      <pc:sldChg chg="add">
        <pc:chgData name="Lara Cornel" userId="c0a91249-7fb7-47f8-91bc-e9fea45cef70" providerId="ADAL" clId="{1FE22C40-70AC-4294-855D-F0DBE71ABC0D}" dt="2025-03-19T15:08:55.802" v="4243"/>
        <pc:sldMkLst>
          <pc:docMk/>
          <pc:sldMk cId="3263931594" sldId="2147475422"/>
        </pc:sldMkLst>
      </pc:sldChg>
      <pc:sldChg chg="delSp add mod ord">
        <pc:chgData name="Lara Cornel" userId="c0a91249-7fb7-47f8-91bc-e9fea45cef70" providerId="ADAL" clId="{1FE22C40-70AC-4294-855D-F0DBE71ABC0D}" dt="2025-03-20T14:27:33.807" v="4261"/>
        <pc:sldMkLst>
          <pc:docMk/>
          <pc:sldMk cId="2960338277" sldId="2147475423"/>
        </pc:sldMkLst>
      </pc:sldChg>
      <pc:sldMasterChg chg="delSldLayout">
        <pc:chgData name="Lara Cornel" userId="c0a91249-7fb7-47f8-91bc-e9fea45cef70" providerId="ADAL" clId="{1FE22C40-70AC-4294-855D-F0DBE71ABC0D}" dt="2025-03-06T20:32:22.441" v="3103" actId="47"/>
        <pc:sldMasterMkLst>
          <pc:docMk/>
          <pc:sldMasterMk cId="2801898746" sldId="2147483648"/>
        </pc:sldMasterMkLst>
        <pc:sldLayoutChg chg="del">
          <pc:chgData name="Lara Cornel" userId="c0a91249-7fb7-47f8-91bc-e9fea45cef70" providerId="ADAL" clId="{1FE22C40-70AC-4294-855D-F0DBE71ABC0D}" dt="2025-03-06T20:32:22.441" v="3103" actId="47"/>
          <pc:sldLayoutMkLst>
            <pc:docMk/>
            <pc:sldMasterMk cId="2801898746" sldId="2147483648"/>
            <pc:sldLayoutMk cId="2026475744" sldId="2147483668"/>
          </pc:sldLayoutMkLst>
        </pc:sldLayoutChg>
      </pc:sldMasterChg>
    </pc:docChg>
  </pc:docChgLst>
  <pc:docChgLst>
    <pc:chgData name="Lara Cornel" userId="c0a91249-7fb7-47f8-91bc-e9fea45cef70" providerId="ADAL" clId="{EFD928CD-34B4-4153-82D3-D4FB97160A5F}"/>
    <pc:docChg chg="undo custSel addSld delSld modSld modSection">
      <pc:chgData name="Lara Cornel" userId="c0a91249-7fb7-47f8-91bc-e9fea45cef70" providerId="ADAL" clId="{EFD928CD-34B4-4153-82D3-D4FB97160A5F}" dt="2025-08-01T08:29:48.479" v="4490" actId="6549"/>
      <pc:docMkLst>
        <pc:docMk/>
      </pc:docMkLst>
      <pc:sldChg chg="modSp mod">
        <pc:chgData name="Lara Cornel" userId="c0a91249-7fb7-47f8-91bc-e9fea45cef70" providerId="ADAL" clId="{EFD928CD-34B4-4153-82D3-D4FB97160A5F}" dt="2025-07-25T17:27:27.706" v="4448" actId="20577"/>
        <pc:sldMkLst>
          <pc:docMk/>
          <pc:sldMk cId="2908995872" sldId="9065"/>
        </pc:sldMkLst>
      </pc:sldChg>
      <pc:sldChg chg="modSp mod">
        <pc:chgData name="Lara Cornel" userId="c0a91249-7fb7-47f8-91bc-e9fea45cef70" providerId="ADAL" clId="{EFD928CD-34B4-4153-82D3-D4FB97160A5F}" dt="2025-07-07T17:09:28.153" v="3" actId="20577"/>
        <pc:sldMkLst>
          <pc:docMk/>
          <pc:sldMk cId="2499297827" sldId="2147475354"/>
        </pc:sldMkLst>
      </pc:sldChg>
      <pc:sldChg chg="modSp mod">
        <pc:chgData name="Lara Cornel" userId="c0a91249-7fb7-47f8-91bc-e9fea45cef70" providerId="ADAL" clId="{EFD928CD-34B4-4153-82D3-D4FB97160A5F}" dt="2025-07-07T17:17:45.999" v="148" actId="1035"/>
        <pc:sldMkLst>
          <pc:docMk/>
          <pc:sldMk cId="2563885335" sldId="2147475361"/>
        </pc:sldMkLst>
      </pc:sldChg>
      <pc:sldChg chg="addSp delSp modSp mod modCm">
        <pc:chgData name="Lara Cornel" userId="c0a91249-7fb7-47f8-91bc-e9fea45cef70" providerId="ADAL" clId="{EFD928CD-34B4-4153-82D3-D4FB97160A5F}" dt="2025-08-01T08:29:48.479" v="4490" actId="6549"/>
        <pc:sldMkLst>
          <pc:docMk/>
          <pc:sldMk cId="3280385891" sldId="214747538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ra Cornel" userId="c0a91249-7fb7-47f8-91bc-e9fea45cef70" providerId="ADAL" clId="{EFD928CD-34B4-4153-82D3-D4FB97160A5F}" dt="2025-08-01T08:29:48.479" v="4490" actId="6549"/>
              <pc2:cmMkLst xmlns:pc2="http://schemas.microsoft.com/office/powerpoint/2019/9/main/command">
                <pc:docMk/>
                <pc:sldMk cId="3280385891" sldId="2147475384"/>
                <pc2:cmMk id="{E24077A5-84E2-41FB-A38D-EB445171F264}"/>
              </pc2:cmMkLst>
            </pc226:cmChg>
          </p:ext>
        </pc:extLst>
      </pc:sldChg>
      <pc:sldChg chg="modSp mod">
        <pc:chgData name="Lara Cornel" userId="c0a91249-7fb7-47f8-91bc-e9fea45cef70" providerId="ADAL" clId="{EFD928CD-34B4-4153-82D3-D4FB97160A5F}" dt="2025-07-18T13:42:51.199" v="223" actId="20577"/>
        <pc:sldMkLst>
          <pc:docMk/>
          <pc:sldMk cId="4177684478" sldId="2147475426"/>
        </pc:sldMkLst>
      </pc:sldChg>
      <pc:sldChg chg="modSp mod">
        <pc:chgData name="Lara Cornel" userId="c0a91249-7fb7-47f8-91bc-e9fea45cef70" providerId="ADAL" clId="{EFD928CD-34B4-4153-82D3-D4FB97160A5F}" dt="2025-07-25T19:51:14.069" v="4458" actId="20577"/>
        <pc:sldMkLst>
          <pc:docMk/>
          <pc:sldMk cId="1005298139" sldId="2147475431"/>
        </pc:sldMkLst>
      </pc:sldChg>
      <pc:sldChg chg="addSp delSp modSp mod">
        <pc:chgData name="Lara Cornel" userId="c0a91249-7fb7-47f8-91bc-e9fea45cef70" providerId="ADAL" clId="{EFD928CD-34B4-4153-82D3-D4FB97160A5F}" dt="2025-07-18T13:45:14.481" v="335" actId="164"/>
        <pc:sldMkLst>
          <pc:docMk/>
          <pc:sldMk cId="2698133976" sldId="2147475482"/>
        </pc:sldMkLst>
      </pc:sldChg>
      <pc:sldChg chg="addSp modSp mod">
        <pc:chgData name="Lara Cornel" userId="c0a91249-7fb7-47f8-91bc-e9fea45cef70" providerId="ADAL" clId="{EFD928CD-34B4-4153-82D3-D4FB97160A5F}" dt="2025-07-25T16:42:51.650" v="4249" actId="113"/>
        <pc:sldMkLst>
          <pc:docMk/>
          <pc:sldMk cId="2260576814" sldId="2147475494"/>
        </pc:sldMkLst>
      </pc:sldChg>
      <pc:sldChg chg="addSp modSp mod">
        <pc:chgData name="Lara Cornel" userId="c0a91249-7fb7-47f8-91bc-e9fea45cef70" providerId="ADAL" clId="{EFD928CD-34B4-4153-82D3-D4FB97160A5F}" dt="2025-07-07T17:16:16.513" v="105" actId="1035"/>
        <pc:sldMkLst>
          <pc:docMk/>
          <pc:sldMk cId="603802822" sldId="2147475496"/>
        </pc:sldMkLst>
      </pc:sldChg>
      <pc:sldChg chg="modSp mod">
        <pc:chgData name="Lara Cornel" userId="c0a91249-7fb7-47f8-91bc-e9fea45cef70" providerId="ADAL" clId="{EFD928CD-34B4-4153-82D3-D4FB97160A5F}" dt="2025-07-25T16:56:30.043" v="4436" actId="20577"/>
        <pc:sldMkLst>
          <pc:docMk/>
          <pc:sldMk cId="2276796885" sldId="2147475496"/>
        </pc:sldMkLst>
      </pc:sldChg>
      <pc:sldChg chg="addSp delSp modSp del mod">
        <pc:chgData name="Lara Cornel" userId="c0a91249-7fb7-47f8-91bc-e9fea45cef70" providerId="ADAL" clId="{EFD928CD-34B4-4153-82D3-D4FB97160A5F}" dt="2025-08-01T08:24:10.899" v="4460" actId="47"/>
        <pc:sldMkLst>
          <pc:docMk/>
          <pc:sldMk cId="349760438" sldId="2147475497"/>
        </pc:sldMkLst>
      </pc:sldChg>
      <pc:sldChg chg="modSp mod">
        <pc:chgData name="Lara Cornel" userId="c0a91249-7fb7-47f8-91bc-e9fea45cef70" providerId="ADAL" clId="{EFD928CD-34B4-4153-82D3-D4FB97160A5F}" dt="2025-07-25T16:53:37.429" v="4345" actId="1036"/>
        <pc:sldMkLst>
          <pc:docMk/>
          <pc:sldMk cId="2062250452" sldId="2147475498"/>
        </pc:sldMkLst>
      </pc:sldChg>
      <pc:sldChg chg="addSp delSp modSp mod">
        <pc:chgData name="Lara Cornel" userId="c0a91249-7fb7-47f8-91bc-e9fea45cef70" providerId="ADAL" clId="{EFD928CD-34B4-4153-82D3-D4FB97160A5F}" dt="2025-07-25T17:02:16.931" v="4439" actId="13926"/>
        <pc:sldMkLst>
          <pc:docMk/>
          <pc:sldMk cId="1446013539" sldId="2147475499"/>
        </pc:sldMkLst>
      </pc:sldChg>
      <pc:sldChg chg="new del">
        <pc:chgData name="Lara Cornel" userId="c0a91249-7fb7-47f8-91bc-e9fea45cef70" providerId="ADAL" clId="{EFD928CD-34B4-4153-82D3-D4FB97160A5F}" dt="2025-07-25T14:52:57.512" v="3917" actId="680"/>
        <pc:sldMkLst>
          <pc:docMk/>
          <pc:sldMk cId="179457598" sldId="2147475500"/>
        </pc:sldMkLst>
      </pc:sldChg>
      <pc:sldChg chg="modSp add del mod">
        <pc:chgData name="Lara Cornel" userId="c0a91249-7fb7-47f8-91bc-e9fea45cef70" providerId="ADAL" clId="{EFD928CD-34B4-4153-82D3-D4FB97160A5F}" dt="2025-07-23T17:32:41.552" v="3899" actId="47"/>
        <pc:sldMkLst>
          <pc:docMk/>
          <pc:sldMk cId="888587403" sldId="2147475500"/>
        </pc:sldMkLst>
      </pc:sldChg>
      <pc:sldChg chg="add del">
        <pc:chgData name="Lara Cornel" userId="c0a91249-7fb7-47f8-91bc-e9fea45cef70" providerId="ADAL" clId="{EFD928CD-34B4-4153-82D3-D4FB97160A5F}" dt="2025-07-22T18:44:45.267" v="2020" actId="47"/>
        <pc:sldMkLst>
          <pc:docMk/>
          <pc:sldMk cId="1503815843" sldId="2147475500"/>
        </pc:sldMkLst>
      </pc:sldChg>
      <pc:sldChg chg="modSp add mod">
        <pc:chgData name="Lara Cornel" userId="c0a91249-7fb7-47f8-91bc-e9fea45cef70" providerId="ADAL" clId="{EFD928CD-34B4-4153-82D3-D4FB97160A5F}" dt="2025-08-01T08:27:06.409" v="4486" actId="1036"/>
        <pc:sldMkLst>
          <pc:docMk/>
          <pc:sldMk cId="2679977411" sldId="2147475500"/>
        </pc:sldMkLst>
      </pc:sldChg>
      <pc:sldChg chg="new del">
        <pc:chgData name="Lara Cornel" userId="c0a91249-7fb7-47f8-91bc-e9fea45cef70" providerId="ADAL" clId="{EFD928CD-34B4-4153-82D3-D4FB97160A5F}" dt="2025-07-25T14:52:56.801" v="3916" actId="680"/>
        <pc:sldMkLst>
          <pc:docMk/>
          <pc:sldMk cId="421994488" sldId="2147475501"/>
        </pc:sldMkLst>
      </pc:sldChg>
      <pc:sldChg chg="new del">
        <pc:chgData name="Lara Cornel" userId="c0a91249-7fb7-47f8-91bc-e9fea45cef70" providerId="ADAL" clId="{EFD928CD-34B4-4153-82D3-D4FB97160A5F}" dt="2025-07-25T14:52:56.133" v="3915" actId="680"/>
        <pc:sldMkLst>
          <pc:docMk/>
          <pc:sldMk cId="2047698397" sldId="2147475502"/>
        </pc:sldMkLst>
      </pc:sldChg>
      <pc:sldChg chg="new del">
        <pc:chgData name="Lara Cornel" userId="c0a91249-7fb7-47f8-91bc-e9fea45cef70" providerId="ADAL" clId="{EFD928CD-34B4-4153-82D3-D4FB97160A5F}" dt="2025-07-25T14:52:55.333" v="3914" actId="680"/>
        <pc:sldMkLst>
          <pc:docMk/>
          <pc:sldMk cId="2887479445" sldId="2147475503"/>
        </pc:sldMkLst>
      </pc:sldChg>
      <pc:sldChg chg="new del">
        <pc:chgData name="Lara Cornel" userId="c0a91249-7fb7-47f8-91bc-e9fea45cef70" providerId="ADAL" clId="{EFD928CD-34B4-4153-82D3-D4FB97160A5F}" dt="2025-07-25T14:52:54.640" v="3913" actId="680"/>
        <pc:sldMkLst>
          <pc:docMk/>
          <pc:sldMk cId="3198165303" sldId="2147475504"/>
        </pc:sldMkLst>
      </pc:sldChg>
      <pc:sldChg chg="new del">
        <pc:chgData name="Lara Cornel" userId="c0a91249-7fb7-47f8-91bc-e9fea45cef70" providerId="ADAL" clId="{EFD928CD-34B4-4153-82D3-D4FB97160A5F}" dt="2025-07-25T14:52:53.982" v="3912" actId="680"/>
        <pc:sldMkLst>
          <pc:docMk/>
          <pc:sldMk cId="774453012" sldId="2147475505"/>
        </pc:sldMkLst>
      </pc:sldChg>
      <pc:sldChg chg="new del">
        <pc:chgData name="Lara Cornel" userId="c0a91249-7fb7-47f8-91bc-e9fea45cef70" providerId="ADAL" clId="{EFD928CD-34B4-4153-82D3-D4FB97160A5F}" dt="2025-07-25T14:52:53.195" v="3911" actId="680"/>
        <pc:sldMkLst>
          <pc:docMk/>
          <pc:sldMk cId="592110457" sldId="2147475506"/>
        </pc:sldMkLst>
      </pc:sldChg>
      <pc:sldChg chg="new del">
        <pc:chgData name="Lara Cornel" userId="c0a91249-7fb7-47f8-91bc-e9fea45cef70" providerId="ADAL" clId="{EFD928CD-34B4-4153-82D3-D4FB97160A5F}" dt="2025-07-25T14:52:52.577" v="3910" actId="680"/>
        <pc:sldMkLst>
          <pc:docMk/>
          <pc:sldMk cId="1187684615" sldId="2147475507"/>
        </pc:sldMkLst>
      </pc:sldChg>
      <pc:sldChg chg="new del">
        <pc:chgData name="Lara Cornel" userId="c0a91249-7fb7-47f8-91bc-e9fea45cef70" providerId="ADAL" clId="{EFD928CD-34B4-4153-82D3-D4FB97160A5F}" dt="2025-07-25T14:52:51.801" v="3909" actId="680"/>
        <pc:sldMkLst>
          <pc:docMk/>
          <pc:sldMk cId="1867237539" sldId="2147475508"/>
        </pc:sldMkLst>
      </pc:sldChg>
    </pc:docChg>
  </pc:docChgLst>
  <pc:docChgLst>
    <pc:chgData name="Robin Wolf" userId="S::robin.wolf@orlamining.com::5b370c48-378b-4e9a-b68e-0a93b93c5567" providerId="AD" clId="Web-{17273DDD-AD63-7173-F65B-9946E8B858C3}"/>
    <pc:docChg chg="modSld">
      <pc:chgData name="Robin Wolf" userId="S::robin.wolf@orlamining.com::5b370c48-378b-4e9a-b68e-0a93b93c5567" providerId="AD" clId="Web-{17273DDD-AD63-7173-F65B-9946E8B858C3}" dt="2025-06-04T15:17:56.539" v="18" actId="20577"/>
      <pc:docMkLst>
        <pc:docMk/>
      </pc:docMkLst>
      <pc:sldChg chg="modSp">
        <pc:chgData name="Robin Wolf" userId="S::robin.wolf@orlamining.com::5b370c48-378b-4e9a-b68e-0a93b93c5567" providerId="AD" clId="Web-{17273DDD-AD63-7173-F65B-9946E8B858C3}" dt="2025-06-04T15:15:13.349" v="10" actId="20577"/>
        <pc:sldMkLst>
          <pc:docMk/>
          <pc:sldMk cId="603802822" sldId="2147475496"/>
        </pc:sldMkLst>
      </pc:sldChg>
    </pc:docChg>
  </pc:docChgLst>
  <pc:docChgLst>
    <pc:chgData name="Lara Cornel" userId="c0a91249-7fb7-47f8-91bc-e9fea45cef70" providerId="ADAL" clId="{EBE467FE-C40C-4978-94B3-A87EF9A55D38}"/>
    <pc:docChg chg="undo custSel addSld delSld modSld sldOrd modSection">
      <pc:chgData name="Lara Cornel" userId="c0a91249-7fb7-47f8-91bc-e9fea45cef70" providerId="ADAL" clId="{EBE467FE-C40C-4978-94B3-A87EF9A55D38}" dt="2025-05-15T17:08:30.097" v="1262" actId="20577"/>
      <pc:docMkLst>
        <pc:docMk/>
      </pc:docMkLst>
      <pc:sldChg chg="modSp mod">
        <pc:chgData name="Lara Cornel" userId="c0a91249-7fb7-47f8-91bc-e9fea45cef70" providerId="ADAL" clId="{EBE467FE-C40C-4978-94B3-A87EF9A55D38}" dt="2025-05-15T15:27:17.632" v="781" actId="20577"/>
        <pc:sldMkLst>
          <pc:docMk/>
          <pc:sldMk cId="2908995872" sldId="9065"/>
        </pc:sldMkLst>
      </pc:sldChg>
      <pc:sldChg chg="delSp modSp add mod">
        <pc:chgData name="Lara Cornel" userId="c0a91249-7fb7-47f8-91bc-e9fea45cef70" providerId="ADAL" clId="{EBE467FE-C40C-4978-94B3-A87EF9A55D38}" dt="2025-05-05T22:09:40.955" v="4" actId="478"/>
        <pc:sldMkLst>
          <pc:docMk/>
          <pc:sldMk cId="867998093" sldId="9152"/>
        </pc:sldMkLst>
      </pc:sldChg>
      <pc:sldChg chg="del">
        <pc:chgData name="Lara Cornel" userId="c0a91249-7fb7-47f8-91bc-e9fea45cef70" providerId="ADAL" clId="{EBE467FE-C40C-4978-94B3-A87EF9A55D38}" dt="2025-05-12T21:12:57.590" v="124" actId="47"/>
        <pc:sldMkLst>
          <pc:docMk/>
          <pc:sldMk cId="1609486482" sldId="9184"/>
        </pc:sldMkLst>
      </pc:sldChg>
      <pc:sldChg chg="add">
        <pc:chgData name="Lara Cornel" userId="c0a91249-7fb7-47f8-91bc-e9fea45cef70" providerId="ADAL" clId="{EBE467FE-C40C-4978-94B3-A87EF9A55D38}" dt="2025-05-12T21:13:29.938" v="127"/>
        <pc:sldMkLst>
          <pc:docMk/>
          <pc:sldMk cId="710421847" sldId="9196"/>
        </pc:sldMkLst>
      </pc:sldChg>
      <pc:sldChg chg="modSp del mod">
        <pc:chgData name="Lara Cornel" userId="c0a91249-7fb7-47f8-91bc-e9fea45cef70" providerId="ADAL" clId="{EBE467FE-C40C-4978-94B3-A87EF9A55D38}" dt="2025-05-12T21:14:07.660" v="132" actId="47"/>
        <pc:sldMkLst>
          <pc:docMk/>
          <pc:sldMk cId="837867361" sldId="9205"/>
        </pc:sldMkLst>
      </pc:sldChg>
      <pc:sldChg chg="modSp mod">
        <pc:chgData name="Lara Cornel" userId="c0a91249-7fb7-47f8-91bc-e9fea45cef70" providerId="ADAL" clId="{EBE467FE-C40C-4978-94B3-A87EF9A55D38}" dt="2025-05-15T15:28:19.912" v="783" actId="20577"/>
        <pc:sldMkLst>
          <pc:docMk/>
          <pc:sldMk cId="3277060250" sldId="9218"/>
        </pc:sldMkLst>
      </pc:sldChg>
      <pc:sldChg chg="del">
        <pc:chgData name="Lara Cornel" userId="c0a91249-7fb7-47f8-91bc-e9fea45cef70" providerId="ADAL" clId="{EBE467FE-C40C-4978-94B3-A87EF9A55D38}" dt="2025-05-12T21:13:01.937" v="125" actId="47"/>
        <pc:sldMkLst>
          <pc:docMk/>
          <pc:sldMk cId="1238787660" sldId="2147376605"/>
        </pc:sldMkLst>
      </pc:sldChg>
      <pc:sldChg chg="del">
        <pc:chgData name="Lara Cornel" userId="c0a91249-7fb7-47f8-91bc-e9fea45cef70" providerId="ADAL" clId="{EBE467FE-C40C-4978-94B3-A87EF9A55D38}" dt="2025-05-12T21:13:01.937" v="125" actId="47"/>
        <pc:sldMkLst>
          <pc:docMk/>
          <pc:sldMk cId="434376174" sldId="2147376625"/>
        </pc:sldMkLst>
      </pc:sldChg>
      <pc:sldChg chg="del">
        <pc:chgData name="Lara Cornel" userId="c0a91249-7fb7-47f8-91bc-e9fea45cef70" providerId="ADAL" clId="{EBE467FE-C40C-4978-94B3-A87EF9A55D38}" dt="2025-05-12T21:13:01.937" v="125" actId="47"/>
        <pc:sldMkLst>
          <pc:docMk/>
          <pc:sldMk cId="1156641191" sldId="2147376627"/>
        </pc:sldMkLst>
      </pc:sldChg>
      <pc:sldChg chg="ord">
        <pc:chgData name="Lara Cornel" userId="c0a91249-7fb7-47f8-91bc-e9fea45cef70" providerId="ADAL" clId="{EBE467FE-C40C-4978-94B3-A87EF9A55D38}" dt="2025-05-14T13:40:25.077" v="442"/>
        <pc:sldMkLst>
          <pc:docMk/>
          <pc:sldMk cId="874879048" sldId="2147376629"/>
        </pc:sldMkLst>
      </pc:sldChg>
      <pc:sldChg chg="modSp del mod">
        <pc:chgData name="Lara Cornel" userId="c0a91249-7fb7-47f8-91bc-e9fea45cef70" providerId="ADAL" clId="{EBE467FE-C40C-4978-94B3-A87EF9A55D38}" dt="2025-05-14T13:40:50.103" v="444" actId="47"/>
        <pc:sldMkLst>
          <pc:docMk/>
          <pc:sldMk cId="215754022" sldId="2147376630"/>
        </pc:sldMkLst>
      </pc:sldChg>
      <pc:sldChg chg="addSp delSp modSp mod">
        <pc:chgData name="Lara Cornel" userId="c0a91249-7fb7-47f8-91bc-e9fea45cef70" providerId="ADAL" clId="{EBE467FE-C40C-4978-94B3-A87EF9A55D38}" dt="2025-05-15T17:08:30.097" v="1262" actId="20577"/>
        <pc:sldMkLst>
          <pc:docMk/>
          <pc:sldMk cId="2253809368" sldId="2147475276"/>
        </pc:sldMkLst>
      </pc:sldChg>
      <pc:sldChg chg="modSp mod">
        <pc:chgData name="Lara Cornel" userId="c0a91249-7fb7-47f8-91bc-e9fea45cef70" providerId="ADAL" clId="{EBE467FE-C40C-4978-94B3-A87EF9A55D38}" dt="2025-05-05T22:10:01.997" v="13" actId="20577"/>
        <pc:sldMkLst>
          <pc:docMk/>
          <pc:sldMk cId="2499297827" sldId="2147475354"/>
        </pc:sldMkLst>
      </pc:sldChg>
      <pc:sldChg chg="addSp delSp modSp mod">
        <pc:chgData name="Lara Cornel" userId="c0a91249-7fb7-47f8-91bc-e9fea45cef70" providerId="ADAL" clId="{EBE467FE-C40C-4978-94B3-A87EF9A55D38}" dt="2025-05-15T15:33:31.752" v="820" actId="1038"/>
        <pc:sldMkLst>
          <pc:docMk/>
          <pc:sldMk cId="2563885335" sldId="2147475361"/>
        </pc:sldMkLst>
      </pc:sldChg>
      <pc:sldChg chg="del">
        <pc:chgData name="Lara Cornel" userId="c0a91249-7fb7-47f8-91bc-e9fea45cef70" providerId="ADAL" clId="{EBE467FE-C40C-4978-94B3-A87EF9A55D38}" dt="2025-05-12T21:12:57.590" v="124" actId="47"/>
        <pc:sldMkLst>
          <pc:docMk/>
          <pc:sldMk cId="2495625418" sldId="2147475375"/>
        </pc:sldMkLst>
      </pc:sldChg>
      <pc:sldChg chg="del">
        <pc:chgData name="Lara Cornel" userId="c0a91249-7fb7-47f8-91bc-e9fea45cef70" providerId="ADAL" clId="{EBE467FE-C40C-4978-94B3-A87EF9A55D38}" dt="2025-05-14T13:40:17.836" v="440" actId="47"/>
        <pc:sldMkLst>
          <pc:docMk/>
          <pc:sldMk cId="3962351911" sldId="2147475389"/>
        </pc:sldMkLst>
      </pc:sldChg>
      <pc:sldChg chg="del">
        <pc:chgData name="Lara Cornel" userId="c0a91249-7fb7-47f8-91bc-e9fea45cef70" providerId="ADAL" clId="{EBE467FE-C40C-4978-94B3-A87EF9A55D38}" dt="2025-05-12T21:12:57.590" v="124" actId="47"/>
        <pc:sldMkLst>
          <pc:docMk/>
          <pc:sldMk cId="3988984159" sldId="2147475390"/>
        </pc:sldMkLst>
      </pc:sldChg>
      <pc:sldChg chg="del">
        <pc:chgData name="Lara Cornel" userId="c0a91249-7fb7-47f8-91bc-e9fea45cef70" providerId="ADAL" clId="{EBE467FE-C40C-4978-94B3-A87EF9A55D38}" dt="2025-05-12T21:12:57.590" v="124" actId="47"/>
        <pc:sldMkLst>
          <pc:docMk/>
          <pc:sldMk cId="1357442400" sldId="2147475403"/>
        </pc:sldMkLst>
      </pc:sldChg>
      <pc:sldChg chg="del">
        <pc:chgData name="Lara Cornel" userId="c0a91249-7fb7-47f8-91bc-e9fea45cef70" providerId="ADAL" clId="{EBE467FE-C40C-4978-94B3-A87EF9A55D38}" dt="2025-05-12T21:12:57.590" v="124" actId="47"/>
        <pc:sldMkLst>
          <pc:docMk/>
          <pc:sldMk cId="739781744" sldId="2147475406"/>
        </pc:sldMkLst>
      </pc:sldChg>
      <pc:sldChg chg="addSp delSp modSp mod">
        <pc:chgData name="Lara Cornel" userId="c0a91249-7fb7-47f8-91bc-e9fea45cef70" providerId="ADAL" clId="{EBE467FE-C40C-4978-94B3-A87EF9A55D38}" dt="2025-05-14T13:40:54.882" v="445" actId="478"/>
        <pc:sldMkLst>
          <pc:docMk/>
          <pc:sldMk cId="2248894415" sldId="2147475409"/>
        </pc:sldMkLst>
      </pc:sldChg>
      <pc:sldChg chg="del">
        <pc:chgData name="Lara Cornel" userId="c0a91249-7fb7-47f8-91bc-e9fea45cef70" providerId="ADAL" clId="{EBE467FE-C40C-4978-94B3-A87EF9A55D38}" dt="2025-05-05T22:09:43.267" v="5" actId="47"/>
        <pc:sldMkLst>
          <pc:docMk/>
          <pc:sldMk cId="516968809" sldId="2147475418"/>
        </pc:sldMkLst>
      </pc:sldChg>
      <pc:sldChg chg="modSp del mod">
        <pc:chgData name="Lara Cornel" userId="c0a91249-7fb7-47f8-91bc-e9fea45cef70" providerId="ADAL" clId="{EBE467FE-C40C-4978-94B3-A87EF9A55D38}" dt="2025-05-12T21:14:46.045" v="134" actId="47"/>
        <pc:sldMkLst>
          <pc:docMk/>
          <pc:sldMk cId="3263931594" sldId="2147475422"/>
        </pc:sldMkLst>
      </pc:sldChg>
      <pc:sldChg chg="del">
        <pc:chgData name="Lara Cornel" userId="c0a91249-7fb7-47f8-91bc-e9fea45cef70" providerId="ADAL" clId="{EBE467FE-C40C-4978-94B3-A87EF9A55D38}" dt="2025-05-12T21:13:01.937" v="125" actId="47"/>
        <pc:sldMkLst>
          <pc:docMk/>
          <pc:sldMk cId="2960338277" sldId="2147475423"/>
        </pc:sldMkLst>
      </pc:sldChg>
      <pc:sldChg chg="del">
        <pc:chgData name="Lara Cornel" userId="c0a91249-7fb7-47f8-91bc-e9fea45cef70" providerId="ADAL" clId="{EBE467FE-C40C-4978-94B3-A87EF9A55D38}" dt="2025-05-05T22:08:29.222" v="0" actId="47"/>
        <pc:sldMkLst>
          <pc:docMk/>
          <pc:sldMk cId="616831702" sldId="2147475424"/>
        </pc:sldMkLst>
      </pc:sldChg>
      <pc:sldChg chg="del">
        <pc:chgData name="Lara Cornel" userId="c0a91249-7fb7-47f8-91bc-e9fea45cef70" providerId="ADAL" clId="{EBE467FE-C40C-4978-94B3-A87EF9A55D38}" dt="2025-05-05T22:08:30.328" v="1" actId="47"/>
        <pc:sldMkLst>
          <pc:docMk/>
          <pc:sldMk cId="2044526343" sldId="2147475425"/>
        </pc:sldMkLst>
      </pc:sldChg>
      <pc:sldChg chg="addSp modSp mod">
        <pc:chgData name="Lara Cornel" userId="c0a91249-7fb7-47f8-91bc-e9fea45cef70" providerId="ADAL" clId="{EBE467FE-C40C-4978-94B3-A87EF9A55D38}" dt="2025-05-15T15:56:47.742" v="1250" actId="1076"/>
        <pc:sldMkLst>
          <pc:docMk/>
          <pc:sldMk cId="4177684478" sldId="2147475426"/>
        </pc:sldMkLst>
      </pc:sldChg>
      <pc:sldChg chg="addSp delSp modSp del mod">
        <pc:chgData name="Lara Cornel" userId="c0a91249-7fb7-47f8-91bc-e9fea45cef70" providerId="ADAL" clId="{EBE467FE-C40C-4978-94B3-A87EF9A55D38}" dt="2025-05-15T15:54:13.115" v="1233" actId="47"/>
        <pc:sldMkLst>
          <pc:docMk/>
          <pc:sldMk cId="1830658589" sldId="2147475428"/>
        </pc:sldMkLst>
      </pc:sldChg>
      <pc:sldChg chg="add ord">
        <pc:chgData name="Lara Cornel" userId="c0a91249-7fb7-47f8-91bc-e9fea45cef70" providerId="ADAL" clId="{EBE467FE-C40C-4978-94B3-A87EF9A55D38}" dt="2025-05-12T21:14:06.169" v="131"/>
        <pc:sldMkLst>
          <pc:docMk/>
          <pc:sldMk cId="341154414" sldId="2147475469"/>
        </pc:sldMkLst>
      </pc:sldChg>
      <pc:sldChg chg="add ord">
        <pc:chgData name="Lara Cornel" userId="c0a91249-7fb7-47f8-91bc-e9fea45cef70" providerId="ADAL" clId="{EBE467FE-C40C-4978-94B3-A87EF9A55D38}" dt="2025-05-12T21:14:06.169" v="131"/>
        <pc:sldMkLst>
          <pc:docMk/>
          <pc:sldMk cId="1395873274" sldId="2147475471"/>
        </pc:sldMkLst>
      </pc:sldChg>
      <pc:sldChg chg="add">
        <pc:chgData name="Lara Cornel" userId="c0a91249-7fb7-47f8-91bc-e9fea45cef70" providerId="ADAL" clId="{EBE467FE-C40C-4978-94B3-A87EF9A55D38}" dt="2025-05-12T21:13:22.042" v="126"/>
        <pc:sldMkLst>
          <pc:docMk/>
          <pc:sldMk cId="1088218460" sldId="2147475476"/>
        </pc:sldMkLst>
      </pc:sldChg>
      <pc:sldChg chg="add ord">
        <pc:chgData name="Lara Cornel" userId="c0a91249-7fb7-47f8-91bc-e9fea45cef70" providerId="ADAL" clId="{EBE467FE-C40C-4978-94B3-A87EF9A55D38}" dt="2025-05-15T15:24:45.538" v="769"/>
        <pc:sldMkLst>
          <pc:docMk/>
          <pc:sldMk cId="3734736162" sldId="2147475477"/>
        </pc:sldMkLst>
      </pc:sldChg>
      <pc:sldChg chg="add">
        <pc:chgData name="Lara Cornel" userId="c0a91249-7fb7-47f8-91bc-e9fea45cef70" providerId="ADAL" clId="{EBE467FE-C40C-4978-94B3-A87EF9A55D38}" dt="2025-05-12T21:13:22.042" v="126"/>
        <pc:sldMkLst>
          <pc:docMk/>
          <pc:sldMk cId="2805740714" sldId="2147475479"/>
        </pc:sldMkLst>
      </pc:sldChg>
      <pc:sldChg chg="add">
        <pc:chgData name="Lara Cornel" userId="c0a91249-7fb7-47f8-91bc-e9fea45cef70" providerId="ADAL" clId="{EBE467FE-C40C-4978-94B3-A87EF9A55D38}" dt="2025-05-12T21:13:22.042" v="126"/>
        <pc:sldMkLst>
          <pc:docMk/>
          <pc:sldMk cId="2712456933" sldId="2147475480"/>
        </pc:sldMkLst>
      </pc:sldChg>
      <pc:sldChg chg="add">
        <pc:chgData name="Lara Cornel" userId="c0a91249-7fb7-47f8-91bc-e9fea45cef70" providerId="ADAL" clId="{EBE467FE-C40C-4978-94B3-A87EF9A55D38}" dt="2025-05-12T21:13:22.042" v="126"/>
        <pc:sldMkLst>
          <pc:docMk/>
          <pc:sldMk cId="462201657" sldId="2147475481"/>
        </pc:sldMkLst>
      </pc:sldChg>
      <pc:sldChg chg="add ord">
        <pc:chgData name="Lara Cornel" userId="c0a91249-7fb7-47f8-91bc-e9fea45cef70" providerId="ADAL" clId="{EBE467FE-C40C-4978-94B3-A87EF9A55D38}" dt="2025-05-15T15:24:45.538" v="769"/>
        <pc:sldMkLst>
          <pc:docMk/>
          <pc:sldMk cId="2698133976" sldId="2147475482"/>
        </pc:sldMkLst>
      </pc:sldChg>
      <pc:sldChg chg="add">
        <pc:chgData name="Lara Cornel" userId="c0a91249-7fb7-47f8-91bc-e9fea45cef70" providerId="ADAL" clId="{EBE467FE-C40C-4978-94B3-A87EF9A55D38}" dt="2025-05-14T13:40:48.637" v="443"/>
        <pc:sldMkLst>
          <pc:docMk/>
          <pc:sldMk cId="1549756081" sldId="2147475483"/>
        </pc:sldMkLst>
      </pc:sldChg>
      <pc:sldChg chg="add">
        <pc:chgData name="Lara Cornel" userId="c0a91249-7fb7-47f8-91bc-e9fea45cef70" providerId="ADAL" clId="{EBE467FE-C40C-4978-94B3-A87EF9A55D38}" dt="2025-05-12T21:13:37.194" v="128"/>
        <pc:sldMkLst>
          <pc:docMk/>
          <pc:sldMk cId="2352196379" sldId="2147475484"/>
        </pc:sldMkLst>
      </pc:sldChg>
      <pc:sldChg chg="add">
        <pc:chgData name="Lara Cornel" userId="c0a91249-7fb7-47f8-91bc-e9fea45cef70" providerId="ADAL" clId="{EBE467FE-C40C-4978-94B3-A87EF9A55D38}" dt="2025-05-12T21:14:43.580" v="133"/>
        <pc:sldMkLst>
          <pc:docMk/>
          <pc:sldMk cId="3587643699" sldId="2147475487"/>
        </pc:sldMkLst>
      </pc:sldChg>
      <pc:sldChg chg="add">
        <pc:chgData name="Lara Cornel" userId="c0a91249-7fb7-47f8-91bc-e9fea45cef70" providerId="ADAL" clId="{EBE467FE-C40C-4978-94B3-A87EF9A55D38}" dt="2025-05-12T21:14:43.580" v="133"/>
        <pc:sldMkLst>
          <pc:docMk/>
          <pc:sldMk cId="80432416" sldId="2147475488"/>
        </pc:sldMkLst>
      </pc:sldChg>
      <pc:sldChg chg="add">
        <pc:chgData name="Lara Cornel" userId="c0a91249-7fb7-47f8-91bc-e9fea45cef70" providerId="ADAL" clId="{EBE467FE-C40C-4978-94B3-A87EF9A55D38}" dt="2025-05-12T21:13:22.042" v="126"/>
        <pc:sldMkLst>
          <pc:docMk/>
          <pc:sldMk cId="2704517730" sldId="2147475489"/>
        </pc:sldMkLst>
      </pc:sldChg>
      <pc:sldChg chg="add">
        <pc:chgData name="Lara Cornel" userId="c0a91249-7fb7-47f8-91bc-e9fea45cef70" providerId="ADAL" clId="{EBE467FE-C40C-4978-94B3-A87EF9A55D38}" dt="2025-05-12T21:13:22.042" v="126"/>
        <pc:sldMkLst>
          <pc:docMk/>
          <pc:sldMk cId="2960338277" sldId="2147475490"/>
        </pc:sldMkLst>
      </pc:sldChg>
      <pc:sldChg chg="add">
        <pc:chgData name="Lara Cornel" userId="c0a91249-7fb7-47f8-91bc-e9fea45cef70" providerId="ADAL" clId="{EBE467FE-C40C-4978-94B3-A87EF9A55D38}" dt="2025-05-12T21:13:22.042" v="126"/>
        <pc:sldMkLst>
          <pc:docMk/>
          <pc:sldMk cId="2477779426" sldId="2147475491"/>
        </pc:sldMkLst>
      </pc:sldChg>
      <pc:sldChg chg="add">
        <pc:chgData name="Lara Cornel" userId="c0a91249-7fb7-47f8-91bc-e9fea45cef70" providerId="ADAL" clId="{EBE467FE-C40C-4978-94B3-A87EF9A55D38}" dt="2025-05-12T21:13:48.637" v="129"/>
        <pc:sldMkLst>
          <pc:docMk/>
          <pc:sldMk cId="3004487032" sldId="2147475492"/>
        </pc:sldMkLst>
      </pc:sldChg>
      <pc:sldChg chg="add ord">
        <pc:chgData name="Lara Cornel" userId="c0a91249-7fb7-47f8-91bc-e9fea45cef70" providerId="ADAL" clId="{EBE467FE-C40C-4978-94B3-A87EF9A55D38}" dt="2025-05-12T21:14:06.169" v="131"/>
        <pc:sldMkLst>
          <pc:docMk/>
          <pc:sldMk cId="201803505" sldId="2147475493"/>
        </pc:sldMkLst>
      </pc:sldChg>
      <pc:sldChg chg="add ord">
        <pc:chgData name="Lara Cornel" userId="c0a91249-7fb7-47f8-91bc-e9fea45cef70" providerId="ADAL" clId="{EBE467FE-C40C-4978-94B3-A87EF9A55D38}" dt="2025-05-15T15:28:43.362" v="785"/>
        <pc:sldMkLst>
          <pc:docMk/>
          <pc:sldMk cId="2260576814" sldId="2147475494"/>
        </pc:sldMkLst>
      </pc:sldChg>
      <pc:sldChg chg="add">
        <pc:chgData name="Lara Cornel" userId="c0a91249-7fb7-47f8-91bc-e9fea45cef70" providerId="ADAL" clId="{EBE467FE-C40C-4978-94B3-A87EF9A55D38}" dt="2025-05-15T15:54:03.105" v="1232"/>
        <pc:sldMkLst>
          <pc:docMk/>
          <pc:sldMk cId="684440459" sldId="2147475495"/>
        </pc:sldMkLst>
      </pc:sldChg>
    </pc:docChg>
  </pc:docChgLst>
  <pc:docChgLst>
    <pc:chgData name="Karen Robertson" userId="S::karen@orlamining.com::edfcd5a2-c0af-4a27-8674-f2c1e45b974f" providerId="AD" clId="Web-{C3ADE633-9C5F-9F3A-4978-73F98FECD0D6}"/>
    <pc:docChg chg="sldOrd">
      <pc:chgData name="Karen Robertson" userId="S::karen@orlamining.com::edfcd5a2-c0af-4a27-8674-f2c1e45b974f" providerId="AD" clId="Web-{C3ADE633-9C5F-9F3A-4978-73F98FECD0D6}" dt="2025-06-19T17:07:14.240" v="0"/>
      <pc:docMkLst>
        <pc:docMk/>
      </pc:docMkLst>
      <pc:sldChg chg="ord">
        <pc:chgData name="Karen Robertson" userId="S::karen@orlamining.com::edfcd5a2-c0af-4a27-8674-f2c1e45b974f" providerId="AD" clId="Web-{C3ADE633-9C5F-9F3A-4978-73F98FECD0D6}" dt="2025-06-19T17:07:14.240" v="0"/>
        <pc:sldMkLst>
          <pc:docMk/>
          <pc:sldMk cId="874879048" sldId="2147376629"/>
        </pc:sldMkLst>
      </pc:sldChg>
    </pc:docChg>
  </pc:docChgLst>
  <pc:docChgLst>
    <pc:chgData name="Andrew Bradbury" userId="47bffae7-04dc-4be3-b520-315f49bf6620" providerId="ADAL" clId="{724B9782-2092-43C6-B8F4-17B409FEF0C6}"/>
    <pc:docChg chg="custSel addSld delSld modSld modSection">
      <pc:chgData name="Andrew Bradbury" userId="47bffae7-04dc-4be3-b520-315f49bf6620" providerId="ADAL" clId="{724B9782-2092-43C6-B8F4-17B409FEF0C6}" dt="2025-09-10T00:11:55.674" v="36" actId="47"/>
      <pc:docMkLst>
        <pc:docMk/>
      </pc:docMkLst>
      <pc:sldChg chg="modSp mod">
        <pc:chgData name="Andrew Bradbury" userId="47bffae7-04dc-4be3-b520-315f49bf6620" providerId="ADAL" clId="{724B9782-2092-43C6-B8F4-17B409FEF0C6}" dt="2025-09-03T16:59:53.408" v="12" actId="20577"/>
        <pc:sldMkLst>
          <pc:docMk/>
          <pc:sldMk cId="670684908" sldId="370"/>
        </pc:sldMkLst>
      </pc:sldChg>
      <pc:sldChg chg="modSp mod">
        <pc:chgData name="Andrew Bradbury" userId="47bffae7-04dc-4be3-b520-315f49bf6620" providerId="ADAL" clId="{724B9782-2092-43C6-B8F4-17B409FEF0C6}" dt="2025-09-08T00:31:37.915" v="19" actId="208"/>
        <pc:sldMkLst>
          <pc:docMk/>
          <pc:sldMk cId="2120595309" sldId="2147376626"/>
        </pc:sldMkLst>
      </pc:sldChg>
      <pc:sldChg chg="modSp mod">
        <pc:chgData name="Andrew Bradbury" userId="47bffae7-04dc-4be3-b520-315f49bf6620" providerId="ADAL" clId="{724B9782-2092-43C6-B8F4-17B409FEF0C6}" dt="2025-09-08T00:35:46.054" v="34" actId="20577"/>
        <pc:sldMkLst>
          <pc:docMk/>
          <pc:sldMk cId="2499297827" sldId="2147475354"/>
        </pc:sldMkLst>
      </pc:sldChg>
      <pc:sldChg chg="modSp del mod">
        <pc:chgData name="Andrew Bradbury" userId="47bffae7-04dc-4be3-b520-315f49bf6620" providerId="ADAL" clId="{724B9782-2092-43C6-B8F4-17B409FEF0C6}" dt="2025-09-10T00:11:55.674" v="36" actId="47"/>
        <pc:sldMkLst>
          <pc:docMk/>
          <pc:sldMk cId="4177684478" sldId="2147475426"/>
        </pc:sldMkLst>
      </pc:sldChg>
      <pc:sldChg chg="modSp mod">
        <pc:chgData name="Andrew Bradbury" userId="47bffae7-04dc-4be3-b520-315f49bf6620" providerId="ADAL" clId="{724B9782-2092-43C6-B8F4-17B409FEF0C6}" dt="2025-09-03T16:58:59.839" v="10" actId="20577"/>
        <pc:sldMkLst>
          <pc:docMk/>
          <pc:sldMk cId="1088218460" sldId="2147475476"/>
        </pc:sldMkLst>
      </pc:sldChg>
      <pc:sldChg chg="add">
        <pc:chgData name="Andrew Bradbury" userId="47bffae7-04dc-4be3-b520-315f49bf6620" providerId="ADAL" clId="{724B9782-2092-43C6-B8F4-17B409FEF0C6}" dt="2025-09-10T00:11:51.566" v="35"/>
        <pc:sldMkLst>
          <pc:docMk/>
          <pc:sldMk cId="4001837203" sldId="2147475514"/>
        </pc:sldMkLst>
      </pc:sldChg>
    </pc:docChg>
  </pc:docChgLst>
  <pc:docChgLst>
    <pc:chgData name="Andrew Bradbury" userId="47bffae7-04dc-4be3-b520-315f49bf6620" providerId="ADAL" clId="{7836DAFD-14C1-4D8D-9C73-8F4696E8394F}"/>
    <pc:docChg chg="undo custSel addSld delSld modSld modSection">
      <pc:chgData name="Andrew Bradbury" userId="47bffae7-04dc-4be3-b520-315f49bf6620" providerId="ADAL" clId="{7836DAFD-14C1-4D8D-9C73-8F4696E8394F}" dt="2025-03-12T14:32:52.768" v="565"/>
      <pc:docMkLst>
        <pc:docMk/>
      </pc:docMkLst>
      <pc:sldChg chg="modSp mod">
        <pc:chgData name="Andrew Bradbury" userId="47bffae7-04dc-4be3-b520-315f49bf6620" providerId="ADAL" clId="{7836DAFD-14C1-4D8D-9C73-8F4696E8394F}" dt="2025-03-06T21:36:45.619" v="563" actId="20577"/>
        <pc:sldMkLst>
          <pc:docMk/>
          <pc:sldMk cId="2677547168" sldId="9032"/>
        </pc:sldMkLst>
      </pc:sldChg>
      <pc:sldChg chg="modSp mod">
        <pc:chgData name="Andrew Bradbury" userId="47bffae7-04dc-4be3-b520-315f49bf6620" providerId="ADAL" clId="{7836DAFD-14C1-4D8D-9C73-8F4696E8394F}" dt="2025-03-06T21:23:51.553" v="418" actId="20577"/>
        <pc:sldMkLst>
          <pc:docMk/>
          <pc:sldMk cId="2790017138" sldId="9169"/>
        </pc:sldMkLst>
      </pc:sldChg>
      <pc:sldChg chg="modSp del mod">
        <pc:chgData name="Andrew Bradbury" userId="47bffae7-04dc-4be3-b520-315f49bf6620" providerId="ADAL" clId="{7836DAFD-14C1-4D8D-9C73-8F4696E8394F}" dt="2025-03-06T20:48:38.080" v="328" actId="47"/>
        <pc:sldMkLst>
          <pc:docMk/>
          <pc:sldMk cId="205053647" sldId="9176"/>
        </pc:sldMkLst>
      </pc:sldChg>
      <pc:sldChg chg="add">
        <pc:chgData name="Andrew Bradbury" userId="47bffae7-04dc-4be3-b520-315f49bf6620" providerId="ADAL" clId="{7836DAFD-14C1-4D8D-9C73-8F4696E8394F}" dt="2025-03-12T14:32:52.768" v="565"/>
        <pc:sldMkLst>
          <pc:docMk/>
          <pc:sldMk cId="3277060250" sldId="9218"/>
        </pc:sldMkLst>
      </pc:sldChg>
      <pc:sldChg chg="addSp delSp modSp mod">
        <pc:chgData name="Andrew Bradbury" userId="47bffae7-04dc-4be3-b520-315f49bf6620" providerId="ADAL" clId="{7836DAFD-14C1-4D8D-9C73-8F4696E8394F}" dt="2025-03-07T15:53:14.147" v="564" actId="13926"/>
        <pc:sldMkLst>
          <pc:docMk/>
          <pc:sldMk cId="3755475162" sldId="2147376597"/>
        </pc:sldMkLst>
      </pc:sldChg>
      <pc:sldChg chg="modSp mod">
        <pc:chgData name="Andrew Bradbury" userId="47bffae7-04dc-4be3-b520-315f49bf6620" providerId="ADAL" clId="{7836DAFD-14C1-4D8D-9C73-8F4696E8394F}" dt="2025-03-06T18:44:58.342" v="169" actId="20577"/>
        <pc:sldMkLst>
          <pc:docMk/>
          <pc:sldMk cId="2291415299" sldId="2147475337"/>
        </pc:sldMkLst>
      </pc:sldChg>
      <pc:sldChg chg="modSp mod">
        <pc:chgData name="Andrew Bradbury" userId="47bffae7-04dc-4be3-b520-315f49bf6620" providerId="ADAL" clId="{7836DAFD-14C1-4D8D-9C73-8F4696E8394F}" dt="2025-03-06T20:24:25.333" v="228" actId="20577"/>
        <pc:sldMkLst>
          <pc:docMk/>
          <pc:sldMk cId="0" sldId="2147475356"/>
        </pc:sldMkLst>
      </pc:sldChg>
      <pc:sldChg chg="modSp mod">
        <pc:chgData name="Andrew Bradbury" userId="47bffae7-04dc-4be3-b520-315f49bf6620" providerId="ADAL" clId="{7836DAFD-14C1-4D8D-9C73-8F4696E8394F}" dt="2025-03-06T18:45:07.160" v="182" actId="20577"/>
        <pc:sldMkLst>
          <pc:docMk/>
          <pc:sldMk cId="3583195186" sldId="2147475379"/>
        </pc:sldMkLst>
      </pc:sldChg>
      <pc:sldChg chg="addSp delSp modSp del mod">
        <pc:chgData name="Andrew Bradbury" userId="47bffae7-04dc-4be3-b520-315f49bf6620" providerId="ADAL" clId="{7836DAFD-14C1-4D8D-9C73-8F4696E8394F}" dt="2025-03-06T20:48:35.102" v="327" actId="47"/>
        <pc:sldMkLst>
          <pc:docMk/>
          <pc:sldMk cId="1744058333" sldId="2147475383"/>
        </pc:sldMkLst>
      </pc:sldChg>
      <pc:sldChg chg="modSp mod">
        <pc:chgData name="Andrew Bradbury" userId="47bffae7-04dc-4be3-b520-315f49bf6620" providerId="ADAL" clId="{7836DAFD-14C1-4D8D-9C73-8F4696E8394F}" dt="2025-03-06T18:45:02.550" v="176" actId="20577"/>
        <pc:sldMkLst>
          <pc:docMk/>
          <pc:sldMk cId="2292617162" sldId="2147475395"/>
        </pc:sldMkLst>
      </pc:sldChg>
      <pc:sldChg chg="addSp modSp mod">
        <pc:chgData name="Andrew Bradbury" userId="47bffae7-04dc-4be3-b520-315f49bf6620" providerId="ADAL" clId="{7836DAFD-14C1-4D8D-9C73-8F4696E8394F}" dt="2025-03-06T18:43:09.742" v="56" actId="20577"/>
        <pc:sldMkLst>
          <pc:docMk/>
          <pc:sldMk cId="1357442400" sldId="2147475403"/>
        </pc:sldMkLst>
      </pc:sldChg>
      <pc:sldChg chg="modSp del mod">
        <pc:chgData name="Andrew Bradbury" userId="47bffae7-04dc-4be3-b520-315f49bf6620" providerId="ADAL" clId="{7836DAFD-14C1-4D8D-9C73-8F4696E8394F}" dt="2025-03-06T20:48:35.102" v="327" actId="47"/>
        <pc:sldMkLst>
          <pc:docMk/>
          <pc:sldMk cId="3769663971" sldId="2147475407"/>
        </pc:sldMkLst>
      </pc:sldChg>
      <pc:sldChg chg="modSp mod">
        <pc:chgData name="Andrew Bradbury" userId="47bffae7-04dc-4be3-b520-315f49bf6620" providerId="ADAL" clId="{7836DAFD-14C1-4D8D-9C73-8F4696E8394F}" dt="2025-03-06T18:42:29.995" v="23" actId="20577"/>
        <pc:sldMkLst>
          <pc:docMk/>
          <pc:sldMk cId="0" sldId="2147475419"/>
        </pc:sldMkLst>
      </pc:sldChg>
      <pc:sldChg chg="addSp modSp new mod">
        <pc:chgData name="Andrew Bradbury" userId="47bffae7-04dc-4be3-b520-315f49bf6620" providerId="ADAL" clId="{7836DAFD-14C1-4D8D-9C73-8F4696E8394F}" dt="2025-03-06T20:25:17.381" v="312" actId="20577"/>
        <pc:sldMkLst>
          <pc:docMk/>
          <pc:sldMk cId="1206318963" sldId="2147475421"/>
        </pc:sldMkLst>
      </pc:sldChg>
    </pc:docChg>
  </pc:docChgLst>
  <pc:docChgLst>
    <pc:chgData name="Brendan DePoe" userId="200e0d74-d365-4644-ad50-cafc90c52817" providerId="ADAL" clId="{50C633E2-4F4F-4BC1-9E64-A3D2F4D4B2FD}"/>
    <pc:docChg chg="undo custSel delSld modSld sldOrd modSection">
      <pc:chgData name="Brendan DePoe" userId="200e0d74-d365-4644-ad50-cafc90c52817" providerId="ADAL" clId="{50C633E2-4F4F-4BC1-9E64-A3D2F4D4B2FD}" dt="2024-11-17T23:12:10.703" v="1403" actId="20577"/>
      <pc:docMkLst>
        <pc:docMk/>
      </pc:docMkLst>
      <pc:sldChg chg="modSp mod">
        <pc:chgData name="Brendan DePoe" userId="200e0d74-d365-4644-ad50-cafc90c52817" providerId="ADAL" clId="{50C633E2-4F4F-4BC1-9E64-A3D2F4D4B2FD}" dt="2024-11-17T23:12:10.703" v="1403" actId="20577"/>
        <pc:sldMkLst>
          <pc:docMk/>
          <pc:sldMk cId="670684908" sldId="370"/>
        </pc:sldMkLst>
      </pc:sldChg>
      <pc:sldChg chg="del">
        <pc:chgData name="Brendan DePoe" userId="200e0d74-d365-4644-ad50-cafc90c52817" providerId="ADAL" clId="{50C633E2-4F4F-4BC1-9E64-A3D2F4D4B2FD}" dt="2024-11-17T04:11:43.786" v="451" actId="47"/>
        <pc:sldMkLst>
          <pc:docMk/>
          <pc:sldMk cId="2677547168" sldId="9032"/>
        </pc:sldMkLst>
      </pc:sldChg>
      <pc:sldChg chg="del ord">
        <pc:chgData name="Brendan DePoe" userId="200e0d74-d365-4644-ad50-cafc90c52817" providerId="ADAL" clId="{50C633E2-4F4F-4BC1-9E64-A3D2F4D4B2FD}" dt="2024-11-17T04:11:26.554" v="449" actId="47"/>
        <pc:sldMkLst>
          <pc:docMk/>
          <pc:sldMk cId="2908995872" sldId="9065"/>
        </pc:sldMkLst>
      </pc:sldChg>
      <pc:sldChg chg="modSp mod">
        <pc:chgData name="Brendan DePoe" userId="200e0d74-d365-4644-ad50-cafc90c52817" providerId="ADAL" clId="{50C633E2-4F4F-4BC1-9E64-A3D2F4D4B2FD}" dt="2024-11-17T22:55:57.774" v="1220" actId="404"/>
        <pc:sldMkLst>
          <pc:docMk/>
          <pc:sldMk cId="1753252059" sldId="9079"/>
        </pc:sldMkLst>
      </pc:sldChg>
      <pc:sldChg chg="del">
        <pc:chgData name="Brendan DePoe" userId="200e0d74-d365-4644-ad50-cafc90c52817" providerId="ADAL" clId="{50C633E2-4F4F-4BC1-9E64-A3D2F4D4B2FD}" dt="2024-11-17T04:11:47.439" v="452" actId="47"/>
        <pc:sldMkLst>
          <pc:docMk/>
          <pc:sldMk cId="1399028280" sldId="9127"/>
        </pc:sldMkLst>
      </pc:sldChg>
      <pc:sldChg chg="del">
        <pc:chgData name="Brendan DePoe" userId="200e0d74-d365-4644-ad50-cafc90c52817" providerId="ADAL" clId="{50C633E2-4F4F-4BC1-9E64-A3D2F4D4B2FD}" dt="2024-11-17T04:11:43.786" v="451" actId="47"/>
        <pc:sldMkLst>
          <pc:docMk/>
          <pc:sldMk cId="4239634318" sldId="9128"/>
        </pc:sldMkLst>
      </pc:sldChg>
      <pc:sldChg chg="del">
        <pc:chgData name="Brendan DePoe" userId="200e0d74-d365-4644-ad50-cafc90c52817" providerId="ADAL" clId="{50C633E2-4F4F-4BC1-9E64-A3D2F4D4B2FD}" dt="2024-11-17T04:11:43.786" v="451" actId="47"/>
        <pc:sldMkLst>
          <pc:docMk/>
          <pc:sldMk cId="3735967853" sldId="9165"/>
        </pc:sldMkLst>
      </pc:sldChg>
      <pc:sldChg chg="del">
        <pc:chgData name="Brendan DePoe" userId="200e0d74-d365-4644-ad50-cafc90c52817" providerId="ADAL" clId="{50C633E2-4F4F-4BC1-9E64-A3D2F4D4B2FD}" dt="2024-11-17T04:11:43.786" v="451" actId="47"/>
        <pc:sldMkLst>
          <pc:docMk/>
          <pc:sldMk cId="2790017138" sldId="9169"/>
        </pc:sldMkLst>
      </pc:sldChg>
      <pc:sldChg chg="modSp mod">
        <pc:chgData name="Brendan DePoe" userId="200e0d74-d365-4644-ad50-cafc90c52817" providerId="ADAL" clId="{50C633E2-4F4F-4BC1-9E64-A3D2F4D4B2FD}" dt="2024-11-17T22:28:48.847" v="569" actId="20577"/>
        <pc:sldMkLst>
          <pc:docMk/>
          <pc:sldMk cId="205053647" sldId="9176"/>
        </pc:sldMkLst>
      </pc:sldChg>
      <pc:sldChg chg="del ord">
        <pc:chgData name="Brendan DePoe" userId="200e0d74-d365-4644-ad50-cafc90c52817" providerId="ADAL" clId="{50C633E2-4F4F-4BC1-9E64-A3D2F4D4B2FD}" dt="2024-11-17T04:11:26.554" v="449" actId="47"/>
        <pc:sldMkLst>
          <pc:docMk/>
          <pc:sldMk cId="3277060250" sldId="9218"/>
        </pc:sldMkLst>
      </pc:sldChg>
      <pc:sldChg chg="del">
        <pc:chgData name="Brendan DePoe" userId="200e0d74-d365-4644-ad50-cafc90c52817" providerId="ADAL" clId="{50C633E2-4F4F-4BC1-9E64-A3D2F4D4B2FD}" dt="2024-11-17T04:11:34.922" v="450" actId="47"/>
        <pc:sldMkLst>
          <pc:docMk/>
          <pc:sldMk cId="599834183" sldId="2147376594"/>
        </pc:sldMkLst>
      </pc:sldChg>
      <pc:sldChg chg="del ord">
        <pc:chgData name="Brendan DePoe" userId="200e0d74-d365-4644-ad50-cafc90c52817" providerId="ADAL" clId="{50C633E2-4F4F-4BC1-9E64-A3D2F4D4B2FD}" dt="2024-11-17T04:11:26.554" v="449" actId="47"/>
        <pc:sldMkLst>
          <pc:docMk/>
          <pc:sldMk cId="3755475162" sldId="2147376597"/>
        </pc:sldMkLst>
      </pc:sldChg>
      <pc:sldChg chg="del">
        <pc:chgData name="Brendan DePoe" userId="200e0d74-d365-4644-ad50-cafc90c52817" providerId="ADAL" clId="{50C633E2-4F4F-4BC1-9E64-A3D2F4D4B2FD}" dt="2024-11-17T04:11:34.922" v="450" actId="47"/>
        <pc:sldMkLst>
          <pc:docMk/>
          <pc:sldMk cId="2184808569" sldId="2147376607"/>
        </pc:sldMkLst>
      </pc:sldChg>
      <pc:sldChg chg="del ord">
        <pc:chgData name="Brendan DePoe" userId="200e0d74-d365-4644-ad50-cafc90c52817" providerId="ADAL" clId="{50C633E2-4F4F-4BC1-9E64-A3D2F4D4B2FD}" dt="2024-11-17T04:11:26.554" v="449" actId="47"/>
        <pc:sldMkLst>
          <pc:docMk/>
          <pc:sldMk cId="1078714324" sldId="2147376613"/>
        </pc:sldMkLst>
      </pc:sldChg>
      <pc:sldChg chg="del">
        <pc:chgData name="Brendan DePoe" userId="200e0d74-d365-4644-ad50-cafc90c52817" providerId="ADAL" clId="{50C633E2-4F4F-4BC1-9E64-A3D2F4D4B2FD}" dt="2024-11-17T04:11:43.786" v="451" actId="47"/>
        <pc:sldMkLst>
          <pc:docMk/>
          <pc:sldMk cId="3781611253" sldId="2147376617"/>
        </pc:sldMkLst>
      </pc:sldChg>
      <pc:sldChg chg="del">
        <pc:chgData name="Brendan DePoe" userId="200e0d74-d365-4644-ad50-cafc90c52817" providerId="ADAL" clId="{50C633E2-4F4F-4BC1-9E64-A3D2F4D4B2FD}" dt="2024-11-17T04:11:34.922" v="450" actId="47"/>
        <pc:sldMkLst>
          <pc:docMk/>
          <pc:sldMk cId="686564760" sldId="2147376620"/>
        </pc:sldMkLst>
      </pc:sldChg>
      <pc:sldChg chg="modSp mod">
        <pc:chgData name="Brendan DePoe" userId="200e0d74-d365-4644-ad50-cafc90c52817" providerId="ADAL" clId="{50C633E2-4F4F-4BC1-9E64-A3D2F4D4B2FD}" dt="2024-11-17T02:43:33.908" v="229" actId="20577"/>
        <pc:sldMkLst>
          <pc:docMk/>
          <pc:sldMk cId="2253809368" sldId="2147475276"/>
        </pc:sldMkLst>
      </pc:sldChg>
      <pc:sldChg chg="modSp mod">
        <pc:chgData name="Brendan DePoe" userId="200e0d74-d365-4644-ad50-cafc90c52817" providerId="ADAL" clId="{50C633E2-4F4F-4BC1-9E64-A3D2F4D4B2FD}" dt="2024-11-17T22:40:41.167" v="662" actId="20577"/>
        <pc:sldMkLst>
          <pc:docMk/>
          <pc:sldMk cId="0" sldId="2147475356"/>
        </pc:sldMkLst>
      </pc:sldChg>
      <pc:sldChg chg="modSp mod">
        <pc:chgData name="Brendan DePoe" userId="200e0d74-d365-4644-ad50-cafc90c52817" providerId="ADAL" clId="{50C633E2-4F4F-4BC1-9E64-A3D2F4D4B2FD}" dt="2024-11-17T22:47:07.871" v="777" actId="20577"/>
        <pc:sldMkLst>
          <pc:docMk/>
          <pc:sldMk cId="618982007" sldId="2147475359"/>
        </pc:sldMkLst>
      </pc:sldChg>
      <pc:sldChg chg="modSp mod modCm">
        <pc:chgData name="Brendan DePoe" userId="200e0d74-d365-4644-ad50-cafc90c52817" providerId="ADAL" clId="{50C633E2-4F4F-4BC1-9E64-A3D2F4D4B2FD}" dt="2024-11-17T22:30:35.941" v="645" actId="20577"/>
        <pc:sldMkLst>
          <pc:docMk/>
          <pc:sldMk cId="2065170206" sldId="21474753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rendan DePoe" userId="200e0d74-d365-4644-ad50-cafc90c52817" providerId="ADAL" clId="{50C633E2-4F4F-4BC1-9E64-A3D2F4D4B2FD}" dt="2024-11-17T22:30:35.941" v="645" actId="20577"/>
              <pc2:cmMkLst xmlns:pc2="http://schemas.microsoft.com/office/powerpoint/2019/9/main/command">
                <pc:docMk/>
                <pc:sldMk cId="2065170206" sldId="2147475361"/>
                <pc2:cmMk id="{F7555742-8AE4-4DED-8411-27ADD43A627A}"/>
              </pc2:cmMkLst>
            </pc226:cmChg>
            <pc226:cmChg xmlns:pc226="http://schemas.microsoft.com/office/powerpoint/2022/06/main/command" chg="mod">
              <pc226:chgData name="Brendan DePoe" userId="200e0d74-d365-4644-ad50-cafc90c52817" providerId="ADAL" clId="{50C633E2-4F4F-4BC1-9E64-A3D2F4D4B2FD}" dt="2024-11-17T22:30:35.941" v="645" actId="20577"/>
              <pc2:cmMkLst xmlns:pc2="http://schemas.microsoft.com/office/powerpoint/2019/9/main/command">
                <pc:docMk/>
                <pc:sldMk cId="2065170206" sldId="2147475361"/>
                <pc2:cmMk id="{C03B35D5-890D-4945-8EA7-06ED1EA99352}"/>
              </pc2:cmMkLst>
            </pc226:cmChg>
          </p:ext>
        </pc:extLst>
      </pc:sldChg>
      <pc:sldChg chg="modSp mod">
        <pc:chgData name="Brendan DePoe" userId="200e0d74-d365-4644-ad50-cafc90c52817" providerId="ADAL" clId="{50C633E2-4F4F-4BC1-9E64-A3D2F4D4B2FD}" dt="2024-11-17T22:29:37.359" v="575"/>
        <pc:sldMkLst>
          <pc:docMk/>
          <pc:sldMk cId="2495625418" sldId="2147475375"/>
        </pc:sldMkLst>
      </pc:sldChg>
      <pc:sldChg chg="modSp mod">
        <pc:chgData name="Brendan DePoe" userId="200e0d74-d365-4644-ad50-cafc90c52817" providerId="ADAL" clId="{50C633E2-4F4F-4BC1-9E64-A3D2F4D4B2FD}" dt="2024-11-17T02:52:10.088" v="396" actId="20577"/>
        <pc:sldMkLst>
          <pc:docMk/>
          <pc:sldMk cId="889055063" sldId="2147475387"/>
        </pc:sldMkLst>
      </pc:sldChg>
      <pc:sldChg chg="modSp mod">
        <pc:chgData name="Brendan DePoe" userId="200e0d74-d365-4644-ad50-cafc90c52817" providerId="ADAL" clId="{50C633E2-4F4F-4BC1-9E64-A3D2F4D4B2FD}" dt="2024-11-17T02:44:44.449" v="243" actId="20577"/>
        <pc:sldMkLst>
          <pc:docMk/>
          <pc:sldMk cId="3962351911" sldId="2147475389"/>
        </pc:sldMkLst>
      </pc:sldChg>
      <pc:sldChg chg="modSp mod">
        <pc:chgData name="Brendan DePoe" userId="200e0d74-d365-4644-ad50-cafc90c52817" providerId="ADAL" clId="{50C633E2-4F4F-4BC1-9E64-A3D2F4D4B2FD}" dt="2024-11-17T22:49:11.840" v="843" actId="20577"/>
        <pc:sldMkLst>
          <pc:docMk/>
          <pc:sldMk cId="2740637471" sldId="2147475395"/>
        </pc:sldMkLst>
      </pc:sldChg>
      <pc:sldChg chg="modSp mod">
        <pc:chgData name="Brendan DePoe" userId="200e0d74-d365-4644-ad50-cafc90c52817" providerId="ADAL" clId="{50C633E2-4F4F-4BC1-9E64-A3D2F4D4B2FD}" dt="2024-11-17T22:25:53.597" v="498" actId="20577"/>
        <pc:sldMkLst>
          <pc:docMk/>
          <pc:sldMk cId="3800263946" sldId="2147475398"/>
        </pc:sldMkLst>
      </pc:sldChg>
      <pc:sldChg chg="modSp mod">
        <pc:chgData name="Brendan DePoe" userId="200e0d74-d365-4644-ad50-cafc90c52817" providerId="ADAL" clId="{50C633E2-4F4F-4BC1-9E64-A3D2F4D4B2FD}" dt="2024-11-17T03:18:57.434" v="398" actId="20577"/>
        <pc:sldMkLst>
          <pc:docMk/>
          <pc:sldMk cId="0" sldId="2147475399"/>
        </pc:sldMkLst>
      </pc:sldChg>
      <pc:sldChg chg="modSp del mod">
        <pc:chgData name="Brendan DePoe" userId="200e0d74-d365-4644-ad50-cafc90c52817" providerId="ADAL" clId="{50C633E2-4F4F-4BC1-9E64-A3D2F4D4B2FD}" dt="2024-11-17T04:11:34.922" v="450" actId="47"/>
        <pc:sldMkLst>
          <pc:docMk/>
          <pc:sldMk cId="2960338277" sldId="214747540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331ADF-1F76-4D87-8D1C-76785C276F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2329" cy="46369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8C3774-AF17-4F33-9F92-F90FCCBA39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173" y="1"/>
            <a:ext cx="3012329" cy="46369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4FEA630C-6E6E-4F25-A81B-FC943865947A}" type="datetimeFigureOut">
              <a:rPr lang="en-CA" smtClean="0"/>
              <a:t>2025-09-12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7BD642-1198-45C6-8091-36FA657DC50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379"/>
            <a:ext cx="3012329" cy="46369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F5ABA4-9DFF-4B5D-824A-98610AC5FC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173" y="8772379"/>
            <a:ext cx="3012329" cy="46369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F55957E1-7E69-4CA5-8574-9DB7062093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7491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7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CA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7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CDBCA60E-FEB7-2B4E-8A32-45DA02313BD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4113"/>
            <a:ext cx="5537200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7" tIns="46244" rIns="92487" bIns="46244" rtlCol="0" anchor="ctr"/>
          <a:lstStyle/>
          <a:p>
            <a:endParaRPr lang="en-CA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87" tIns="46244" rIns="92487" bIns="46244" rtlCol="0"/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6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CA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6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3E35E697-39D1-7641-AEE2-3F6A60E26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29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5E697-39D1-7641-AEE2-3F6A60E264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49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EE99A0F-EA78-A842-952B-EE6F16647F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an image by clicking on the placeholder icon or by dragging an image into the slide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21946-10DC-4542-AAFB-84BA4CDA98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8151" y="3973952"/>
            <a:ext cx="6905297" cy="673395"/>
          </a:xfrm>
          <a:prstGeom prst="callout1">
            <a:avLst>
              <a:gd name="adj1" fmla="val 100910"/>
              <a:gd name="adj2" fmla="val 99925"/>
              <a:gd name="adj3" fmla="val 100499"/>
              <a:gd name="adj4" fmla="val -147"/>
            </a:avLst>
          </a:prstGeom>
          <a:ln w="12700">
            <a:solidFill>
              <a:schemeClr val="accent6"/>
            </a:solidFill>
          </a:ln>
        </p:spPr>
        <p:txBody>
          <a:bodyPr lIns="0" tIns="91440" anchor="ctr">
            <a:noAutofit/>
          </a:bodyPr>
          <a:lstStyle>
            <a:lvl1pPr mar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buNone/>
              <a:defRPr lang="en-US" sz="1600" b="1" kern="1200" cap="all" spc="5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>
              <a:spcBef>
                <a:spcPts val="600"/>
              </a:spcBef>
              <a:buNone/>
              <a:defRPr sz="2400"/>
            </a:lvl2pPr>
            <a:lvl3pPr marL="0" indent="0" algn="ctr">
              <a:spcBef>
                <a:spcPts val="600"/>
              </a:spcBef>
              <a:buNone/>
              <a:defRPr sz="2400"/>
            </a:lvl3pPr>
            <a:lvl4pPr marL="0" indent="0" algn="ctr">
              <a:spcBef>
                <a:spcPts val="600"/>
              </a:spcBef>
              <a:buNone/>
              <a:defRPr sz="2400"/>
            </a:lvl4pPr>
            <a:lvl5pPr marL="0" indent="0" algn="ctr">
              <a:spcBef>
                <a:spcPts val="600"/>
              </a:spcBef>
              <a:buNone/>
              <a:defRPr sz="2400"/>
            </a:lvl5pPr>
            <a:lvl6pPr marL="0" indent="0" algn="ctr">
              <a:spcBef>
                <a:spcPts val="600"/>
              </a:spcBef>
              <a:buNone/>
              <a:defRPr sz="2400"/>
            </a:lvl6pPr>
            <a:lvl7pPr marL="0" indent="0" algn="ctr">
              <a:spcBef>
                <a:spcPts val="600"/>
              </a:spcBef>
              <a:buNone/>
              <a:defRPr sz="2400"/>
            </a:lvl7pPr>
            <a:lvl8pPr marL="0" indent="0" algn="ctr">
              <a:spcBef>
                <a:spcPts val="600"/>
              </a:spcBef>
              <a:buNone/>
              <a:defRPr sz="2400"/>
            </a:lvl8pPr>
            <a:lvl9pPr marL="0" indent="0" algn="ctr">
              <a:spcBef>
                <a:spcPts val="600"/>
              </a:spcBef>
              <a:buNone/>
              <a:defRPr sz="2400"/>
            </a:lvl9pPr>
          </a:lstStyle>
          <a:p>
            <a:pPr lvl="0"/>
            <a:r>
              <a:rPr lang="en-CA" noProof="0"/>
              <a:t>Click to add supertitle / date</a:t>
            </a:r>
          </a:p>
        </p:txBody>
      </p:sp>
    </p:spTree>
    <p:extLst>
      <p:ext uri="{BB962C8B-B14F-4D97-AF65-F5344CB8AC3E}">
        <p14:creationId xmlns:p14="http://schemas.microsoft.com/office/powerpoint/2010/main" val="2072834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BE17102-0B29-2744-A7F6-50B11638D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EA344-FADE-1B44-A5C2-B3EA472A2C6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2163" y="1552580"/>
            <a:ext cx="10607675" cy="45005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1F30E71-7D44-5441-8EE1-78ACFE282C8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92161" y="958788"/>
            <a:ext cx="8777287" cy="408050"/>
          </a:xfrm>
          <a:prstGeom prst="rect">
            <a:avLst/>
          </a:prstGeom>
        </p:spPr>
        <p:txBody>
          <a:bodyPr tIns="91440" anchor="t">
            <a:noAutofit/>
          </a:bodyPr>
          <a:lstStyle>
            <a:lvl1pPr marL="0" indent="0" algn="l" defTabSz="914400" rtl="0" eaLnBrk="1" fontAlgn="ctr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spcBef>
                <a:spcPts val="0"/>
              </a:spcBef>
              <a:buFont typeface="Wingdings" pitchFamily="2" charset="2"/>
              <a:buNone/>
              <a:tabLst/>
              <a:defRPr sz="1200" b="1" cap="all" spc="150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 baseline="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>
                <a:solidFill>
                  <a:schemeClr val="accent1"/>
                </a:solidFill>
              </a:defRPr>
            </a:lvl5pPr>
            <a:lvl6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6pPr>
            <a:lvl7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7pPr>
            <a:lvl8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8pPr>
            <a:lvl9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89056B-479B-BD4E-9553-C75E03F434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E1E3572-4789-4E08-AC5E-C96A37110966}" type="datetime1">
              <a:rPr lang="en-CA" smtClean="0"/>
              <a:t>2025-09-12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FD6C7-574F-974B-B490-34C42DB2B8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en-US" sz="8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032E0-9D90-D342-BBAD-17AA12CF114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EBA9DDB-6B4F-E349-9000-1D5D9A9CB68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549B78-D9EE-FA44-8A24-8462C44873EF}"/>
              </a:ext>
            </a:extLst>
          </p:cNvPr>
          <p:cNvCxnSpPr>
            <a:cxnSpLocks/>
          </p:cNvCxnSpPr>
          <p:nvPr userDrawn="1"/>
        </p:nvCxnSpPr>
        <p:spPr>
          <a:xfrm>
            <a:off x="792092" y="1364189"/>
            <a:ext cx="11399908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060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BE17102-0B29-2744-A7F6-50B11638D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EA344-FADE-1B44-A5C2-B3EA472A2C6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2163" y="1552580"/>
            <a:ext cx="5121275" cy="45005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1F30E71-7D44-5441-8EE1-78ACFE282C8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92161" y="958788"/>
            <a:ext cx="8777287" cy="408050"/>
          </a:xfrm>
          <a:prstGeom prst="rect">
            <a:avLst/>
          </a:prstGeom>
        </p:spPr>
        <p:txBody>
          <a:bodyPr tIns="91440" anchor="t">
            <a:noAutofit/>
          </a:bodyPr>
          <a:lstStyle>
            <a:lvl1pPr marL="0" indent="0" algn="l" defTabSz="914400" rtl="0" eaLnBrk="1" fontAlgn="ctr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spcBef>
                <a:spcPts val="0"/>
              </a:spcBef>
              <a:buFont typeface="Wingdings" pitchFamily="2" charset="2"/>
              <a:buNone/>
              <a:tabLst/>
              <a:defRPr sz="1200" b="1" cap="all" spc="150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 baseline="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>
                <a:solidFill>
                  <a:schemeClr val="accent1"/>
                </a:solidFill>
              </a:defRPr>
            </a:lvl5pPr>
            <a:lvl6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6pPr>
            <a:lvl7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7pPr>
            <a:lvl8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8pPr>
            <a:lvl9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89056B-479B-BD4E-9553-C75E03F434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FB19861-FF31-4B4C-AEB5-F17D7E24BB33}" type="datetime1">
              <a:rPr lang="en-CA" smtClean="0"/>
              <a:t>2025-09-12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FD6C7-574F-974B-B490-34C42DB2B8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en-US" sz="8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032E0-9D90-D342-BBAD-17AA12CF114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EBA9DDB-6B4F-E349-9000-1D5D9A9CB68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549B78-D9EE-FA44-8A24-8462C44873EF}"/>
              </a:ext>
            </a:extLst>
          </p:cNvPr>
          <p:cNvCxnSpPr>
            <a:cxnSpLocks/>
          </p:cNvCxnSpPr>
          <p:nvPr userDrawn="1"/>
        </p:nvCxnSpPr>
        <p:spPr>
          <a:xfrm>
            <a:off x="792092" y="1364189"/>
            <a:ext cx="11399908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3C09758-2170-477B-A556-1EA9E285E21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78564" y="1552580"/>
            <a:ext cx="5133585" cy="45005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240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(1st level 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BE17102-0B29-2744-A7F6-50B11638D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EA344-FADE-1B44-A5C2-B3EA472A2C6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2163" y="1552580"/>
            <a:ext cx="5121275" cy="4500558"/>
          </a:xfrm>
        </p:spPr>
        <p:txBody>
          <a:bodyPr>
            <a:normAutofit/>
          </a:bodyPr>
          <a:lstStyle>
            <a:lvl1pPr marL="211138" indent="-211138">
              <a:buFont typeface="Wingdings" pitchFamily="2" charset="2"/>
              <a:buChar char="§"/>
              <a:tabLst/>
              <a:defRPr sz="1600"/>
            </a:lvl1pPr>
            <a:lvl2pPr marL="415925" indent="-179388">
              <a:buFont typeface="System Font Regular"/>
              <a:buChar char="–"/>
              <a:tabLst/>
              <a:defRPr sz="1400"/>
            </a:lvl2pPr>
            <a:lvl3pPr marL="588963" indent="-141288">
              <a:tabLst/>
              <a:defRPr sz="1200"/>
            </a:lvl3pPr>
            <a:lvl4pPr marL="755650" indent="-134938">
              <a:tabLst/>
              <a:defRPr sz="1200"/>
            </a:lvl4pPr>
            <a:lvl5pPr marL="928688" indent="-141288"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1F30E71-7D44-5441-8EE1-78ACFE282C8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92161" y="958788"/>
            <a:ext cx="8777287" cy="408050"/>
          </a:xfrm>
          <a:prstGeom prst="rect">
            <a:avLst/>
          </a:prstGeom>
        </p:spPr>
        <p:txBody>
          <a:bodyPr tIns="91440" anchor="t">
            <a:noAutofit/>
          </a:bodyPr>
          <a:lstStyle>
            <a:lvl1pPr marL="0" indent="0" algn="l" defTabSz="914400" rtl="0" eaLnBrk="1" fontAlgn="ctr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spcBef>
                <a:spcPts val="0"/>
              </a:spcBef>
              <a:buFont typeface="Wingdings" pitchFamily="2" charset="2"/>
              <a:buNone/>
              <a:tabLst/>
              <a:defRPr sz="1200" b="1" cap="all" spc="150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 baseline="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>
                <a:solidFill>
                  <a:schemeClr val="accent1"/>
                </a:solidFill>
              </a:defRPr>
            </a:lvl5pPr>
            <a:lvl6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6pPr>
            <a:lvl7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7pPr>
            <a:lvl8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8pPr>
            <a:lvl9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89056B-479B-BD4E-9553-C75E03F434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AE0A3A8-3E08-44FD-8C14-9FCBFB85A1D3}" type="datetime1">
              <a:rPr lang="en-CA" smtClean="0"/>
              <a:t>2025-09-12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FD6C7-574F-974B-B490-34C42DB2B8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en-US" sz="8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032E0-9D90-D342-BBAD-17AA12CF114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EBA9DDB-6B4F-E349-9000-1D5D9A9CB68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549B78-D9EE-FA44-8A24-8462C44873EF}"/>
              </a:ext>
            </a:extLst>
          </p:cNvPr>
          <p:cNvCxnSpPr>
            <a:cxnSpLocks/>
          </p:cNvCxnSpPr>
          <p:nvPr userDrawn="1"/>
        </p:nvCxnSpPr>
        <p:spPr>
          <a:xfrm>
            <a:off x="792092" y="1364189"/>
            <a:ext cx="11399908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C810E00-B387-2A4D-AE32-51D00E668D8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78563" y="1552580"/>
            <a:ext cx="5121275" cy="4500558"/>
          </a:xfrm>
        </p:spPr>
        <p:txBody>
          <a:bodyPr>
            <a:normAutofit/>
          </a:bodyPr>
          <a:lstStyle>
            <a:lvl1pPr marL="211138" indent="-211138">
              <a:buFont typeface="Wingdings" pitchFamily="2" charset="2"/>
              <a:buChar char="§"/>
              <a:tabLst/>
              <a:defRPr sz="1600"/>
            </a:lvl1pPr>
            <a:lvl2pPr marL="415925" indent="-179388">
              <a:buFont typeface="System Font Regular"/>
              <a:buChar char="–"/>
              <a:tabLst/>
              <a:defRPr sz="1400"/>
            </a:lvl2pPr>
            <a:lvl3pPr marL="588963" indent="-141288">
              <a:tabLst/>
              <a:defRPr sz="1200"/>
            </a:lvl3pPr>
            <a:lvl4pPr marL="755650" indent="-134938">
              <a:tabLst/>
              <a:defRPr sz="1200"/>
            </a:lvl4pPr>
            <a:lvl5pPr marL="928688" indent="-141288"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6008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1C1A5CA-4983-F34A-98EF-B5202730E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FD96B01-0487-4341-BD65-EDCCF232A4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6554" y="2678113"/>
            <a:ext cx="3290400" cy="3378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16000" tIns="180000">
            <a:normAutofit/>
          </a:bodyPr>
          <a:lstStyle>
            <a:lvl1pPr marL="179388" indent="-182880">
              <a:buClrTx/>
              <a:buSzPct val="90000"/>
              <a:buFont typeface="Wingdings" pitchFamily="2" charset="2"/>
              <a:buChar char="§"/>
              <a:tabLst/>
              <a:defRPr sz="1600" b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5760" indent="-137160">
              <a:spcBef>
                <a:spcPts val="300"/>
              </a:spcBef>
              <a:buClrTx/>
              <a:buFont typeface="System Font Regular"/>
              <a:buChar char="–"/>
              <a:defRPr sz="1400"/>
            </a:lvl2pPr>
            <a:lvl3pPr marL="548640" indent="-137160">
              <a:buClrTx/>
              <a:buFont typeface="System Font Regular"/>
              <a:buChar char="–"/>
              <a:defRPr sz="1200"/>
            </a:lvl3pPr>
            <a:lvl4pPr marL="548640" indent="-137160">
              <a:buClrTx/>
              <a:buFont typeface="System Font Regular"/>
              <a:buChar char="–"/>
              <a:defRPr sz="1200"/>
            </a:lvl4pPr>
            <a:lvl5pPr marL="548640" indent="-137160">
              <a:buClrTx/>
              <a:buFont typeface="System Font Regular"/>
              <a:buChar char="–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E207E2E-837E-9B4C-97D3-597F744246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6554" y="1554163"/>
            <a:ext cx="3290400" cy="1123950"/>
          </a:xfrm>
          <a:prstGeom prst="rect">
            <a:avLst/>
          </a:prstGeom>
          <a:solidFill>
            <a:schemeClr val="accent3"/>
          </a:solidFill>
        </p:spPr>
        <p:txBody>
          <a:bodyPr lIns="216000" tIns="180000" anchor="t"/>
          <a:lstStyle>
            <a:lvl1pPr>
              <a:defRPr>
                <a:solidFill>
                  <a:schemeClr val="bg1"/>
                </a:solidFill>
              </a:defRPr>
            </a:lvl1pPr>
            <a:lvl2pPr marL="9525" indent="0">
              <a:buNone/>
              <a:tabLst/>
              <a:defRPr sz="1800" b="1">
                <a:solidFill>
                  <a:schemeClr val="bg1"/>
                </a:solidFill>
              </a:defRPr>
            </a:lvl2pPr>
            <a:lvl3pPr marL="9525" indent="0">
              <a:buNone/>
              <a:tabLst/>
              <a:defRPr sz="1800" b="1">
                <a:solidFill>
                  <a:schemeClr val="bg1"/>
                </a:solidFill>
              </a:defRPr>
            </a:lvl3pPr>
            <a:lvl4pPr marL="50800" indent="-41275">
              <a:buNone/>
              <a:tabLst/>
              <a:defRPr sz="1800" b="1">
                <a:solidFill>
                  <a:schemeClr val="bg1"/>
                </a:solidFill>
              </a:defRPr>
            </a:lvl4pPr>
            <a:lvl5pPr marL="9525" indent="0">
              <a:buNone/>
              <a:tabLst/>
              <a:defRPr sz="1800" b="1">
                <a:solidFill>
                  <a:schemeClr val="bg1"/>
                </a:solidFill>
              </a:defRPr>
            </a:lvl5pPr>
            <a:lvl6pPr marL="9525" indent="0">
              <a:buNone/>
              <a:tabLst/>
              <a:defRPr sz="1800" b="1">
                <a:solidFill>
                  <a:schemeClr val="bg1"/>
                </a:solidFill>
              </a:defRPr>
            </a:lvl6pPr>
            <a:lvl7pPr marL="9525" indent="0">
              <a:buNone/>
              <a:tabLst/>
              <a:defRPr sz="1800" b="1">
                <a:solidFill>
                  <a:schemeClr val="bg1"/>
                </a:solidFill>
              </a:defRPr>
            </a:lvl7pPr>
            <a:lvl8pPr marL="9525" indent="0">
              <a:buNone/>
              <a:tabLst/>
              <a:defRPr sz="1800" b="1"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D857B25-869D-F149-ABE4-44F5683DEE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2092" y="2041525"/>
            <a:ext cx="3290400" cy="636588"/>
          </a:xfrm>
          <a:prstGeom prst="callout1">
            <a:avLst>
              <a:gd name="adj1" fmla="val -671"/>
              <a:gd name="adj2" fmla="val -175"/>
              <a:gd name="adj3" fmla="val -255"/>
              <a:gd name="adj4" fmla="val 100166"/>
            </a:avLst>
          </a:prstGeom>
          <a:ln w="12700">
            <a:solidFill>
              <a:schemeClr val="bg1">
                <a:alpha val="30000"/>
              </a:schemeClr>
            </a:solidFill>
          </a:ln>
        </p:spPr>
        <p:txBody>
          <a:bodyPr lIns="234000" tIns="108000" anchor="t">
            <a:noAutofit/>
          </a:bodyPr>
          <a:lstStyle>
            <a:lvl1pPr marL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defRPr lang="en-US" sz="1100" b="0" kern="1200" cap="all" spc="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  <a:defRPr lang="en-US" sz="1100" b="0" kern="1200" cap="all" spc="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  <a:defRPr lang="en-US" sz="1100" b="0" kern="1200" cap="all" spc="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  <a:defRPr lang="en-US" sz="1100" b="0" kern="1200" cap="all" spc="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  <a:defRPr lang="en-US" sz="1100" b="0" kern="1200" cap="all" spc="5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9525" indent="0">
              <a:spcBef>
                <a:spcPts val="0"/>
              </a:spcBef>
              <a:spcAft>
                <a:spcPts val="0"/>
              </a:spcAft>
              <a:buNone/>
              <a:tabLst/>
              <a:defRPr sz="1100" b="0">
                <a:solidFill>
                  <a:schemeClr val="bg1"/>
                </a:solidFill>
              </a:defRPr>
            </a:lvl6pPr>
            <a:lvl7pPr marL="9525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bg1"/>
                </a:solidFill>
              </a:defRPr>
            </a:lvl7pPr>
            <a:lvl8pPr marL="9525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bg1"/>
                </a:solidFill>
              </a:defRPr>
            </a:lvl8pPr>
            <a:lvl9pPr marL="9525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5C6B4D-952F-2342-A413-5F12819F83C3}"/>
              </a:ext>
            </a:extLst>
          </p:cNvPr>
          <p:cNvSpPr>
            <a:spLocks noGrp="1"/>
          </p:cNvSpPr>
          <p:nvPr>
            <p:ph type="dt" sz="half" idx="43"/>
          </p:nvPr>
        </p:nvSpPr>
        <p:spPr/>
        <p:txBody>
          <a:bodyPr/>
          <a:lstStyle/>
          <a:p>
            <a:fld id="{B4E94294-4D4C-4679-85E0-5A236CB9067F}" type="datetime1">
              <a:rPr lang="en-CA" smtClean="0"/>
              <a:t>2025-09-12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A67BD-38B5-7C48-9EAE-910B762BF3BB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en-US" sz="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A9987-A14F-BA4F-924F-00D7977A8DC6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/>
          <a:p>
            <a:fld id="{0EBA9DDB-6B4F-E349-9000-1D5D9A9CB6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8B09409-E2CF-1C4B-9FCD-6BE75DD1078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92161" y="958788"/>
            <a:ext cx="8777287" cy="408050"/>
          </a:xfrm>
          <a:prstGeom prst="rect">
            <a:avLst/>
          </a:prstGeom>
        </p:spPr>
        <p:txBody>
          <a:bodyPr tIns="91440" anchor="t">
            <a:noAutofit/>
          </a:bodyPr>
          <a:lstStyle>
            <a:lvl1pPr marL="0" indent="0" algn="l" defTabSz="914400" rtl="0" eaLnBrk="1" fontAlgn="ctr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spcBef>
                <a:spcPts val="0"/>
              </a:spcBef>
              <a:buFont typeface="Wingdings" pitchFamily="2" charset="2"/>
              <a:buNone/>
              <a:tabLst/>
              <a:defRPr sz="1200" b="1" cap="all" spc="150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 baseline="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>
                <a:solidFill>
                  <a:schemeClr val="accent1"/>
                </a:solidFill>
              </a:defRPr>
            </a:lvl5pPr>
            <a:lvl6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6pPr>
            <a:lvl7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7pPr>
            <a:lvl8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8pPr>
            <a:lvl9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66EA09-88AA-AB4D-A758-09A8CB8CBC1C}"/>
              </a:ext>
            </a:extLst>
          </p:cNvPr>
          <p:cNvCxnSpPr>
            <a:cxnSpLocks/>
          </p:cNvCxnSpPr>
          <p:nvPr userDrawn="1"/>
        </p:nvCxnSpPr>
        <p:spPr>
          <a:xfrm>
            <a:off x="792092" y="1364189"/>
            <a:ext cx="11399908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5B5DBF8E-70F1-2C49-9E75-364E4B1D50E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460882" y="2678113"/>
            <a:ext cx="3290400" cy="3378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16000" tIns="180000">
            <a:normAutofit/>
          </a:bodyPr>
          <a:lstStyle>
            <a:lvl1pPr marL="182880" indent="-182880">
              <a:buClrTx/>
              <a:buSzPct val="90000"/>
              <a:buFont typeface="Wingdings" pitchFamily="2" charset="2"/>
              <a:buChar char="§"/>
              <a:tabLst/>
              <a:defRPr sz="1600" b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5760" indent="-137160">
              <a:spcBef>
                <a:spcPts val="300"/>
              </a:spcBef>
              <a:buClrTx/>
              <a:buFont typeface="System Font Regular"/>
              <a:buChar char="–"/>
              <a:defRPr sz="1400"/>
            </a:lvl2pPr>
            <a:lvl3pPr marL="548640" indent="-137160">
              <a:buClrTx/>
              <a:buFont typeface="System Font Regular"/>
              <a:buChar char="–"/>
              <a:defRPr sz="1200"/>
            </a:lvl3pPr>
            <a:lvl4pPr marL="548640" indent="-137160">
              <a:buClrTx/>
              <a:buFont typeface="System Font Regular"/>
              <a:buChar char="–"/>
              <a:defRPr sz="1200"/>
            </a:lvl4pPr>
            <a:lvl5pPr marL="548640" indent="-137160">
              <a:buClrTx/>
              <a:buFont typeface="System Font Regular"/>
              <a:buChar char="–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21A664A6-1169-5748-9B30-D3DE5B1C902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60882" y="1554163"/>
            <a:ext cx="3290400" cy="1123950"/>
          </a:xfrm>
          <a:prstGeom prst="rect">
            <a:avLst/>
          </a:prstGeom>
          <a:solidFill>
            <a:schemeClr val="accent3"/>
          </a:solidFill>
        </p:spPr>
        <p:txBody>
          <a:bodyPr lIns="216000" tIns="180000" anchor="t"/>
          <a:lstStyle>
            <a:lvl1pPr>
              <a:defRPr>
                <a:solidFill>
                  <a:schemeClr val="bg1"/>
                </a:solidFill>
              </a:defRPr>
            </a:lvl1pPr>
            <a:lvl2pPr marL="9525" indent="0">
              <a:buNone/>
              <a:tabLst/>
              <a:defRPr sz="1800" b="1">
                <a:solidFill>
                  <a:schemeClr val="bg1"/>
                </a:solidFill>
              </a:defRPr>
            </a:lvl2pPr>
            <a:lvl3pPr marL="9525" indent="0">
              <a:buNone/>
              <a:tabLst/>
              <a:defRPr sz="1800" b="1">
                <a:solidFill>
                  <a:schemeClr val="bg1"/>
                </a:solidFill>
              </a:defRPr>
            </a:lvl3pPr>
            <a:lvl4pPr marL="50800" indent="-41275">
              <a:buNone/>
              <a:tabLst/>
              <a:defRPr sz="1800" b="1">
                <a:solidFill>
                  <a:schemeClr val="bg1"/>
                </a:solidFill>
              </a:defRPr>
            </a:lvl4pPr>
            <a:lvl5pPr marL="9525" indent="0">
              <a:buNone/>
              <a:tabLst/>
              <a:defRPr sz="1800" b="1">
                <a:solidFill>
                  <a:schemeClr val="bg1"/>
                </a:solidFill>
              </a:defRPr>
            </a:lvl5pPr>
            <a:lvl6pPr marL="9525" indent="0">
              <a:buNone/>
              <a:tabLst/>
              <a:defRPr sz="1800" b="1">
                <a:solidFill>
                  <a:schemeClr val="bg1"/>
                </a:solidFill>
              </a:defRPr>
            </a:lvl6pPr>
            <a:lvl7pPr marL="9525" indent="0">
              <a:buNone/>
              <a:tabLst/>
              <a:defRPr sz="1800" b="1">
                <a:solidFill>
                  <a:schemeClr val="bg1"/>
                </a:solidFill>
              </a:defRPr>
            </a:lvl7pPr>
            <a:lvl8pPr marL="9525" indent="0">
              <a:buNone/>
              <a:tabLst/>
              <a:defRPr sz="1800" b="1"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AEC8595-E3E8-2744-AB82-B10163B6A0C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56420" y="2041525"/>
            <a:ext cx="3290400" cy="636588"/>
          </a:xfrm>
          <a:prstGeom prst="callout1">
            <a:avLst>
              <a:gd name="adj1" fmla="val -671"/>
              <a:gd name="adj2" fmla="val -175"/>
              <a:gd name="adj3" fmla="val -255"/>
              <a:gd name="adj4" fmla="val 100166"/>
            </a:avLst>
          </a:prstGeom>
          <a:ln w="12700">
            <a:solidFill>
              <a:schemeClr val="bg1">
                <a:alpha val="30000"/>
              </a:schemeClr>
            </a:solidFill>
          </a:ln>
        </p:spPr>
        <p:txBody>
          <a:bodyPr lIns="234000" tIns="108000" anchor="t">
            <a:noAutofit/>
          </a:bodyPr>
          <a:lstStyle>
            <a:lvl1pPr marL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defRPr lang="en-US" sz="1100" b="0" kern="1200" cap="all" spc="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  <a:defRPr lang="en-US" sz="1100" b="0" kern="1200" cap="all" spc="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  <a:defRPr lang="en-US" sz="1100" b="0" kern="1200" cap="all" spc="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  <a:defRPr lang="en-US" sz="1100" b="0" kern="1200" cap="all" spc="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  <a:defRPr lang="en-US" sz="1100" b="0" kern="1200" cap="all" spc="5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9525" indent="0">
              <a:spcBef>
                <a:spcPts val="0"/>
              </a:spcBef>
              <a:spcAft>
                <a:spcPts val="0"/>
              </a:spcAft>
              <a:buNone/>
              <a:tabLst/>
              <a:defRPr sz="1100" b="0">
                <a:solidFill>
                  <a:schemeClr val="bg1"/>
                </a:solidFill>
              </a:defRPr>
            </a:lvl6pPr>
            <a:lvl7pPr marL="9525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bg1"/>
                </a:solidFill>
              </a:defRPr>
            </a:lvl7pPr>
            <a:lvl8pPr marL="9525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bg1"/>
                </a:solidFill>
              </a:defRPr>
            </a:lvl8pPr>
            <a:lvl9pPr marL="9525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98456E2F-6AF8-B746-99E9-0997A977C08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107850" y="2678113"/>
            <a:ext cx="3290400" cy="3378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16000" tIns="180000">
            <a:normAutofit/>
          </a:bodyPr>
          <a:lstStyle>
            <a:lvl1pPr marL="182880" indent="-182880">
              <a:buClrTx/>
              <a:buSzPct val="90000"/>
              <a:buFont typeface="Wingdings" pitchFamily="2" charset="2"/>
              <a:buChar char="§"/>
              <a:tabLst/>
              <a:defRPr sz="1600" b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5760" indent="-137160">
              <a:spcBef>
                <a:spcPts val="300"/>
              </a:spcBef>
              <a:buClrTx/>
              <a:buFont typeface="System Font Regular"/>
              <a:buChar char="–"/>
              <a:defRPr sz="1400"/>
            </a:lvl2pPr>
            <a:lvl3pPr marL="548640" indent="-137160">
              <a:buClrTx/>
              <a:buFont typeface="System Font Regular"/>
              <a:buChar char="–"/>
              <a:defRPr sz="1200"/>
            </a:lvl3pPr>
            <a:lvl4pPr marL="548640" indent="-137160">
              <a:buClrTx/>
              <a:buFont typeface="System Font Regular"/>
              <a:buChar char="–"/>
              <a:defRPr sz="1200"/>
            </a:lvl4pPr>
            <a:lvl5pPr marL="548640" indent="-137160">
              <a:buClrTx/>
              <a:buFont typeface="System Font Regular"/>
              <a:buChar char="–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6F2FADA8-05FF-C849-971A-9323715BD5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107850" y="1554163"/>
            <a:ext cx="3290400" cy="1123950"/>
          </a:xfrm>
          <a:prstGeom prst="rect">
            <a:avLst/>
          </a:prstGeom>
          <a:solidFill>
            <a:schemeClr val="accent3"/>
          </a:solidFill>
        </p:spPr>
        <p:txBody>
          <a:bodyPr lIns="216000" tIns="180000" anchor="t"/>
          <a:lstStyle>
            <a:lvl1pPr>
              <a:defRPr>
                <a:solidFill>
                  <a:schemeClr val="bg1"/>
                </a:solidFill>
              </a:defRPr>
            </a:lvl1pPr>
            <a:lvl2pPr marL="9525" indent="0">
              <a:buNone/>
              <a:tabLst/>
              <a:defRPr sz="1800" b="1">
                <a:solidFill>
                  <a:schemeClr val="bg1"/>
                </a:solidFill>
              </a:defRPr>
            </a:lvl2pPr>
            <a:lvl3pPr marL="9525" indent="0">
              <a:buNone/>
              <a:tabLst/>
              <a:defRPr sz="1800" b="1">
                <a:solidFill>
                  <a:schemeClr val="bg1"/>
                </a:solidFill>
              </a:defRPr>
            </a:lvl3pPr>
            <a:lvl4pPr marL="50800" indent="-41275">
              <a:buNone/>
              <a:tabLst/>
              <a:defRPr sz="1800" b="1">
                <a:solidFill>
                  <a:schemeClr val="bg1"/>
                </a:solidFill>
              </a:defRPr>
            </a:lvl4pPr>
            <a:lvl5pPr marL="9525" indent="0">
              <a:buNone/>
              <a:tabLst/>
              <a:defRPr sz="1800" b="1">
                <a:solidFill>
                  <a:schemeClr val="bg1"/>
                </a:solidFill>
              </a:defRPr>
            </a:lvl5pPr>
            <a:lvl6pPr marL="9525" indent="0">
              <a:buNone/>
              <a:tabLst/>
              <a:defRPr sz="1800" b="1">
                <a:solidFill>
                  <a:schemeClr val="bg1"/>
                </a:solidFill>
              </a:defRPr>
            </a:lvl6pPr>
            <a:lvl7pPr marL="9525" indent="0">
              <a:buNone/>
              <a:tabLst/>
              <a:defRPr sz="1800" b="1">
                <a:solidFill>
                  <a:schemeClr val="bg1"/>
                </a:solidFill>
              </a:defRPr>
            </a:lvl7pPr>
            <a:lvl8pPr marL="9525" indent="0">
              <a:buNone/>
              <a:tabLst/>
              <a:defRPr sz="1800" b="1"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2AA6AAB-996C-EC4D-8AF4-85334F293C2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103388" y="2041525"/>
            <a:ext cx="3290400" cy="636588"/>
          </a:xfrm>
          <a:prstGeom prst="callout1">
            <a:avLst>
              <a:gd name="adj1" fmla="val -671"/>
              <a:gd name="adj2" fmla="val -175"/>
              <a:gd name="adj3" fmla="val -255"/>
              <a:gd name="adj4" fmla="val 100166"/>
            </a:avLst>
          </a:prstGeom>
          <a:ln w="12700">
            <a:solidFill>
              <a:schemeClr val="bg1">
                <a:alpha val="30000"/>
              </a:schemeClr>
            </a:solidFill>
          </a:ln>
        </p:spPr>
        <p:txBody>
          <a:bodyPr lIns="234000" tIns="108000" anchor="t">
            <a:noAutofit/>
          </a:bodyPr>
          <a:lstStyle>
            <a:lvl1pPr marL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defRPr lang="en-US" sz="1100" b="0" kern="1200" cap="all" spc="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  <a:defRPr lang="en-US" sz="1100" b="0" kern="1200" cap="all" spc="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  <a:defRPr lang="en-US" sz="1100" b="0" kern="1200" cap="all" spc="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  <a:defRPr lang="en-US" sz="1100" b="0" kern="1200" cap="all" spc="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  <a:defRPr lang="en-US" sz="1100" b="0" kern="1200" cap="all" spc="5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9525" indent="0">
              <a:spcBef>
                <a:spcPts val="0"/>
              </a:spcBef>
              <a:spcAft>
                <a:spcPts val="0"/>
              </a:spcAft>
              <a:buNone/>
              <a:tabLst/>
              <a:defRPr sz="1100" b="0">
                <a:solidFill>
                  <a:schemeClr val="bg1"/>
                </a:solidFill>
              </a:defRPr>
            </a:lvl6pPr>
            <a:lvl7pPr marL="9525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bg1"/>
                </a:solidFill>
              </a:defRPr>
            </a:lvl7pPr>
            <a:lvl8pPr marL="9525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bg1"/>
                </a:solidFill>
              </a:defRPr>
            </a:lvl8pPr>
            <a:lvl9pPr marL="9525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2471044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B97C89-4435-8240-B804-3652A0B1C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688337-0624-5745-B5BE-39F2A4E0251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92161" y="958788"/>
            <a:ext cx="8777287" cy="408050"/>
          </a:xfrm>
          <a:prstGeom prst="rect">
            <a:avLst/>
          </a:prstGeom>
        </p:spPr>
        <p:txBody>
          <a:bodyPr tIns="91440" anchor="t">
            <a:noAutofit/>
          </a:bodyPr>
          <a:lstStyle>
            <a:lvl1pPr marL="0" indent="0" algn="l" defTabSz="914400" rtl="0" eaLnBrk="1" fontAlgn="ctr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spcBef>
                <a:spcPts val="0"/>
              </a:spcBef>
              <a:buFont typeface="Wingdings" pitchFamily="2" charset="2"/>
              <a:buNone/>
              <a:tabLst/>
              <a:defRPr sz="1200" b="1" cap="all" spc="150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 baseline="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>
                <a:solidFill>
                  <a:schemeClr val="accent1"/>
                </a:solidFill>
              </a:defRPr>
            </a:lvl5pPr>
            <a:lvl6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6pPr>
            <a:lvl7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7pPr>
            <a:lvl8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8pPr>
            <a:lvl9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4B1616A-409D-A94A-9215-D77791C7AD3D}"/>
              </a:ext>
            </a:extLst>
          </p:cNvPr>
          <p:cNvCxnSpPr>
            <a:cxnSpLocks/>
          </p:cNvCxnSpPr>
          <p:nvPr userDrawn="1"/>
        </p:nvCxnSpPr>
        <p:spPr>
          <a:xfrm>
            <a:off x="792092" y="1364189"/>
            <a:ext cx="11399908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8517958-BCD3-5440-BB8A-25D0077AB8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B79ADB4-EF10-48AB-A427-6F393B4B3798}" type="datetime1">
              <a:rPr lang="en-CA" smtClean="0"/>
              <a:t>2025-09-12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10C1059-1714-FE4F-81A5-C3A3A2594B8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sz="80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425A288-F21E-E24A-9B5E-3E5341898B8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BA9DDB-6B4F-E349-9000-1D5D9A9CB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10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6A8D57-1F8E-A14B-B806-958A5EAFB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3944-16F4-42F2-92EE-05AC50B0B1C6}" type="datetime1">
              <a:rPr lang="en-CA" smtClean="0"/>
              <a:t>2025-09-12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CD9801-4A78-0A44-83CC-48A2955A6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en-US" sz="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F2529-4E76-F245-B15E-A41356F9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9DDB-6B4F-E349-9000-1D5D9A9CB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65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EE99A0F-EA78-A842-952B-EE6F16647F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an image by clicking on the placeholder icon or by dragging an image into the slide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21946-10DC-4542-AAFB-84BA4CDA98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8151" y="3973952"/>
            <a:ext cx="6905297" cy="673395"/>
          </a:xfrm>
          <a:prstGeom prst="callout1">
            <a:avLst>
              <a:gd name="adj1" fmla="val 100910"/>
              <a:gd name="adj2" fmla="val 99925"/>
              <a:gd name="adj3" fmla="val 100499"/>
              <a:gd name="adj4" fmla="val -147"/>
            </a:avLst>
          </a:prstGeom>
          <a:ln w="12700">
            <a:solidFill>
              <a:schemeClr val="accent6"/>
            </a:solidFill>
          </a:ln>
        </p:spPr>
        <p:txBody>
          <a:bodyPr lIns="0" tIns="91440" anchor="ctr">
            <a:noAutofit/>
          </a:bodyPr>
          <a:lstStyle>
            <a:lvl1pPr mar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buNone/>
              <a:defRPr lang="en-US" sz="1600" b="1" kern="1200" cap="all" spc="5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>
              <a:spcBef>
                <a:spcPts val="600"/>
              </a:spcBef>
              <a:buNone/>
              <a:defRPr sz="2400"/>
            </a:lvl2pPr>
            <a:lvl3pPr marL="0" indent="0" algn="ctr">
              <a:spcBef>
                <a:spcPts val="600"/>
              </a:spcBef>
              <a:buNone/>
              <a:defRPr sz="2400"/>
            </a:lvl3pPr>
            <a:lvl4pPr marL="0" indent="0" algn="ctr">
              <a:spcBef>
                <a:spcPts val="600"/>
              </a:spcBef>
              <a:buNone/>
              <a:defRPr sz="2400"/>
            </a:lvl4pPr>
            <a:lvl5pPr marL="0" indent="0" algn="ctr">
              <a:spcBef>
                <a:spcPts val="600"/>
              </a:spcBef>
              <a:buNone/>
              <a:defRPr sz="2400"/>
            </a:lvl5pPr>
            <a:lvl6pPr marL="0" indent="0" algn="ctr">
              <a:spcBef>
                <a:spcPts val="600"/>
              </a:spcBef>
              <a:buNone/>
              <a:defRPr sz="2400"/>
            </a:lvl6pPr>
            <a:lvl7pPr marL="0" indent="0" algn="ctr">
              <a:spcBef>
                <a:spcPts val="600"/>
              </a:spcBef>
              <a:buNone/>
              <a:defRPr sz="2400"/>
            </a:lvl7pPr>
            <a:lvl8pPr marL="0" indent="0" algn="ctr">
              <a:spcBef>
                <a:spcPts val="600"/>
              </a:spcBef>
              <a:buNone/>
              <a:defRPr sz="2400"/>
            </a:lvl8pPr>
            <a:lvl9pPr marL="0" indent="0" algn="ctr">
              <a:spcBef>
                <a:spcPts val="600"/>
              </a:spcBef>
              <a:buNone/>
              <a:defRPr sz="2400"/>
            </a:lvl9pPr>
          </a:lstStyle>
          <a:p>
            <a:pPr lvl="0"/>
            <a:r>
              <a:rPr lang="en-CA" noProof="0"/>
              <a:t>Click to add supertitle / date</a:t>
            </a:r>
          </a:p>
        </p:txBody>
      </p:sp>
    </p:spTree>
    <p:extLst>
      <p:ext uri="{BB962C8B-B14F-4D97-AF65-F5344CB8AC3E}">
        <p14:creationId xmlns:p14="http://schemas.microsoft.com/office/powerpoint/2010/main" val="498257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EA344-FADE-1B44-A5C2-B3EA472A2C6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814" y="1704208"/>
            <a:ext cx="10370134" cy="4018340"/>
          </a:xfrm>
        </p:spPr>
        <p:txBody>
          <a:bodyPr bIns="0">
            <a:noAutofit/>
          </a:bodyPr>
          <a:lstStyle>
            <a:lvl1pPr>
              <a:defRPr sz="1300">
                <a:solidFill>
                  <a:schemeClr val="accent1"/>
                </a:solidFill>
              </a:defRPr>
            </a:lvl1pPr>
            <a:lvl2pPr>
              <a:defRPr sz="1300">
                <a:solidFill>
                  <a:schemeClr val="accent1"/>
                </a:solidFill>
              </a:defRPr>
            </a:lvl2pPr>
            <a:lvl3pPr>
              <a:defRPr sz="1300">
                <a:solidFill>
                  <a:schemeClr val="accent1"/>
                </a:solidFill>
              </a:defRPr>
            </a:lvl3pPr>
            <a:lvl4pPr>
              <a:defRPr sz="1300">
                <a:solidFill>
                  <a:schemeClr val="accent1"/>
                </a:solidFill>
              </a:defRPr>
            </a:lvl4pPr>
            <a:lvl5pPr>
              <a:defRPr sz="13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1F30E71-7D44-5441-8EE1-78ACFE282C8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58813" y="503798"/>
            <a:ext cx="8777287" cy="283793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 defTabSz="914400" rtl="0" eaLnBrk="1" fontAlgn="ctr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kern="1200" cap="all" spc="15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spcBef>
                <a:spcPts val="0"/>
              </a:spcBef>
              <a:buFont typeface="Wingdings" pitchFamily="2" charset="2"/>
              <a:buNone/>
              <a:tabLst/>
              <a:defRPr sz="1200" b="1" cap="all" spc="150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 baseline="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>
                <a:solidFill>
                  <a:schemeClr val="accent1"/>
                </a:solidFill>
              </a:defRPr>
            </a:lvl5pPr>
            <a:lvl6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6pPr>
            <a:lvl7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7pPr>
            <a:lvl8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8pPr>
            <a:lvl9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CA" noProof="0"/>
              <a:t>Click to add subtitle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89056B-479B-BD4E-9553-C75E03F4343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46817" y="7006281"/>
            <a:ext cx="1454149" cy="368046"/>
          </a:xfrm>
          <a:prstGeom prst="rect">
            <a:avLst/>
          </a:prstGeom>
        </p:spPr>
        <p:txBody>
          <a:bodyPr/>
          <a:lstStyle/>
          <a:p>
            <a:fld id="{BF393AFE-0E67-2C47-B98A-FEEA79A993C5}" type="datetime1">
              <a:rPr lang="en-CA" smtClean="0"/>
              <a:pPr/>
              <a:t>2025-09-12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032E0-9D90-D342-BBAD-17AA12CF114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58813" y="6180392"/>
            <a:ext cx="297151" cy="368046"/>
          </a:xfrm>
        </p:spPr>
        <p:txBody>
          <a:bodyPr lIns="0" tIns="0" rIns="0" bIns="0" anchor="t"/>
          <a:lstStyle>
            <a:lvl1pPr algn="l">
              <a:defRPr/>
            </a:lvl1pPr>
          </a:lstStyle>
          <a:p>
            <a:fld id="{0EBA9DDB-6B4F-E349-9000-1D5D9A9CB68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549B78-D9EE-FA44-8A24-8462C44873EF}"/>
              </a:ext>
            </a:extLst>
          </p:cNvPr>
          <p:cNvCxnSpPr>
            <a:cxnSpLocks/>
          </p:cNvCxnSpPr>
          <p:nvPr userDrawn="1"/>
        </p:nvCxnSpPr>
        <p:spPr>
          <a:xfrm>
            <a:off x="658813" y="1459832"/>
            <a:ext cx="10874375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A6E7776-DB7F-52A5-3AF1-8020E7EE0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5964" y="6180392"/>
            <a:ext cx="9437716" cy="368045"/>
          </a:xfrm>
          <a:prstGeom prst="rect">
            <a:avLst/>
          </a:prstGeom>
        </p:spPr>
        <p:txBody>
          <a:bodyPr vert="horz" wrap="square" lIns="0" tIns="0" rIns="0" bIns="0" rtlCol="0" anchor="t"/>
          <a:lstStyle>
            <a:lvl1pPr algn="l">
              <a:defRPr sz="8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FB3DF788-DDBC-7E73-1324-CC4F36C7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83" y="786836"/>
            <a:ext cx="10881228" cy="561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966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EA344-FADE-1B44-A5C2-B3EA472A2C6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813" y="1767284"/>
            <a:ext cx="5254625" cy="4500558"/>
          </a:xfrm>
        </p:spPr>
        <p:txBody>
          <a:bodyPr/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89056B-479B-BD4E-9553-C75E03F4343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07777" y="7020472"/>
            <a:ext cx="1454149" cy="368046"/>
          </a:xfrm>
          <a:prstGeom prst="rect">
            <a:avLst/>
          </a:prstGeom>
        </p:spPr>
        <p:txBody>
          <a:bodyPr/>
          <a:lstStyle/>
          <a:p>
            <a:fld id="{BF393AFE-0E67-2C47-B98A-FEEA79A993C5}" type="datetime1">
              <a:rPr lang="en-CA" smtClean="0"/>
              <a:pPr/>
              <a:t>2025-09-12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FD6C7-574F-974B-B490-34C42DB2B8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en-CA" sz="800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032E0-9D90-D342-BBAD-17AA12CF114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EBA9DDB-6B4F-E349-9000-1D5D9A9CB6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3C09758-2170-477B-A556-1EA9E285E21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78564" y="1767284"/>
            <a:ext cx="5133585" cy="4500558"/>
          </a:xfrm>
        </p:spPr>
        <p:txBody>
          <a:bodyPr/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39F00E-D9D1-FA4C-C6DD-92F672A1B47A}"/>
              </a:ext>
            </a:extLst>
          </p:cNvPr>
          <p:cNvCxnSpPr>
            <a:cxnSpLocks/>
          </p:cNvCxnSpPr>
          <p:nvPr userDrawn="1"/>
        </p:nvCxnSpPr>
        <p:spPr>
          <a:xfrm>
            <a:off x="658813" y="1518466"/>
            <a:ext cx="10874375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Placeholder 12">
            <a:extLst>
              <a:ext uri="{FF2B5EF4-FFF2-40B4-BE49-F238E27FC236}">
                <a16:creationId xmlns:a16="http://schemas.microsoft.com/office/drawing/2014/main" id="{69841763-0840-69FE-F3EA-15BE91C3E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83" y="804407"/>
            <a:ext cx="10758866" cy="455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B5B865F0-6CA1-95E0-9E67-1D69C82CB1A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58813" y="503798"/>
            <a:ext cx="8777287" cy="283793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 defTabSz="914400" rtl="0" eaLnBrk="1" fontAlgn="ctr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kern="1200" cap="all" spc="15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spcBef>
                <a:spcPts val="0"/>
              </a:spcBef>
              <a:buFont typeface="Wingdings" pitchFamily="2" charset="2"/>
              <a:buNone/>
              <a:tabLst/>
              <a:defRPr sz="1200" b="1" cap="all" spc="150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 baseline="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>
                <a:solidFill>
                  <a:schemeClr val="accent1"/>
                </a:solidFill>
              </a:defRPr>
            </a:lvl5pPr>
            <a:lvl6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6pPr>
            <a:lvl7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7pPr>
            <a:lvl8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8pPr>
            <a:lvl9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CA" noProof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993593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(1st level 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EA344-FADE-1B44-A5C2-B3EA472A2C6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3283" y="1767284"/>
            <a:ext cx="5260155" cy="4500558"/>
          </a:xfrm>
        </p:spPr>
        <p:txBody>
          <a:bodyPr>
            <a:normAutofit/>
          </a:bodyPr>
          <a:lstStyle>
            <a:lvl1pPr marL="211138" indent="-211138">
              <a:buClr>
                <a:schemeClr val="accent6"/>
              </a:buClr>
              <a:buSzPct val="120000"/>
              <a:buFont typeface="Arial" panose="020B0604020202020204" pitchFamily="34" charset="0"/>
              <a:buChar char="•"/>
              <a:tabLst/>
              <a:defRPr sz="1300"/>
            </a:lvl1pPr>
            <a:lvl2pPr marL="415925" indent="-179388">
              <a:buFont typeface="System Font Regular"/>
              <a:buChar char="–"/>
              <a:tabLst/>
              <a:defRPr sz="1300"/>
            </a:lvl2pPr>
            <a:lvl3pPr marL="588963" indent="-141288">
              <a:tabLst/>
              <a:defRPr sz="1300"/>
            </a:lvl3pPr>
            <a:lvl4pPr marL="755650" indent="-134938">
              <a:tabLst/>
              <a:defRPr sz="1300"/>
            </a:lvl4pPr>
            <a:lvl5pPr marL="928688" indent="-141288">
              <a:tabLst/>
              <a:defRPr sz="1300"/>
            </a:lvl5pPr>
          </a:lstStyle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89056B-479B-BD4E-9553-C75E03F4343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58813" y="7063301"/>
            <a:ext cx="1454149" cy="368046"/>
          </a:xfrm>
          <a:prstGeom prst="rect">
            <a:avLst/>
          </a:prstGeom>
        </p:spPr>
        <p:txBody>
          <a:bodyPr/>
          <a:lstStyle/>
          <a:p>
            <a:fld id="{BF393AFE-0E67-2C47-B98A-FEEA79A993C5}" type="datetime1">
              <a:rPr lang="en-CA" smtClean="0"/>
              <a:pPr/>
              <a:t>2025-09-12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FD6C7-574F-974B-B490-34C42DB2B8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en-CA" sz="800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032E0-9D90-D342-BBAD-17AA12CF114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EBA9DDB-6B4F-E349-9000-1D5D9A9CB6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C810E00-B387-2A4D-AE32-51D00E668D8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78563" y="1767284"/>
            <a:ext cx="5121275" cy="4500558"/>
          </a:xfrm>
        </p:spPr>
        <p:txBody>
          <a:bodyPr>
            <a:normAutofit/>
          </a:bodyPr>
          <a:lstStyle>
            <a:lvl1pPr marL="211138" indent="-211138">
              <a:buClr>
                <a:schemeClr val="accent6"/>
              </a:buClr>
              <a:buSzPct val="120000"/>
              <a:buFont typeface="Arial" panose="020B0604020202020204" pitchFamily="34" charset="0"/>
              <a:buChar char="•"/>
              <a:tabLst/>
              <a:defRPr sz="1300"/>
            </a:lvl1pPr>
            <a:lvl2pPr marL="415925" indent="-179388">
              <a:buFont typeface="System Font Regular"/>
              <a:buChar char="–"/>
              <a:tabLst/>
              <a:defRPr sz="1300"/>
            </a:lvl2pPr>
            <a:lvl3pPr marL="588963" indent="-141288">
              <a:tabLst/>
              <a:defRPr sz="1300"/>
            </a:lvl3pPr>
            <a:lvl4pPr marL="755650" indent="-134938">
              <a:tabLst/>
              <a:defRPr sz="1300"/>
            </a:lvl4pPr>
            <a:lvl5pPr marL="928688" indent="-141288">
              <a:tabLst/>
              <a:defRPr sz="1300"/>
            </a:lvl5pPr>
          </a:lstStyle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A5E6E3A-48A3-796A-ED9C-97A34DD5A3A2}"/>
              </a:ext>
            </a:extLst>
          </p:cNvPr>
          <p:cNvCxnSpPr>
            <a:cxnSpLocks/>
          </p:cNvCxnSpPr>
          <p:nvPr userDrawn="1"/>
        </p:nvCxnSpPr>
        <p:spPr>
          <a:xfrm>
            <a:off x="658813" y="1518466"/>
            <a:ext cx="10874375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Placeholder 12">
            <a:extLst>
              <a:ext uri="{FF2B5EF4-FFF2-40B4-BE49-F238E27FC236}">
                <a16:creationId xmlns:a16="http://schemas.microsoft.com/office/drawing/2014/main" id="{D0D87055-F8F3-61EE-554B-535C716E3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83" y="785361"/>
            <a:ext cx="10746555" cy="6442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7CD1BC6-A9FD-AD29-F4DB-4E9F6C159165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58813" y="503798"/>
            <a:ext cx="8777287" cy="283793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 defTabSz="914400" rtl="0" eaLnBrk="1" fontAlgn="ctr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kern="1200" cap="all" spc="15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spcBef>
                <a:spcPts val="0"/>
              </a:spcBef>
              <a:buFont typeface="Wingdings" pitchFamily="2" charset="2"/>
              <a:buNone/>
              <a:tabLst/>
              <a:defRPr sz="1200" b="1" cap="all" spc="150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 baseline="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>
                <a:solidFill>
                  <a:schemeClr val="accent1"/>
                </a:solidFill>
              </a:defRPr>
            </a:lvl5pPr>
            <a:lvl6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6pPr>
            <a:lvl7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7pPr>
            <a:lvl8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8pPr>
            <a:lvl9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CA" noProof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827242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FD96B01-0487-4341-BD65-EDCCF232A4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57745" y="2695893"/>
            <a:ext cx="3245797" cy="3196907"/>
          </a:xfrm>
          <a:prstGeom prst="rect">
            <a:avLst/>
          </a:prstGeom>
          <a:noFill/>
        </p:spPr>
        <p:txBody>
          <a:bodyPr lIns="0" tIns="0" bIns="0">
            <a:normAutofit/>
          </a:bodyPr>
          <a:lstStyle>
            <a:lvl1pPr marL="179388" indent="-182880">
              <a:buClr>
                <a:schemeClr val="accent6"/>
              </a:buClr>
              <a:buSzPct val="120000"/>
              <a:buFont typeface="Arial" panose="020B0604020202020204" pitchFamily="34" charset="0"/>
              <a:buChar char="•"/>
              <a:tabLst/>
              <a:defRPr sz="1300" b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5760" indent="-137160">
              <a:spcBef>
                <a:spcPts val="300"/>
              </a:spcBef>
              <a:buClrTx/>
              <a:buFont typeface="System Font Regular"/>
              <a:buChar char="–"/>
              <a:defRPr sz="1300"/>
            </a:lvl2pPr>
            <a:lvl3pPr marL="548640" indent="-137160">
              <a:buClrTx/>
              <a:buFont typeface="System Font Regular"/>
              <a:buChar char="–"/>
              <a:defRPr sz="1300"/>
            </a:lvl3pPr>
            <a:lvl4pPr marL="548640" indent="-137160">
              <a:buClrTx/>
              <a:buFont typeface="System Font Regular"/>
              <a:buChar char="–"/>
              <a:defRPr sz="1300"/>
            </a:lvl4pPr>
            <a:lvl5pPr marL="548640" indent="-137160">
              <a:buClrTx/>
              <a:buFont typeface="System Font Regular"/>
              <a:buChar char="–"/>
              <a:defRPr sz="1300"/>
            </a:lvl5pPr>
          </a:lstStyle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E207E2E-837E-9B4C-97D3-597F744246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7745" y="1761553"/>
            <a:ext cx="3245797" cy="896050"/>
          </a:xfrm>
          <a:prstGeom prst="rect">
            <a:avLst/>
          </a:prstGeom>
          <a:noFill/>
        </p:spPr>
        <p:txBody>
          <a:bodyPr lIns="0" tIns="0" bIns="0" anchor="t">
            <a:noAutofit/>
          </a:bodyPr>
          <a:lstStyle>
            <a:lvl1pPr>
              <a:defRPr sz="2000" b="1">
                <a:solidFill>
                  <a:srgbClr val="C00000"/>
                </a:solidFill>
              </a:defRPr>
            </a:lvl1pPr>
            <a:lvl2pPr marL="9525" indent="0">
              <a:buNone/>
              <a:tabLst/>
              <a:defRPr sz="1800" b="1">
                <a:solidFill>
                  <a:schemeClr val="bg1"/>
                </a:solidFill>
              </a:defRPr>
            </a:lvl2pPr>
            <a:lvl3pPr marL="9525" indent="0">
              <a:buNone/>
              <a:tabLst/>
              <a:defRPr sz="1800" b="1">
                <a:solidFill>
                  <a:schemeClr val="bg1"/>
                </a:solidFill>
              </a:defRPr>
            </a:lvl3pPr>
            <a:lvl4pPr marL="50800" indent="-41275">
              <a:buNone/>
              <a:tabLst/>
              <a:defRPr sz="1800" b="1">
                <a:solidFill>
                  <a:schemeClr val="bg1"/>
                </a:solidFill>
              </a:defRPr>
            </a:lvl4pPr>
            <a:lvl5pPr marL="9525" indent="0">
              <a:buNone/>
              <a:tabLst/>
              <a:defRPr sz="1800" b="1">
                <a:solidFill>
                  <a:schemeClr val="bg1"/>
                </a:solidFill>
              </a:defRPr>
            </a:lvl5pPr>
            <a:lvl6pPr marL="9525" indent="0">
              <a:buNone/>
              <a:tabLst/>
              <a:defRPr sz="1800" b="1">
                <a:solidFill>
                  <a:schemeClr val="bg1"/>
                </a:solidFill>
              </a:defRPr>
            </a:lvl6pPr>
            <a:lvl7pPr marL="9525" indent="0">
              <a:buNone/>
              <a:tabLst/>
              <a:defRPr sz="1800" b="1">
                <a:solidFill>
                  <a:schemeClr val="bg1"/>
                </a:solidFill>
              </a:defRPr>
            </a:lvl7pPr>
            <a:lvl8pPr marL="9525" indent="0">
              <a:buNone/>
              <a:tabLst/>
              <a:defRPr sz="1800" b="1">
                <a:solidFill>
                  <a:schemeClr val="bg1"/>
                </a:solidFill>
              </a:defRPr>
            </a:lvl8pPr>
          </a:lstStyle>
          <a:p>
            <a:pPr lvl="0"/>
            <a:r>
              <a:rPr lang="en-CA" noProof="0"/>
              <a:t>Click to add Heading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D857B25-869D-F149-ABE4-44F5683DEE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283" y="2148744"/>
            <a:ext cx="3245797" cy="463693"/>
          </a:xfrm>
          <a:prstGeom prst="callout1">
            <a:avLst>
              <a:gd name="adj1" fmla="val -671"/>
              <a:gd name="adj2" fmla="val -175"/>
              <a:gd name="adj3" fmla="val -255"/>
              <a:gd name="adj4" fmla="val 100166"/>
            </a:avLst>
          </a:prstGeom>
          <a:ln w="12700">
            <a:noFill/>
          </a:ln>
        </p:spPr>
        <p:txBody>
          <a:bodyPr lIns="0" tIns="108000" bIns="0" anchor="t">
            <a:noAutofit/>
          </a:bodyPr>
          <a:lstStyle>
            <a:lvl1pPr marL="4763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tabLst/>
              <a:defRPr lang="en-US" sz="1100" b="1" kern="1200" cap="all" spc="5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  <a:defRPr lang="en-US" sz="1100" b="0" kern="1200" cap="all" spc="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  <a:defRPr lang="en-US" sz="1100" b="0" kern="1200" cap="all" spc="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  <a:defRPr lang="en-US" sz="1100" b="0" kern="1200" cap="all" spc="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  <a:defRPr lang="en-US" sz="1100" b="0" kern="1200" cap="all" spc="5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9525" indent="0">
              <a:spcBef>
                <a:spcPts val="0"/>
              </a:spcBef>
              <a:spcAft>
                <a:spcPts val="0"/>
              </a:spcAft>
              <a:buNone/>
              <a:tabLst/>
              <a:defRPr sz="1100" b="0">
                <a:solidFill>
                  <a:schemeClr val="bg1"/>
                </a:solidFill>
              </a:defRPr>
            </a:lvl6pPr>
            <a:lvl7pPr marL="9525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bg1"/>
                </a:solidFill>
              </a:defRPr>
            </a:lvl7pPr>
            <a:lvl8pPr marL="9525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bg1"/>
                </a:solidFill>
              </a:defRPr>
            </a:lvl8pPr>
            <a:lvl9pPr marL="9525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5C6B4D-952F-2342-A413-5F12819F83C3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669677" y="7123621"/>
            <a:ext cx="1454149" cy="368046"/>
          </a:xfrm>
          <a:prstGeom prst="rect">
            <a:avLst/>
          </a:prstGeom>
        </p:spPr>
        <p:txBody>
          <a:bodyPr/>
          <a:lstStyle/>
          <a:p>
            <a:fld id="{BF393AFE-0E67-2C47-B98A-FEEA79A993C5}" type="datetime1">
              <a:rPr lang="en-CA" smtClean="0"/>
              <a:pPr/>
              <a:t>2025-09-12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A67BD-38B5-7C48-9EAE-910B762BF3BB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en-CA" sz="800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A9987-A14F-BA4F-924F-00D7977A8DC6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/>
          <a:p>
            <a:fld id="{0EBA9DDB-6B4F-E349-9000-1D5D9A9CB6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5B5DBF8E-70F1-2C49-9E75-364E4B1D50E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322073" y="2885503"/>
            <a:ext cx="3527632" cy="3196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16000" tIns="180000">
            <a:normAutofit/>
          </a:bodyPr>
          <a:lstStyle>
            <a:lvl1pPr marL="182880" indent="-182880">
              <a:buClr>
                <a:schemeClr val="accent6"/>
              </a:buClr>
              <a:buSzPct val="120000"/>
              <a:buFont typeface="Arial" panose="020B0604020202020204" pitchFamily="34" charset="0"/>
              <a:buChar char="•"/>
              <a:tabLst/>
              <a:defRPr sz="1600" b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5760" indent="-137160">
              <a:spcBef>
                <a:spcPts val="300"/>
              </a:spcBef>
              <a:buClrTx/>
              <a:buFont typeface="System Font Regular"/>
              <a:buChar char="–"/>
              <a:defRPr sz="1400"/>
            </a:lvl2pPr>
            <a:lvl3pPr marL="548640" indent="-137160">
              <a:buClrTx/>
              <a:buFont typeface="System Font Regular"/>
              <a:buChar char="–"/>
              <a:defRPr sz="1200"/>
            </a:lvl3pPr>
            <a:lvl4pPr marL="548640" indent="-137160">
              <a:buClrTx/>
              <a:buFont typeface="System Font Regular"/>
              <a:buChar char="–"/>
              <a:defRPr sz="1200"/>
            </a:lvl4pPr>
            <a:lvl5pPr marL="548640" indent="-137160">
              <a:buClrTx/>
              <a:buFont typeface="System Font Regular"/>
              <a:buChar char="–"/>
              <a:defRPr sz="1200"/>
            </a:lvl5pPr>
          </a:lstStyle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21A664A6-1169-5748-9B30-D3DE5B1C902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22073" y="1761553"/>
            <a:ext cx="3527632" cy="1123950"/>
          </a:xfrm>
          <a:prstGeom prst="rect">
            <a:avLst/>
          </a:prstGeom>
          <a:solidFill>
            <a:schemeClr val="accent3"/>
          </a:solidFill>
        </p:spPr>
        <p:txBody>
          <a:bodyPr lIns="216000" tIns="180000" anchor="t"/>
          <a:lstStyle>
            <a:lvl1pPr>
              <a:defRPr>
                <a:solidFill>
                  <a:schemeClr val="bg1"/>
                </a:solidFill>
              </a:defRPr>
            </a:lvl1pPr>
            <a:lvl2pPr marL="9525" indent="0">
              <a:buNone/>
              <a:tabLst/>
              <a:defRPr sz="1800" b="1">
                <a:solidFill>
                  <a:schemeClr val="bg1"/>
                </a:solidFill>
              </a:defRPr>
            </a:lvl2pPr>
            <a:lvl3pPr marL="9525" indent="0">
              <a:buNone/>
              <a:tabLst/>
              <a:defRPr sz="1800" b="1">
                <a:solidFill>
                  <a:schemeClr val="bg1"/>
                </a:solidFill>
              </a:defRPr>
            </a:lvl3pPr>
            <a:lvl4pPr marL="50800" indent="-41275">
              <a:buNone/>
              <a:tabLst/>
              <a:defRPr sz="1800" b="1">
                <a:solidFill>
                  <a:schemeClr val="bg1"/>
                </a:solidFill>
              </a:defRPr>
            </a:lvl4pPr>
            <a:lvl5pPr marL="9525" indent="0">
              <a:buNone/>
              <a:tabLst/>
              <a:defRPr sz="1800" b="1">
                <a:solidFill>
                  <a:schemeClr val="bg1"/>
                </a:solidFill>
              </a:defRPr>
            </a:lvl5pPr>
            <a:lvl6pPr marL="9525" indent="0">
              <a:buNone/>
              <a:tabLst/>
              <a:defRPr sz="1800" b="1">
                <a:solidFill>
                  <a:schemeClr val="bg1"/>
                </a:solidFill>
              </a:defRPr>
            </a:lvl6pPr>
            <a:lvl7pPr marL="9525" indent="0">
              <a:buNone/>
              <a:tabLst/>
              <a:defRPr sz="1800" b="1">
                <a:solidFill>
                  <a:schemeClr val="bg1"/>
                </a:solidFill>
              </a:defRPr>
            </a:lvl7pPr>
            <a:lvl8pPr marL="9525" indent="0">
              <a:buNone/>
              <a:tabLst/>
              <a:defRPr sz="1800" b="1">
                <a:solidFill>
                  <a:schemeClr val="bg1"/>
                </a:solidFill>
              </a:defRPr>
            </a:lvl8pPr>
          </a:lstStyle>
          <a:p>
            <a:pPr lvl="0"/>
            <a:r>
              <a:rPr lang="en-CA" noProof="0"/>
              <a:t>Click to add Heading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AEC8595-E3E8-2744-AB82-B10163B6A0C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317611" y="2248915"/>
            <a:ext cx="3527632" cy="636588"/>
          </a:xfrm>
          <a:prstGeom prst="callout1">
            <a:avLst>
              <a:gd name="adj1" fmla="val -671"/>
              <a:gd name="adj2" fmla="val -175"/>
              <a:gd name="adj3" fmla="val -255"/>
              <a:gd name="adj4" fmla="val 100166"/>
            </a:avLst>
          </a:prstGeom>
          <a:ln w="12700">
            <a:noFill/>
          </a:ln>
        </p:spPr>
        <p:txBody>
          <a:bodyPr lIns="234000" tIns="108000" anchor="t">
            <a:noAutofit/>
          </a:bodyPr>
          <a:lstStyle>
            <a:lvl1pPr marL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defRPr lang="en-US" sz="1100" b="0" kern="1200" cap="all" spc="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  <a:defRPr lang="en-US" sz="1100" b="0" kern="1200" cap="all" spc="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  <a:defRPr lang="en-US" sz="1100" b="0" kern="1200" cap="all" spc="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  <a:defRPr lang="en-US" sz="1100" b="0" kern="1200" cap="all" spc="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  <a:defRPr lang="en-US" sz="1100" b="0" kern="1200" cap="all" spc="5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9525" indent="0">
              <a:spcBef>
                <a:spcPts val="0"/>
              </a:spcBef>
              <a:spcAft>
                <a:spcPts val="0"/>
              </a:spcAft>
              <a:buNone/>
              <a:tabLst/>
              <a:defRPr sz="1100" b="0">
                <a:solidFill>
                  <a:schemeClr val="bg1"/>
                </a:solidFill>
              </a:defRPr>
            </a:lvl6pPr>
            <a:lvl7pPr marL="9525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bg1"/>
                </a:solidFill>
              </a:defRPr>
            </a:lvl7pPr>
            <a:lvl8pPr marL="9525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bg1"/>
                </a:solidFill>
              </a:defRPr>
            </a:lvl8pPr>
            <a:lvl9pPr marL="9525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98456E2F-6AF8-B746-99E9-0997A977C08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969041" y="2885503"/>
            <a:ext cx="3527632" cy="3196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16000" tIns="180000">
            <a:normAutofit/>
          </a:bodyPr>
          <a:lstStyle>
            <a:lvl1pPr marL="182880" indent="-182880">
              <a:buClr>
                <a:schemeClr val="accent6"/>
              </a:buClr>
              <a:buSzPct val="120000"/>
              <a:buFont typeface="Arial" panose="020B0604020202020204" pitchFamily="34" charset="0"/>
              <a:buChar char="•"/>
              <a:tabLst/>
              <a:defRPr sz="1600" b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5760" indent="-137160">
              <a:spcBef>
                <a:spcPts val="300"/>
              </a:spcBef>
              <a:buClrTx/>
              <a:buFont typeface="System Font Regular"/>
              <a:buChar char="–"/>
              <a:defRPr sz="1400"/>
            </a:lvl2pPr>
            <a:lvl3pPr marL="548640" indent="-137160">
              <a:buClrTx/>
              <a:buFont typeface="System Font Regular"/>
              <a:buChar char="–"/>
              <a:defRPr sz="1200"/>
            </a:lvl3pPr>
            <a:lvl4pPr marL="548640" indent="-137160">
              <a:buClrTx/>
              <a:buFont typeface="System Font Regular"/>
              <a:buChar char="–"/>
              <a:defRPr sz="1200"/>
            </a:lvl4pPr>
            <a:lvl5pPr marL="548640" indent="-137160">
              <a:buClrTx/>
              <a:buFont typeface="System Font Regular"/>
              <a:buChar char="–"/>
              <a:defRPr sz="1200"/>
            </a:lvl5pPr>
          </a:lstStyle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6F2FADA8-05FF-C849-971A-9323715BD5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969041" y="1761553"/>
            <a:ext cx="3527632" cy="1123950"/>
          </a:xfrm>
          <a:prstGeom prst="rect">
            <a:avLst/>
          </a:prstGeom>
          <a:solidFill>
            <a:schemeClr val="accent3"/>
          </a:solidFill>
        </p:spPr>
        <p:txBody>
          <a:bodyPr lIns="216000" tIns="180000" anchor="t"/>
          <a:lstStyle>
            <a:lvl1pPr>
              <a:defRPr>
                <a:solidFill>
                  <a:schemeClr val="bg1"/>
                </a:solidFill>
              </a:defRPr>
            </a:lvl1pPr>
            <a:lvl2pPr marL="9525" indent="0">
              <a:buNone/>
              <a:tabLst/>
              <a:defRPr sz="1800" b="1">
                <a:solidFill>
                  <a:schemeClr val="bg1"/>
                </a:solidFill>
              </a:defRPr>
            </a:lvl2pPr>
            <a:lvl3pPr marL="9525" indent="0">
              <a:buNone/>
              <a:tabLst/>
              <a:defRPr sz="1800" b="1">
                <a:solidFill>
                  <a:schemeClr val="bg1"/>
                </a:solidFill>
              </a:defRPr>
            </a:lvl3pPr>
            <a:lvl4pPr marL="50800" indent="-41275">
              <a:buNone/>
              <a:tabLst/>
              <a:defRPr sz="1800" b="1">
                <a:solidFill>
                  <a:schemeClr val="bg1"/>
                </a:solidFill>
              </a:defRPr>
            </a:lvl4pPr>
            <a:lvl5pPr marL="9525" indent="0">
              <a:buNone/>
              <a:tabLst/>
              <a:defRPr sz="1800" b="1">
                <a:solidFill>
                  <a:schemeClr val="bg1"/>
                </a:solidFill>
              </a:defRPr>
            </a:lvl5pPr>
            <a:lvl6pPr marL="9525" indent="0">
              <a:buNone/>
              <a:tabLst/>
              <a:defRPr sz="1800" b="1">
                <a:solidFill>
                  <a:schemeClr val="bg1"/>
                </a:solidFill>
              </a:defRPr>
            </a:lvl6pPr>
            <a:lvl7pPr marL="9525" indent="0">
              <a:buNone/>
              <a:tabLst/>
              <a:defRPr sz="1800" b="1">
                <a:solidFill>
                  <a:schemeClr val="bg1"/>
                </a:solidFill>
              </a:defRPr>
            </a:lvl7pPr>
            <a:lvl8pPr marL="9525" indent="0">
              <a:buNone/>
              <a:tabLst/>
              <a:defRPr sz="1800" b="1">
                <a:solidFill>
                  <a:schemeClr val="bg1"/>
                </a:solidFill>
              </a:defRPr>
            </a:lvl8pPr>
          </a:lstStyle>
          <a:p>
            <a:pPr lvl="0"/>
            <a:r>
              <a:rPr lang="en-CA" noProof="0"/>
              <a:t>Click to add Heading</a:t>
            </a: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2AA6AAB-996C-EC4D-8AF4-85334F293C2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64579" y="2248915"/>
            <a:ext cx="3527632" cy="636588"/>
          </a:xfrm>
          <a:prstGeom prst="callout1">
            <a:avLst>
              <a:gd name="adj1" fmla="val -671"/>
              <a:gd name="adj2" fmla="val -175"/>
              <a:gd name="adj3" fmla="val -255"/>
              <a:gd name="adj4" fmla="val 100166"/>
            </a:avLst>
          </a:prstGeom>
          <a:ln w="12700">
            <a:noFill/>
          </a:ln>
        </p:spPr>
        <p:txBody>
          <a:bodyPr lIns="234000" tIns="108000" anchor="t">
            <a:noAutofit/>
          </a:bodyPr>
          <a:lstStyle>
            <a:lvl1pPr marL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defRPr lang="en-US" sz="1100" b="0" kern="1200" cap="all" spc="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  <a:defRPr lang="en-US" sz="1100" b="0" kern="1200" cap="all" spc="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  <a:defRPr lang="en-US" sz="1100" b="0" kern="1200" cap="all" spc="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  <a:defRPr lang="en-US" sz="1100" b="0" kern="1200" cap="all" spc="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  <a:defRPr lang="en-US" sz="1100" b="0" kern="1200" cap="all" spc="5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9525" indent="0">
              <a:spcBef>
                <a:spcPts val="0"/>
              </a:spcBef>
              <a:spcAft>
                <a:spcPts val="0"/>
              </a:spcAft>
              <a:buNone/>
              <a:tabLst/>
              <a:defRPr sz="1100" b="0">
                <a:solidFill>
                  <a:schemeClr val="bg1"/>
                </a:solidFill>
              </a:defRPr>
            </a:lvl6pPr>
            <a:lvl7pPr marL="9525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bg1"/>
                </a:solidFill>
              </a:defRPr>
            </a:lvl7pPr>
            <a:lvl8pPr marL="9525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bg1"/>
                </a:solidFill>
              </a:defRPr>
            </a:lvl8pPr>
            <a:lvl9pPr marL="9525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en-CA" noProof="0"/>
              <a:t>Click to add subheading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E9B57D-85FB-9DB2-F736-D40B3A54EA9E}"/>
              </a:ext>
            </a:extLst>
          </p:cNvPr>
          <p:cNvCxnSpPr>
            <a:cxnSpLocks/>
          </p:cNvCxnSpPr>
          <p:nvPr userDrawn="1"/>
        </p:nvCxnSpPr>
        <p:spPr>
          <a:xfrm>
            <a:off x="4105341" y="1761553"/>
            <a:ext cx="0" cy="4131247"/>
          </a:xfrm>
          <a:prstGeom prst="line">
            <a:avLst/>
          </a:prstGeom>
          <a:ln w="1905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E3D0C6-20A8-0EB7-4270-2E5620263F98}"/>
              </a:ext>
            </a:extLst>
          </p:cNvPr>
          <p:cNvCxnSpPr>
            <a:cxnSpLocks/>
          </p:cNvCxnSpPr>
          <p:nvPr userDrawn="1"/>
        </p:nvCxnSpPr>
        <p:spPr>
          <a:xfrm>
            <a:off x="658813" y="1518466"/>
            <a:ext cx="10874375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Placeholder 12">
            <a:extLst>
              <a:ext uri="{FF2B5EF4-FFF2-40B4-BE49-F238E27FC236}">
                <a16:creationId xmlns:a16="http://schemas.microsoft.com/office/drawing/2014/main" id="{45AC2769-4320-C2E5-EC4F-88F8A9709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83" y="890767"/>
            <a:ext cx="7760801" cy="7999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E59DFB20-B92A-EDA8-9EE5-3D5CF6E91F5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58813" y="503798"/>
            <a:ext cx="8777287" cy="283793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 defTabSz="914400" rtl="0" eaLnBrk="1" fontAlgn="ctr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kern="1200" cap="all" spc="15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spcBef>
                <a:spcPts val="0"/>
              </a:spcBef>
              <a:buFont typeface="Wingdings" pitchFamily="2" charset="2"/>
              <a:buNone/>
              <a:tabLst/>
              <a:defRPr sz="1200" b="1" cap="all" spc="150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 baseline="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>
                <a:solidFill>
                  <a:schemeClr val="accent1"/>
                </a:solidFill>
              </a:defRPr>
            </a:lvl5pPr>
            <a:lvl6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6pPr>
            <a:lvl7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7pPr>
            <a:lvl8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8pPr>
            <a:lvl9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CA" noProof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468022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8517958-BCD3-5440-BB8A-25D0077AB8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69677" y="7142392"/>
            <a:ext cx="1454149" cy="368046"/>
          </a:xfrm>
          <a:prstGeom prst="rect">
            <a:avLst/>
          </a:prstGeom>
        </p:spPr>
        <p:txBody>
          <a:bodyPr/>
          <a:lstStyle/>
          <a:p>
            <a:fld id="{BF393AFE-0E67-2C47-B98A-FEEA79A993C5}" type="datetime1">
              <a:rPr lang="en-CA" smtClean="0"/>
              <a:pPr/>
              <a:t>2025-09-12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10C1059-1714-FE4F-81A5-C3A3A2594B8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CA" sz="800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425A288-F21E-E24A-9B5E-3E5341898B8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BA9DDB-6B4F-E349-9000-1D5D9A9CB68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7492FB-95F4-FC07-209D-C772E93F7EFD}"/>
              </a:ext>
            </a:extLst>
          </p:cNvPr>
          <p:cNvCxnSpPr>
            <a:cxnSpLocks/>
          </p:cNvCxnSpPr>
          <p:nvPr userDrawn="1"/>
        </p:nvCxnSpPr>
        <p:spPr>
          <a:xfrm>
            <a:off x="658813" y="1518466"/>
            <a:ext cx="10874375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BBBF922-4F18-CFFF-09B2-61A0D535E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83" y="890767"/>
            <a:ext cx="7760801" cy="7999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3BF842B4-997F-0AA1-4B32-9788311A4A7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58813" y="503798"/>
            <a:ext cx="8777287" cy="283793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 defTabSz="914400" rtl="0" eaLnBrk="1" fontAlgn="ctr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kern="1200" cap="all" spc="15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spcBef>
                <a:spcPts val="0"/>
              </a:spcBef>
              <a:buFont typeface="Wingdings" pitchFamily="2" charset="2"/>
              <a:buNone/>
              <a:tabLst/>
              <a:defRPr sz="1200" b="1" cap="all" spc="150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 baseline="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 cap="all" spc="150">
                <a:solidFill>
                  <a:schemeClr val="accent1"/>
                </a:solidFill>
              </a:defRPr>
            </a:lvl5pPr>
            <a:lvl6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6pPr>
            <a:lvl7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7pPr>
            <a:lvl8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8pPr>
            <a:lvl9pPr marL="12700" indent="0" algn="l">
              <a:spcBef>
                <a:spcPts val="0"/>
              </a:spcBef>
              <a:buClr>
                <a:schemeClr val="tx1"/>
              </a:buClr>
              <a:buFont typeface="System Font Regular"/>
              <a:buNone/>
              <a:tabLst/>
              <a:defRPr sz="12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CA" noProof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557098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6A8D57-1F8E-A14B-B806-958A5EAFBD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7297" y="7233832"/>
            <a:ext cx="1454149" cy="368046"/>
          </a:xfrm>
          <a:prstGeom prst="rect">
            <a:avLst/>
          </a:prstGeom>
        </p:spPr>
        <p:txBody>
          <a:bodyPr/>
          <a:lstStyle/>
          <a:p>
            <a:fld id="{BF393AFE-0E67-2C47-B98A-FEEA79A993C5}" type="datetime1">
              <a:rPr lang="en-CA" smtClean="0"/>
              <a:pPr/>
              <a:t>2025-09-12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CD9801-4A78-0A44-83CC-48A2955A6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en-CA" sz="800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F2529-4E76-F245-B15E-A41356F9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9DDB-6B4F-E349-9000-1D5D9A9CB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9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0E5C1-8471-85B6-1795-EED8E7AC9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CF252-B1F4-92E0-1414-D6A5C3AF8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30355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54AF907-A9BB-7143-AACB-7FC0140FB617}"/>
              </a:ext>
            </a:extLst>
          </p:cNvPr>
          <p:cNvSpPr/>
          <p:nvPr userDrawn="1"/>
        </p:nvSpPr>
        <p:spPr>
          <a:xfrm>
            <a:off x="0" y="4557715"/>
            <a:ext cx="12192000" cy="23002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21CAE31-985D-F346-AA6F-48032FE97E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6556" y="5298141"/>
            <a:ext cx="1938160" cy="8654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ACE63-A20A-6C46-AA55-32DA634A68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3050" y="4557713"/>
            <a:ext cx="8108950" cy="2300287"/>
          </a:xfrm>
          <a:solidFill>
            <a:schemeClr val="accent3"/>
          </a:solidFill>
        </p:spPr>
        <p:txBody>
          <a:bodyPr lIns="468000" tIns="1143000" bIns="274320" anchor="t"/>
          <a:lstStyle>
            <a:lvl1pPr mar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21946-10DC-4542-AAFB-84BA4CDA98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0" y="5078149"/>
            <a:ext cx="7620000" cy="444179"/>
          </a:xfrm>
          <a:prstGeom prst="callout1">
            <a:avLst>
              <a:gd name="adj1" fmla="val 100910"/>
              <a:gd name="adj2" fmla="val 99925"/>
              <a:gd name="adj3" fmla="val 100499"/>
              <a:gd name="adj4" fmla="val -147"/>
            </a:avLst>
          </a:prstGeom>
          <a:ln w="12700">
            <a:solidFill>
              <a:srgbClr val="FFFFFF">
                <a:alpha val="30000"/>
              </a:srgbClr>
            </a:solidFill>
          </a:ln>
        </p:spPr>
        <p:txBody>
          <a:bodyPr lIns="0" tIns="91440" anchor="b">
            <a:noAutofit/>
          </a:bodyPr>
          <a:lstStyle>
            <a:lvl1pPr mar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buNone/>
              <a:defRPr lang="en-US" sz="1800" b="1" kern="1200" cap="all" spc="5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>
              <a:spcBef>
                <a:spcPts val="600"/>
              </a:spcBef>
              <a:buNone/>
              <a:defRPr sz="2400"/>
            </a:lvl2pPr>
            <a:lvl3pPr marL="0" indent="0" algn="ctr">
              <a:spcBef>
                <a:spcPts val="600"/>
              </a:spcBef>
              <a:buNone/>
              <a:defRPr sz="2400"/>
            </a:lvl3pPr>
            <a:lvl4pPr marL="0" indent="0" algn="ctr">
              <a:spcBef>
                <a:spcPts val="600"/>
              </a:spcBef>
              <a:buNone/>
              <a:defRPr sz="2400"/>
            </a:lvl4pPr>
            <a:lvl5pPr marL="0" indent="0" algn="ctr">
              <a:spcBef>
                <a:spcPts val="600"/>
              </a:spcBef>
              <a:buNone/>
              <a:defRPr sz="2400"/>
            </a:lvl5pPr>
            <a:lvl6pPr marL="0" indent="0" algn="ctr">
              <a:spcBef>
                <a:spcPts val="600"/>
              </a:spcBef>
              <a:buNone/>
              <a:defRPr sz="2400"/>
            </a:lvl6pPr>
            <a:lvl7pPr marL="0" indent="0" algn="ctr">
              <a:spcBef>
                <a:spcPts val="600"/>
              </a:spcBef>
              <a:buNone/>
              <a:defRPr sz="2400"/>
            </a:lvl7pPr>
            <a:lvl8pPr marL="0" indent="0" algn="ctr">
              <a:spcBef>
                <a:spcPts val="600"/>
              </a:spcBef>
              <a:buNone/>
              <a:defRPr sz="2400"/>
            </a:lvl8pPr>
            <a:lvl9pPr marL="0" indent="0" algn="ctr">
              <a:spcBef>
                <a:spcPts val="600"/>
              </a:spcBef>
              <a:buNone/>
              <a:defRPr sz="2400"/>
            </a:lvl9pPr>
          </a:lstStyle>
          <a:p>
            <a:pPr lvl="0"/>
            <a:r>
              <a:rPr lang="en-US"/>
              <a:t>Click to add supertitle / date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EE99A0F-EA78-A842-952B-EE6F16647F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557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an image by clicking on the placeholder icon or by dragging an image into the slide</a:t>
            </a:r>
          </a:p>
        </p:txBody>
      </p:sp>
    </p:spTree>
    <p:extLst>
      <p:ext uri="{BB962C8B-B14F-4D97-AF65-F5344CB8AC3E}">
        <p14:creationId xmlns:p14="http://schemas.microsoft.com/office/powerpoint/2010/main" val="3523356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FE901-5F1D-6241-BB3E-B81B91BB471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58812" y="1813559"/>
            <a:ext cx="10874375" cy="3840481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413E30-5C54-A34C-A0E2-ACE6E130A4D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653283" y="6180392"/>
            <a:ext cx="327211" cy="368046"/>
          </a:xfrm>
          <a:prstGeom prst="rect">
            <a:avLst/>
          </a:prstGeom>
        </p:spPr>
        <p:txBody>
          <a:bodyPr vert="horz" wrap="square" lIns="0" tIns="0" rIns="0" bIns="0" rtlCol="0" anchor="t"/>
          <a:lstStyle>
            <a:lvl1pPr algn="l">
              <a:defRPr sz="10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EBA9DDB-6B4F-E349-9000-1D5D9A9CB6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2EDC3-F959-AF4D-9A9C-3D9588CB2E7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24569" y="6180392"/>
            <a:ext cx="9369111" cy="368045"/>
          </a:xfrm>
          <a:prstGeom prst="rect">
            <a:avLst/>
          </a:prstGeom>
        </p:spPr>
        <p:txBody>
          <a:bodyPr vert="horz" wrap="square" lIns="0" tIns="0" rIns="0" bIns="0" rtlCol="0" anchor="t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endParaRPr lang="en-CA"/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5170767D-BE60-4A0C-16F0-3A1676A2E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83" y="752502"/>
            <a:ext cx="10881228" cy="5610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DC2BF-0519-CE4C-8D5F-4464DCFC6F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10296" y="6180392"/>
            <a:ext cx="824215" cy="36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9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1" r:id="rId5"/>
    <p:sldLayoutId id="2147483652" r:id="rId6"/>
    <p:sldLayoutId id="2147483653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accent5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fontAlgn="ctr" latinLnBrk="0" hangingPunct="1">
        <a:lnSpc>
          <a:spcPct val="110000"/>
        </a:lnSpc>
        <a:spcBef>
          <a:spcPts val="1200"/>
        </a:spcBef>
        <a:spcAft>
          <a:spcPts val="300"/>
        </a:spcAft>
        <a:buFont typeface="Arial" panose="020B0604020202020204" pitchFamily="34" charset="0"/>
        <a:buNone/>
        <a:defRPr sz="1300" b="1" i="0" kern="1200" baseline="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1pPr>
      <a:lvl2pPr marL="228600" indent="-182880" algn="l" defTabSz="914400" rtl="0" eaLnBrk="1" fontAlgn="ctr" latinLnBrk="0" hangingPunct="1">
        <a:lnSpc>
          <a:spcPct val="110000"/>
        </a:lnSpc>
        <a:spcBef>
          <a:spcPts val="600"/>
        </a:spcBef>
        <a:spcAft>
          <a:spcPts val="300"/>
        </a:spcAft>
        <a:buClr>
          <a:schemeClr val="accent6"/>
        </a:buClr>
        <a:buSzPct val="120000"/>
        <a:buFont typeface="Arial" panose="020B0604020202020204" pitchFamily="34" charset="0"/>
        <a:buChar char="•"/>
        <a:tabLst/>
        <a:defRPr sz="1300" kern="1200" baseline="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2pPr>
      <a:lvl3pPr marL="411480" indent="-137160" algn="l" defTabSz="914400" rtl="0" eaLnBrk="1" fontAlgn="ctr" latinLnBrk="0" hangingPunct="1">
        <a:lnSpc>
          <a:spcPct val="110000"/>
        </a:lnSpc>
        <a:spcBef>
          <a:spcPts val="300"/>
        </a:spcBef>
        <a:spcAft>
          <a:spcPts val="300"/>
        </a:spcAft>
        <a:buFont typeface="System Font Regular"/>
        <a:buChar char="–"/>
        <a:tabLst/>
        <a:defRPr sz="1300" kern="1200" baseline="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3pPr>
      <a:lvl4pPr marL="594360" indent="-137160" algn="l" defTabSz="914400" rtl="0" eaLnBrk="1" fontAlgn="ctr" latinLnBrk="0" hangingPunct="1">
        <a:lnSpc>
          <a:spcPct val="110000"/>
        </a:lnSpc>
        <a:spcBef>
          <a:spcPts val="300"/>
        </a:spcBef>
        <a:spcAft>
          <a:spcPts val="300"/>
        </a:spcAft>
        <a:buFont typeface="System Font Regular"/>
        <a:buChar char="–"/>
        <a:tabLst/>
        <a:defRPr sz="13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777240" indent="-137160" algn="l" defTabSz="914400" rtl="0" eaLnBrk="1" fontAlgn="ctr" latinLnBrk="0" hangingPunct="1">
        <a:lnSpc>
          <a:spcPct val="110000"/>
        </a:lnSpc>
        <a:spcBef>
          <a:spcPts val="300"/>
        </a:spcBef>
        <a:spcAft>
          <a:spcPts val="300"/>
        </a:spcAft>
        <a:buFont typeface="System Font Regular"/>
        <a:buChar char="–"/>
        <a:tabLst/>
        <a:defRPr sz="13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993900" indent="-177800" algn="l" defTabSz="914400" rtl="0" eaLnBrk="1" fontAlgn="ctr" latinLnBrk="0" hangingPunct="1">
        <a:lnSpc>
          <a:spcPct val="90000"/>
        </a:lnSpc>
        <a:spcBef>
          <a:spcPts val="300"/>
        </a:spcBef>
        <a:spcAft>
          <a:spcPts val="300"/>
        </a:spcAft>
        <a:buFont typeface="System Font Regular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1400" indent="-190500" algn="l" defTabSz="914400" rtl="0" eaLnBrk="1" fontAlgn="ctr" latinLnBrk="0" hangingPunct="1">
        <a:lnSpc>
          <a:spcPct val="90000"/>
        </a:lnSpc>
        <a:spcBef>
          <a:spcPts val="300"/>
        </a:spcBef>
        <a:spcAft>
          <a:spcPts val="300"/>
        </a:spcAft>
        <a:buFont typeface="System Font Regular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67000" indent="-177800" algn="l" defTabSz="914400" rtl="0" eaLnBrk="1" fontAlgn="ctr" latinLnBrk="0" hangingPunct="1">
        <a:lnSpc>
          <a:spcPct val="90000"/>
        </a:lnSpc>
        <a:spcBef>
          <a:spcPts val="300"/>
        </a:spcBef>
        <a:spcAft>
          <a:spcPts val="300"/>
        </a:spcAft>
        <a:buFont typeface="System Font Regular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49600" indent="-215900" algn="l" defTabSz="914400" rtl="0" eaLnBrk="1" fontAlgn="ctr" latinLnBrk="0" hangingPunct="1">
        <a:lnSpc>
          <a:spcPct val="90000"/>
        </a:lnSpc>
        <a:spcBef>
          <a:spcPts val="300"/>
        </a:spcBef>
        <a:spcAft>
          <a:spcPts val="300"/>
        </a:spcAft>
        <a:buFont typeface="System Font Regular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70" userDrawn="1">
          <p15:clr>
            <a:srgbClr val="A4A3A4"/>
          </p15:clr>
        </p15:guide>
        <p15:guide id="4" pos="7410" userDrawn="1">
          <p15:clr>
            <a:srgbClr val="A4A3A4"/>
          </p15:clr>
        </p15:guide>
        <p15:guide id="5" pos="6258" userDrawn="1">
          <p15:clr>
            <a:srgbClr val="A4A3A4"/>
          </p15:clr>
        </p15:guide>
        <p15:guide id="6" pos="6029" userDrawn="1">
          <p15:clr>
            <a:srgbClr val="A4A3A4"/>
          </p15:clr>
        </p15:guide>
        <p15:guide id="9" pos="5108" userDrawn="1">
          <p15:clr>
            <a:srgbClr val="A4A3A4"/>
          </p15:clr>
        </p15:guide>
        <p15:guide id="10" pos="4877" userDrawn="1">
          <p15:clr>
            <a:srgbClr val="A4A3A4"/>
          </p15:clr>
        </p15:guide>
        <p15:guide id="11" pos="3958" userDrawn="1">
          <p15:clr>
            <a:srgbClr val="A4A3A4"/>
          </p15:clr>
        </p15:guide>
        <p15:guide id="13" pos="3725" userDrawn="1">
          <p15:clr>
            <a:srgbClr val="A4A3A4"/>
          </p15:clr>
        </p15:guide>
        <p15:guide id="14" pos="2806" userDrawn="1">
          <p15:clr>
            <a:srgbClr val="A4A3A4"/>
          </p15:clr>
        </p15:guide>
        <p15:guide id="15" pos="1652" userDrawn="1">
          <p15:clr>
            <a:srgbClr val="A4A3A4"/>
          </p15:clr>
        </p15:guide>
        <p15:guide id="16" pos="2572" userDrawn="1">
          <p15:clr>
            <a:srgbClr val="A4A3A4"/>
          </p15:clr>
        </p15:guide>
        <p15:guide id="17" pos="1422" userDrawn="1">
          <p15:clr>
            <a:srgbClr val="A4A3A4"/>
          </p15:clr>
        </p15:guide>
        <p15:guide id="18" orient="horz" pos="269" userDrawn="1">
          <p15:clr>
            <a:srgbClr val="F26B43"/>
          </p15:clr>
        </p15:guide>
        <p15:guide id="20" orient="horz" pos="978" userDrawn="1">
          <p15:clr>
            <a:srgbClr val="F26B43"/>
          </p15:clr>
        </p15:guide>
        <p15:guide id="21" orient="horz" pos="1925" userDrawn="1">
          <p15:clr>
            <a:srgbClr val="A4A3A4"/>
          </p15:clr>
        </p15:guide>
        <p15:guide id="22" orient="horz" pos="1687" userDrawn="1">
          <p15:clr>
            <a:srgbClr val="A4A3A4"/>
          </p15:clr>
        </p15:guide>
        <p15:guide id="23" orient="horz" pos="2160" userDrawn="1">
          <p15:clr>
            <a:srgbClr val="A4A3A4"/>
          </p15:clr>
        </p15:guide>
        <p15:guide id="24" orient="horz" pos="2395" userDrawn="1">
          <p15:clr>
            <a:srgbClr val="A4A3A4"/>
          </p15:clr>
        </p15:guide>
        <p15:guide id="25" orient="horz" pos="2871" userDrawn="1">
          <p15:clr>
            <a:srgbClr val="A4A3A4"/>
          </p15:clr>
        </p15:guide>
        <p15:guide id="26" orient="horz" pos="3106" userDrawn="1">
          <p15:clr>
            <a:srgbClr val="A4A3A4"/>
          </p15:clr>
        </p15:guide>
        <p15:guide id="31" orient="horz" pos="1218" userDrawn="1">
          <p15:clr>
            <a:srgbClr val="A4A3A4"/>
          </p15:clr>
        </p15:guide>
        <p15:guide id="32" orient="horz" pos="1449" userDrawn="1">
          <p15:clr>
            <a:srgbClr val="A4A3A4"/>
          </p15:clr>
        </p15:guide>
        <p15:guide id="33" orient="horz" pos="2635" userDrawn="1">
          <p15:clr>
            <a:srgbClr val="A4A3A4"/>
          </p15:clr>
        </p15:guide>
        <p15:guide id="34" orient="horz" pos="3342" userDrawn="1">
          <p15:clr>
            <a:srgbClr val="A4A3A4"/>
          </p15:clr>
        </p15:guide>
        <p15:guide id="35" orient="horz" pos="3579" userDrawn="1">
          <p15:clr>
            <a:srgbClr val="A4A3A4"/>
          </p15:clr>
        </p15:guide>
        <p15:guide id="36" orient="horz" pos="3813" userDrawn="1">
          <p15:clr>
            <a:srgbClr val="F26B43"/>
          </p15:clr>
        </p15:guide>
        <p15:guide id="37" pos="415" userDrawn="1">
          <p15:clr>
            <a:srgbClr val="F26B43"/>
          </p15:clr>
        </p15:guide>
        <p15:guide id="38" pos="7265" userDrawn="1">
          <p15:clr>
            <a:srgbClr val="F26B43"/>
          </p15:clr>
        </p15:guide>
        <p15:guide id="39" orient="horz" pos="73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7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FAE09E-8E87-0C4D-9449-4035A6A01E5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93750" y="177553"/>
            <a:ext cx="8777287" cy="1189286"/>
          </a:xfrm>
          <a:prstGeom prst="rect">
            <a:avLst/>
          </a:prstGeom>
        </p:spPr>
        <p:txBody>
          <a:bodyPr vert="horz" lIns="91440" tIns="0" rIns="91440" bIns="9144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FE901-5F1D-6241-BB3E-B81B91BB471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93750" y="1554480"/>
            <a:ext cx="10606088" cy="4498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413E30-5C54-A34C-A0E2-ACE6E130A4D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19183" y="6180392"/>
            <a:ext cx="379067" cy="368046"/>
          </a:xfrm>
          <a:prstGeom prst="rect">
            <a:avLst/>
          </a:prstGeom>
        </p:spPr>
        <p:txBody>
          <a:bodyPr vert="horz" wrap="none" lIns="91440" tIns="45720" rIns="91440" bIns="45720" rtlCol="0" anchor="b"/>
          <a:lstStyle>
            <a:lvl1pPr algn="r">
              <a:defRPr sz="10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0EBA9DDB-6B4F-E349-9000-1D5D9A9CB6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2EDC3-F959-AF4D-9A9C-3D9588CB2E7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93750" y="6323526"/>
            <a:ext cx="10001497" cy="224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endParaRPr lang="en-US" sz="800"/>
          </a:p>
        </p:txBody>
      </p:sp>
      <p:sp>
        <p:nvSpPr>
          <p:cNvPr id="4" name="Date Placeholder 5">
            <a:extLst>
              <a:ext uri="{FF2B5EF4-FFF2-40B4-BE49-F238E27FC236}">
                <a16:creationId xmlns:a16="http://schemas.microsoft.com/office/drawing/2014/main" id="{FB461EC6-A465-F341-BFA2-79B83250959E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0" y="7047167"/>
            <a:ext cx="1454149" cy="3680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EA2B9F02-A908-4CA8-8FED-44FBDD607BFA}" type="datetime1">
              <a:rPr lang="en-CA" smtClean="0"/>
              <a:t>2025-09-12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DC2BF-0519-CE4C-8D5F-4464DCFC6F1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22808" y="609879"/>
            <a:ext cx="1194786" cy="53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53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baseline="0">
          <a:solidFill>
            <a:schemeClr val="accent3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fontAlgn="ctr" latinLnBrk="0" hangingPunct="1">
        <a:lnSpc>
          <a:spcPct val="90000"/>
        </a:lnSpc>
        <a:spcBef>
          <a:spcPts val="1200"/>
        </a:spcBef>
        <a:spcAft>
          <a:spcPts val="300"/>
        </a:spcAft>
        <a:buFont typeface="Arial" panose="020B0604020202020204" pitchFamily="34" charset="0"/>
        <a:buNone/>
        <a:defRPr sz="1800" b="1" i="0" kern="1200" baseline="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1pPr>
      <a:lvl2pPr marL="228600" indent="-182880" algn="l" defTabSz="914400" rtl="0" eaLnBrk="1" fontAlgn="ctr" latinLnBrk="0" hangingPunct="1">
        <a:lnSpc>
          <a:spcPct val="90000"/>
        </a:lnSpc>
        <a:spcBef>
          <a:spcPts val="600"/>
        </a:spcBef>
        <a:spcAft>
          <a:spcPts val="300"/>
        </a:spcAft>
        <a:buClr>
          <a:schemeClr val="accent6"/>
        </a:buClr>
        <a:buSzPct val="95000"/>
        <a:buFont typeface="Wingdings" pitchFamily="2" charset="2"/>
        <a:buChar char="§"/>
        <a:tabLst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411480" indent="-137160" algn="l" defTabSz="914400" rtl="0" eaLnBrk="1" fontAlgn="ctr" latinLnBrk="0" hangingPunct="1">
        <a:lnSpc>
          <a:spcPct val="90000"/>
        </a:lnSpc>
        <a:spcBef>
          <a:spcPts val="300"/>
        </a:spcBef>
        <a:spcAft>
          <a:spcPts val="300"/>
        </a:spcAft>
        <a:buFont typeface="System Font Regular"/>
        <a:buChar char="–"/>
        <a:tabLst/>
        <a:defRPr sz="14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594360" indent="-137160" algn="l" defTabSz="914400" rtl="0" eaLnBrk="1" fontAlgn="ctr" latinLnBrk="0" hangingPunct="1">
        <a:lnSpc>
          <a:spcPct val="90000"/>
        </a:lnSpc>
        <a:spcBef>
          <a:spcPts val="300"/>
        </a:spcBef>
        <a:spcAft>
          <a:spcPts val="300"/>
        </a:spcAft>
        <a:buFont typeface="System Font Regular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fontAlgn="ctr" latinLnBrk="0" hangingPunct="1">
        <a:lnSpc>
          <a:spcPct val="90000"/>
        </a:lnSpc>
        <a:spcBef>
          <a:spcPts val="300"/>
        </a:spcBef>
        <a:spcAft>
          <a:spcPts val="300"/>
        </a:spcAft>
        <a:buFont typeface="System Font Regular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93900" indent="-177800" algn="l" defTabSz="914400" rtl="0" eaLnBrk="1" fontAlgn="ctr" latinLnBrk="0" hangingPunct="1">
        <a:lnSpc>
          <a:spcPct val="90000"/>
        </a:lnSpc>
        <a:spcBef>
          <a:spcPts val="300"/>
        </a:spcBef>
        <a:spcAft>
          <a:spcPts val="300"/>
        </a:spcAft>
        <a:buFont typeface="System Font Regular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1400" indent="-190500" algn="l" defTabSz="914400" rtl="0" eaLnBrk="1" fontAlgn="ctr" latinLnBrk="0" hangingPunct="1">
        <a:lnSpc>
          <a:spcPct val="90000"/>
        </a:lnSpc>
        <a:spcBef>
          <a:spcPts val="300"/>
        </a:spcBef>
        <a:spcAft>
          <a:spcPts val="300"/>
        </a:spcAft>
        <a:buFont typeface="System Font Regular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67000" indent="-177800" algn="l" defTabSz="914400" rtl="0" eaLnBrk="1" fontAlgn="ctr" latinLnBrk="0" hangingPunct="1">
        <a:lnSpc>
          <a:spcPct val="90000"/>
        </a:lnSpc>
        <a:spcBef>
          <a:spcPts val="300"/>
        </a:spcBef>
        <a:spcAft>
          <a:spcPts val="300"/>
        </a:spcAft>
        <a:buFont typeface="System Font Regular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49600" indent="-215900" algn="l" defTabSz="914400" rtl="0" eaLnBrk="1" fontAlgn="ctr" latinLnBrk="0" hangingPunct="1">
        <a:lnSpc>
          <a:spcPct val="90000"/>
        </a:lnSpc>
        <a:spcBef>
          <a:spcPts val="300"/>
        </a:spcBef>
        <a:spcAft>
          <a:spcPts val="300"/>
        </a:spcAft>
        <a:buFont typeface="System Font Regular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70">
          <p15:clr>
            <a:srgbClr val="A4A3A4"/>
          </p15:clr>
        </p15:guide>
        <p15:guide id="4" pos="7410">
          <p15:clr>
            <a:srgbClr val="A4A3A4"/>
          </p15:clr>
        </p15:guide>
        <p15:guide id="5" pos="6258">
          <p15:clr>
            <a:srgbClr val="A4A3A4"/>
          </p15:clr>
        </p15:guide>
        <p15:guide id="6" pos="6029">
          <p15:clr>
            <a:srgbClr val="A4A3A4"/>
          </p15:clr>
        </p15:guide>
        <p15:guide id="9" pos="5108">
          <p15:clr>
            <a:srgbClr val="A4A3A4"/>
          </p15:clr>
        </p15:guide>
        <p15:guide id="10" pos="4877">
          <p15:clr>
            <a:srgbClr val="A4A3A4"/>
          </p15:clr>
        </p15:guide>
        <p15:guide id="11" pos="3958">
          <p15:clr>
            <a:srgbClr val="A4A3A4"/>
          </p15:clr>
        </p15:guide>
        <p15:guide id="13" pos="3725">
          <p15:clr>
            <a:srgbClr val="A4A3A4"/>
          </p15:clr>
        </p15:guide>
        <p15:guide id="14" pos="2806">
          <p15:clr>
            <a:srgbClr val="A4A3A4"/>
          </p15:clr>
        </p15:guide>
        <p15:guide id="15" pos="1652">
          <p15:clr>
            <a:srgbClr val="A4A3A4"/>
          </p15:clr>
        </p15:guide>
        <p15:guide id="16" pos="2572">
          <p15:clr>
            <a:srgbClr val="A4A3A4"/>
          </p15:clr>
        </p15:guide>
        <p15:guide id="17" pos="1422">
          <p15:clr>
            <a:srgbClr val="A4A3A4"/>
          </p15:clr>
        </p15:guide>
        <p15:guide id="18" orient="horz" pos="269">
          <p15:clr>
            <a:srgbClr val="F26B43"/>
          </p15:clr>
        </p15:guide>
        <p15:guide id="20" orient="horz" pos="978">
          <p15:clr>
            <a:srgbClr val="F26B43"/>
          </p15:clr>
        </p15:guide>
        <p15:guide id="21" orient="horz" pos="1925">
          <p15:clr>
            <a:srgbClr val="A4A3A4"/>
          </p15:clr>
        </p15:guide>
        <p15:guide id="22" orient="horz" pos="1687">
          <p15:clr>
            <a:srgbClr val="A4A3A4"/>
          </p15:clr>
        </p15:guide>
        <p15:guide id="23" orient="horz" pos="2160">
          <p15:clr>
            <a:srgbClr val="A4A3A4"/>
          </p15:clr>
        </p15:guide>
        <p15:guide id="24" orient="horz" pos="2395">
          <p15:clr>
            <a:srgbClr val="A4A3A4"/>
          </p15:clr>
        </p15:guide>
        <p15:guide id="25" orient="horz" pos="2871">
          <p15:clr>
            <a:srgbClr val="A4A3A4"/>
          </p15:clr>
        </p15:guide>
        <p15:guide id="26" orient="horz" pos="3106">
          <p15:clr>
            <a:srgbClr val="A4A3A4"/>
          </p15:clr>
        </p15:guide>
        <p15:guide id="31" orient="horz" pos="1218">
          <p15:clr>
            <a:srgbClr val="A4A3A4"/>
          </p15:clr>
        </p15:guide>
        <p15:guide id="32" orient="horz" pos="1449">
          <p15:clr>
            <a:srgbClr val="A4A3A4"/>
          </p15:clr>
        </p15:guide>
        <p15:guide id="33" orient="horz" pos="2635">
          <p15:clr>
            <a:srgbClr val="A4A3A4"/>
          </p15:clr>
        </p15:guide>
        <p15:guide id="34" orient="horz" pos="3342">
          <p15:clr>
            <a:srgbClr val="A4A3A4"/>
          </p15:clr>
        </p15:guide>
        <p15:guide id="35" orient="horz" pos="3579">
          <p15:clr>
            <a:srgbClr val="A4A3A4"/>
          </p15:clr>
        </p15:guide>
        <p15:guide id="36" orient="horz" pos="3813">
          <p15:clr>
            <a:srgbClr val="F26B43"/>
          </p15:clr>
        </p15:guide>
        <p15:guide id="37" pos="500">
          <p15:clr>
            <a:srgbClr val="F26B43"/>
          </p15:clr>
        </p15:guide>
        <p15:guide id="38" pos="7181">
          <p15:clr>
            <a:srgbClr val="F26B43"/>
          </p15:clr>
        </p15:guide>
        <p15:guide id="39" orient="horz" pos="86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4E10EA-10F5-5EFF-7299-FCEEBFB051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99" b="7799"/>
          <a:stretch/>
        </p:blipFill>
        <p:spPr>
          <a:xfrm>
            <a:off x="1" y="-1"/>
            <a:ext cx="12192000" cy="68640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0C5586-2D76-BC4C-0392-BE4E93AD4C97}"/>
              </a:ext>
            </a:extLst>
          </p:cNvPr>
          <p:cNvSpPr/>
          <p:nvPr/>
        </p:nvSpPr>
        <p:spPr>
          <a:xfrm>
            <a:off x="10667" y="3813883"/>
            <a:ext cx="12180434" cy="1915063"/>
          </a:xfrm>
          <a:prstGeom prst="rect">
            <a:avLst/>
          </a:prstGeom>
          <a:solidFill>
            <a:srgbClr val="052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ECA41B5-4D81-E008-D610-92607198B5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0520" y="4346301"/>
            <a:ext cx="1938160" cy="8654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3515C0-C1E9-D540-8082-D9FCA7A98E2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615559" y="4871100"/>
            <a:ext cx="8575542" cy="857846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sz="2800">
                <a:solidFill>
                  <a:schemeClr val="bg1"/>
                </a:solidFill>
                <a:latin typeface="Arial Black"/>
              </a:rPr>
              <a:t>Even better tomorrow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69C319-32B8-5E46-BDD9-58E6B7665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5558" y="3960153"/>
            <a:ext cx="8172928" cy="673395"/>
          </a:xfrm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b="0">
                <a:solidFill>
                  <a:schemeClr val="accent6"/>
                </a:solidFill>
              </a:rPr>
              <a:t>The emerging producer of choice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0AF56-29DC-E81F-73EF-ABC872BA3D51}"/>
              </a:ext>
            </a:extLst>
          </p:cNvPr>
          <p:cNvSpPr txBox="1"/>
          <p:nvPr/>
        </p:nvSpPr>
        <p:spPr>
          <a:xfrm>
            <a:off x="3615558" y="6238112"/>
            <a:ext cx="438751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TSX:OLA   NYSE:ORLA   </a:t>
            </a:r>
            <a:r>
              <a:rPr lang="en-US" sz="1400" dirty="0">
                <a:solidFill>
                  <a:schemeClr val="accent5"/>
                </a:solidFill>
              </a:rPr>
              <a:t>|</a:t>
            </a:r>
            <a:r>
              <a:rPr lang="en-US" sz="1400" dirty="0">
                <a:solidFill>
                  <a:schemeClr val="accent4"/>
                </a:solidFill>
              </a:rPr>
              <a:t>  </a:t>
            </a:r>
            <a:r>
              <a:rPr lang="en-US" sz="1400" dirty="0">
                <a:solidFill>
                  <a:schemeClr val="accent6"/>
                </a:solidFill>
              </a:rPr>
              <a:t>SEPTEMBER 2025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297827"/>
      </p:ext>
    </p:extLst>
  </p:cSld>
  <p:clrMapOvr>
    <a:masterClrMapping/>
  </p:clrMapOvr>
</p:sld>
</file>

<file path=ppt/theme/theme1.xml><?xml version="1.0" encoding="utf-8"?>
<a:theme xmlns:a="http://schemas.openxmlformats.org/drawingml/2006/main" name="Orla Mining">
  <a:themeElements>
    <a:clrScheme name="Orla">
      <a:dk1>
        <a:srgbClr val="474C51"/>
      </a:dk1>
      <a:lt1>
        <a:srgbClr val="FFFFFF"/>
      </a:lt1>
      <a:dk2>
        <a:srgbClr val="313231"/>
      </a:dk2>
      <a:lt2>
        <a:srgbClr val="E5E6EC"/>
      </a:lt2>
      <a:accent1>
        <a:srgbClr val="6F737F"/>
      </a:accent1>
      <a:accent2>
        <a:srgbClr val="ADB2BB"/>
      </a:accent2>
      <a:accent3>
        <a:srgbClr val="00537F"/>
      </a:accent3>
      <a:accent4>
        <a:srgbClr val="83AED7"/>
      </a:accent4>
      <a:accent5>
        <a:srgbClr val="AE1D27"/>
      </a:accent5>
      <a:accent6>
        <a:srgbClr val="D0B488"/>
      </a:accent6>
      <a:hlink>
        <a:srgbClr val="474C51"/>
      </a:hlink>
      <a:folHlink>
        <a:srgbClr val="474C5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rla-Template-V1" id="{88BBB83D-F81E-374B-A504-F7D5027BD4C2}" vid="{1C1031D5-9579-C143-AC40-3F014B7F460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rla Mining">
  <a:themeElements>
    <a:clrScheme name="Orla">
      <a:dk1>
        <a:srgbClr val="474C51"/>
      </a:dk1>
      <a:lt1>
        <a:srgbClr val="FFFFFF"/>
      </a:lt1>
      <a:dk2>
        <a:srgbClr val="313231"/>
      </a:dk2>
      <a:lt2>
        <a:srgbClr val="E5E6EC"/>
      </a:lt2>
      <a:accent1>
        <a:srgbClr val="6F737F"/>
      </a:accent1>
      <a:accent2>
        <a:srgbClr val="ADB2BB"/>
      </a:accent2>
      <a:accent3>
        <a:srgbClr val="00537F"/>
      </a:accent3>
      <a:accent4>
        <a:srgbClr val="83AED7"/>
      </a:accent4>
      <a:accent5>
        <a:srgbClr val="AE1D27"/>
      </a:accent5>
      <a:accent6>
        <a:srgbClr val="D0B488"/>
      </a:accent6>
      <a:hlink>
        <a:srgbClr val="474C51"/>
      </a:hlink>
      <a:folHlink>
        <a:srgbClr val="474C5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rla-Template-V1" id="{88BBB83D-F81E-374B-A504-F7D5027BD4C2}" vid="{1C1031D5-9579-C143-AC40-3F014B7F4606}"/>
    </a:ext>
  </a:extLst>
</a:theme>
</file>

<file path=ppt/theme/theme4.xml><?xml version="1.0" encoding="utf-8"?>
<a:theme xmlns:a="http://schemas.openxmlformats.org/drawingml/2006/main" name="Office Theme">
  <a:themeElements>
    <a:clrScheme name="Orla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494D51"/>
      </a:accent1>
      <a:accent2>
        <a:srgbClr val="AF1E28"/>
      </a:accent2>
      <a:accent3>
        <a:srgbClr val="BA8D28"/>
      </a:accent3>
      <a:accent4>
        <a:srgbClr val="005380"/>
      </a:accent4>
      <a:accent5>
        <a:srgbClr val="82A7CE"/>
      </a:accent5>
      <a:accent6>
        <a:srgbClr val="AF1E28"/>
      </a:accent6>
      <a:hlink>
        <a:srgbClr val="3459D0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100B2842548F42BAD175B2616C393D" ma:contentTypeVersion="19" ma:contentTypeDescription="Create a new document." ma:contentTypeScope="" ma:versionID="7a83768d81d26509aacf61a1268a522b">
  <xsd:schema xmlns:xsd="http://www.w3.org/2001/XMLSchema" xmlns:xs="http://www.w3.org/2001/XMLSchema" xmlns:p="http://schemas.microsoft.com/office/2006/metadata/properties" xmlns:ns2="e0275d51-a0b1-4b4d-80ae-40b00f0995e7" xmlns:ns3="1c02a0f8-7645-42af-b0a3-738cb82ebe4c" targetNamespace="http://schemas.microsoft.com/office/2006/metadata/properties" ma:root="true" ma:fieldsID="7af3e3e8438dfaedfb959b0cd5ec2e12" ns2:_="" ns3:_="">
    <xsd:import namespace="e0275d51-a0b1-4b4d-80ae-40b00f0995e7"/>
    <xsd:import namespace="1c02a0f8-7645-42af-b0a3-738cb82ebe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275d51-a0b1-4b4d-80ae-40b00f0995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d70836c-516e-4034-978e-319f3a4460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02a0f8-7645-42af-b0a3-738cb82ebe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54446bc-5bcc-4ee6-afa9-e77a16e0c157}" ma:internalName="TaxCatchAll" ma:showField="CatchAllData" ma:web="1c02a0f8-7645-42af-b0a3-738cb82ebe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c02a0f8-7645-42af-b0a3-738cb82ebe4c">
      <UserInfo>
        <DisplayName>Andrew Bradbury</DisplayName>
        <AccountId>12</AccountId>
        <AccountType/>
      </UserInfo>
      <UserInfo>
        <DisplayName>Etienne Morin</DisplayName>
        <AccountId>10</AccountId>
        <AccountType/>
      </UserInfo>
    </SharedWithUsers>
    <TaxCatchAll xmlns="1c02a0f8-7645-42af-b0a3-738cb82ebe4c" xsi:nil="true"/>
    <lcf76f155ced4ddcb4097134ff3c332f xmlns="e0275d51-a0b1-4b4d-80ae-40b00f0995e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84C556F-BB63-47D3-A2A7-1C4DC2F35DCE}">
  <ds:schemaRefs>
    <ds:schemaRef ds:uri="1c02a0f8-7645-42af-b0a3-738cb82ebe4c"/>
    <ds:schemaRef ds:uri="e0275d51-a0b1-4b4d-80ae-40b00f0995e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695FEA3-C8D4-4F20-9364-778E1998CA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FBC218-116E-4D7C-9710-C51D3750C7A2}">
  <ds:schemaRefs>
    <ds:schemaRef ds:uri="http://purl.org/dc/terms/"/>
    <ds:schemaRef ds:uri="1c02a0f8-7645-42af-b0a3-738cb82ebe4c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e0275d51-a0b1-4b4d-80ae-40b00f0995e7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6447</TotalTime>
  <Words>18</Words>
  <Application>Microsoft Office PowerPoint</Application>
  <PresentationFormat>Widescreen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Arial Black</vt:lpstr>
      <vt:lpstr>Calibri</vt:lpstr>
      <vt:lpstr>System Font Regular</vt:lpstr>
      <vt:lpstr>Wingdings</vt:lpstr>
      <vt:lpstr>Orla Mining</vt:lpstr>
      <vt:lpstr>Custom Design</vt:lpstr>
      <vt:lpstr>1_Orla Mining</vt:lpstr>
      <vt:lpstr>Even better tomorrow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Emerging Gold Company</dc:title>
  <dc:creator>Andrew Bradbury</dc:creator>
  <cp:lastModifiedBy>Andrew Bradbury</cp:lastModifiedBy>
  <cp:revision>1</cp:revision>
  <cp:lastPrinted>2025-03-06T16:57:51Z</cp:lastPrinted>
  <dcterms:created xsi:type="dcterms:W3CDTF">2020-10-09T17:49:42Z</dcterms:created>
  <dcterms:modified xsi:type="dcterms:W3CDTF">2025-09-13T02:17:59Z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721700.000000000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lpwstr/>
  </property>
  <property fmtid="{D5CDD505-2E9C-101B-9397-08002B2CF9AE}" pid="9" name="MediaServiceImageTags">
    <vt:lpwstr/>
  </property>
  <property fmtid="{D5CDD505-2E9C-101B-9397-08002B2CF9AE}" pid="10" name="ContentTypeId">
    <vt:lpwstr>0x010100F5100B2842548F42BAD175B2616C393D</vt:lpwstr>
  </property>
</Properties>
</file>